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4"/>
  </p:notesMasterIdLst>
  <p:sldIdLst>
    <p:sldId id="256" r:id="rId2"/>
    <p:sldId id="294" r:id="rId3"/>
    <p:sldId id="292" r:id="rId4"/>
    <p:sldId id="258" r:id="rId5"/>
    <p:sldId id="259" r:id="rId6"/>
    <p:sldId id="260" r:id="rId7"/>
    <p:sldId id="295" r:id="rId8"/>
    <p:sldId id="300" r:id="rId9"/>
    <p:sldId id="297" r:id="rId10"/>
    <p:sldId id="262" r:id="rId11"/>
    <p:sldId id="298" r:id="rId12"/>
    <p:sldId id="299" r:id="rId13"/>
    <p:sldId id="261" r:id="rId14"/>
    <p:sldId id="264" r:id="rId15"/>
    <p:sldId id="293" r:id="rId16"/>
    <p:sldId id="301" r:id="rId17"/>
    <p:sldId id="304" r:id="rId18"/>
    <p:sldId id="302" r:id="rId19"/>
    <p:sldId id="305" r:id="rId20"/>
    <p:sldId id="270" r:id="rId21"/>
    <p:sldId id="271" r:id="rId22"/>
    <p:sldId id="272" r:id="rId23"/>
    <p:sldId id="275" r:id="rId24"/>
    <p:sldId id="279" r:id="rId25"/>
    <p:sldId id="282" r:id="rId26"/>
    <p:sldId id="284" r:id="rId27"/>
    <p:sldId id="287" r:id="rId28"/>
    <p:sldId id="303" r:id="rId29"/>
    <p:sldId id="288" r:id="rId30"/>
    <p:sldId id="289" r:id="rId31"/>
    <p:sldId id="290" r:id="rId32"/>
    <p:sldId id="29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D400"/>
    <a:srgbClr val="C0DA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I12\AppData\Local\Microsoft\Windows\Temporary%20Internet%20Files\Content.Outlook\PK0CGL34\New%20Microsoft%20Excel%20Workshe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I12\AppData\Local\Microsoft\Windows\Temporary%20Internet%20Files\Content.Outlook\PK0CGL34\New%20Microsoft%20Excel%20Worksheet%20(0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I12\AppData\Local\Microsoft\Windows\Temporary%20Internet%20Files\Content.Outlook\PK0CGL34\New%20Microsoft%20Excel%20Workshee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I12\AppData\Local\Microsoft\Windows\Temporary%20Internet%20Files\Content.Outlook\PK0CGL34\New%20Microsoft%20Excel%20Worksheet%20(00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11546\Desktop\New%20Microsoft%20Excel%20Worksheet.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919328949304404"/>
          <c:y val="3.9961646361200316E-2"/>
          <c:w val="0.87757292855883484"/>
          <c:h val="0.83282074200423983"/>
        </c:manualLayout>
      </c:layout>
      <c:barChart>
        <c:barDir val="col"/>
        <c:grouping val="clustered"/>
        <c:varyColors val="0"/>
        <c:ser>
          <c:idx val="0"/>
          <c:order val="0"/>
          <c:tx>
            <c:strRef>
              <c:f>Sheet1!$N$2</c:f>
              <c:strCache>
                <c:ptCount val="1"/>
                <c:pt idx="0">
                  <c:v>Revenue</c:v>
                </c:pt>
              </c:strCache>
            </c:strRef>
          </c:tx>
          <c:spPr>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4"/>
              <c:layout>
                <c:manualLayout>
                  <c:x val="9.7046613195464261E-17"/>
                  <c:y val="1.6922557693263132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Sheet1!$M$3:$M$7</c:f>
              <c:numCache>
                <c:formatCode>General</c:formatCode>
                <c:ptCount val="5"/>
                <c:pt idx="0">
                  <c:v>2012</c:v>
                </c:pt>
                <c:pt idx="1">
                  <c:v>2013</c:v>
                </c:pt>
                <c:pt idx="2">
                  <c:v>2014</c:v>
                </c:pt>
                <c:pt idx="3">
                  <c:v>2015</c:v>
                </c:pt>
                <c:pt idx="4">
                  <c:v>2016</c:v>
                </c:pt>
              </c:numCache>
            </c:numRef>
          </c:cat>
          <c:val>
            <c:numRef>
              <c:f>Sheet1!$N$3:$N$7</c:f>
              <c:numCache>
                <c:formatCode>_-* #,##0.00_-;\-* #,##0.00_-;_-* "-"??_-;_-@_-</c:formatCode>
                <c:ptCount val="5"/>
                <c:pt idx="0">
                  <c:v>118.44615384615385</c:v>
                </c:pt>
                <c:pt idx="1">
                  <c:v>131.84615384615384</c:v>
                </c:pt>
                <c:pt idx="2">
                  <c:v>160.92307692307693</c:v>
                </c:pt>
                <c:pt idx="3">
                  <c:v>197.92307692307691</c:v>
                </c:pt>
                <c:pt idx="4">
                  <c:v>231.29230769230773</c:v>
                </c:pt>
              </c:numCache>
            </c:numRef>
          </c:val>
        </c:ser>
        <c:dLbls>
          <c:dLblPos val="outEnd"/>
          <c:showLegendKey val="0"/>
          <c:showVal val="1"/>
          <c:showCatName val="0"/>
          <c:showSerName val="0"/>
          <c:showPercent val="0"/>
          <c:showBubbleSize val="0"/>
        </c:dLbls>
        <c:gapWidth val="100"/>
        <c:overlap val="-24"/>
        <c:axId val="140190632"/>
        <c:axId val="140191016"/>
      </c:barChart>
      <c:catAx>
        <c:axId val="140190632"/>
        <c:scaling>
          <c:orientation val="minMax"/>
        </c:scaling>
        <c:delete val="1"/>
        <c:axPos val="b"/>
        <c:numFmt formatCode="General" sourceLinked="1"/>
        <c:majorTickMark val="none"/>
        <c:minorTickMark val="none"/>
        <c:tickLblPos val="nextTo"/>
        <c:crossAx val="140191016"/>
        <c:crosses val="autoZero"/>
        <c:auto val="1"/>
        <c:lblAlgn val="ctr"/>
        <c:lblOffset val="100"/>
        <c:noMultiLvlLbl val="0"/>
      </c:catAx>
      <c:valAx>
        <c:axId val="140191016"/>
        <c:scaling>
          <c:orientation val="minMax"/>
        </c:scaling>
        <c:delete val="0"/>
        <c:axPos val="l"/>
        <c:majorGridlines>
          <c:spPr>
            <a:ln w="9525" cap="flat" cmpd="sng" algn="ctr">
              <a:solidFill>
                <a:schemeClr val="tx1">
                  <a:lumMod val="15000"/>
                  <a:lumOff val="85000"/>
                </a:schemeClr>
              </a:solidFill>
              <a:round/>
            </a:ln>
            <a:effectLst/>
          </c:spPr>
        </c:majorGridlines>
        <c:numFmt formatCode="_-* #,##0.00_-;\-* #,##0.0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0190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30336832895888"/>
          <c:y val="0.19277056277056276"/>
          <c:w val="0.84725218722659668"/>
          <c:h val="0.72844905750417566"/>
        </c:manualLayout>
      </c:layout>
      <c:barChart>
        <c:barDir val="col"/>
        <c:grouping val="clustered"/>
        <c:varyColors val="0"/>
        <c:ser>
          <c:idx val="0"/>
          <c:order val="0"/>
          <c:tx>
            <c:strRef>
              <c:f>Sheet1!$Q$2</c:f>
              <c:strCache>
                <c:ptCount val="1"/>
                <c:pt idx="0">
                  <c:v>Capex</c:v>
                </c:pt>
              </c:strCache>
            </c:strRef>
          </c:tx>
          <c:spPr>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invertIfNegative val="0"/>
            <c:bubble3D val="0"/>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cat>
            <c:numRef>
              <c:f>Sheet1!$P$3:$P$7</c:f>
              <c:numCache>
                <c:formatCode>General</c:formatCode>
                <c:ptCount val="5"/>
                <c:pt idx="0">
                  <c:v>2012</c:v>
                </c:pt>
                <c:pt idx="1">
                  <c:v>2013</c:v>
                </c:pt>
                <c:pt idx="2">
                  <c:v>2014</c:v>
                </c:pt>
                <c:pt idx="3">
                  <c:v>2015</c:v>
                </c:pt>
                <c:pt idx="4">
                  <c:v>2016</c:v>
                </c:pt>
              </c:numCache>
            </c:numRef>
          </c:cat>
          <c:val>
            <c:numRef>
              <c:f>Sheet1!$Q$3:$Q$7</c:f>
              <c:numCache>
                <c:formatCode>_-* #,##0.00_-;\-* #,##0.00_-;_-* "-"??_-;_-@_-</c:formatCode>
                <c:ptCount val="5"/>
                <c:pt idx="0">
                  <c:v>14.646153846153846</c:v>
                </c:pt>
                <c:pt idx="1">
                  <c:v>40.200000000000003</c:v>
                </c:pt>
                <c:pt idx="2">
                  <c:v>54.507692307692309</c:v>
                </c:pt>
                <c:pt idx="3">
                  <c:v>77.353846153846149</c:v>
                </c:pt>
                <c:pt idx="4">
                  <c:v>104.75384615384615</c:v>
                </c:pt>
              </c:numCache>
            </c:numRef>
          </c:val>
        </c:ser>
        <c:dLbls>
          <c:showLegendKey val="0"/>
          <c:showVal val="0"/>
          <c:showCatName val="0"/>
          <c:showSerName val="0"/>
          <c:showPercent val="0"/>
          <c:showBubbleSize val="0"/>
        </c:dLbls>
        <c:gapWidth val="100"/>
        <c:overlap val="-24"/>
        <c:axId val="139943112"/>
        <c:axId val="139943496"/>
      </c:barChart>
      <c:catAx>
        <c:axId val="139943112"/>
        <c:scaling>
          <c:orientation val="minMax"/>
        </c:scaling>
        <c:delete val="1"/>
        <c:axPos val="b"/>
        <c:numFmt formatCode="General" sourceLinked="1"/>
        <c:majorTickMark val="none"/>
        <c:minorTickMark val="none"/>
        <c:tickLblPos val="nextTo"/>
        <c:crossAx val="139943496"/>
        <c:crosses val="autoZero"/>
        <c:auto val="1"/>
        <c:lblAlgn val="ctr"/>
        <c:lblOffset val="100"/>
        <c:noMultiLvlLbl val="0"/>
      </c:catAx>
      <c:valAx>
        <c:axId val="139943496"/>
        <c:scaling>
          <c:orientation val="minMax"/>
        </c:scaling>
        <c:delete val="0"/>
        <c:axPos val="l"/>
        <c:majorGridlines>
          <c:spPr>
            <a:ln w="9525" cap="flat" cmpd="sng" algn="ctr">
              <a:solidFill>
                <a:schemeClr val="tx1">
                  <a:lumMod val="15000"/>
                  <a:lumOff val="85000"/>
                </a:schemeClr>
              </a:solidFill>
              <a:round/>
            </a:ln>
            <a:effectLst/>
          </c:spPr>
        </c:majorGridlines>
        <c:numFmt formatCode="_-* #,##0.00_-;\-* #,##0.0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9943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Sheet1!$I$12</c:f>
              <c:strCache>
                <c:ptCount val="1"/>
                <c:pt idx="0">
                  <c:v>2012</c:v>
                </c:pt>
              </c:strCache>
            </c:strRef>
          </c:tx>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3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Sheet1!$H$14</c:f>
              <c:strCache>
                <c:ptCount val="1"/>
                <c:pt idx="0">
                  <c:v>EBITDA</c:v>
                </c:pt>
              </c:strCache>
            </c:strRef>
          </c:cat>
          <c:val>
            <c:numRef>
              <c:f>Sheet1!$I$14</c:f>
              <c:numCache>
                <c:formatCode>_-* #,##0.00_-;\-* #,##0.00_-;_-* "-"??_-;_-@_-</c:formatCode>
                <c:ptCount val="1"/>
                <c:pt idx="0">
                  <c:v>7.4461538461538463</c:v>
                </c:pt>
              </c:numCache>
            </c:numRef>
          </c:val>
        </c:ser>
        <c:ser>
          <c:idx val="1"/>
          <c:order val="1"/>
          <c:tx>
            <c:strRef>
              <c:f>Sheet1!$J$12</c:f>
              <c:strCache>
                <c:ptCount val="1"/>
                <c:pt idx="0">
                  <c:v>2013</c:v>
                </c:pt>
              </c:strCache>
            </c:strRef>
          </c:tx>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Sheet1!$H$14</c:f>
              <c:strCache>
                <c:ptCount val="1"/>
                <c:pt idx="0">
                  <c:v>EBITDA</c:v>
                </c:pt>
              </c:strCache>
            </c:strRef>
          </c:cat>
          <c:val>
            <c:numRef>
              <c:f>Sheet1!$J$14</c:f>
              <c:numCache>
                <c:formatCode>_-* #,##0.00_-;\-* #,##0.00_-;_-* "-"??_-;_-@_-</c:formatCode>
                <c:ptCount val="1"/>
                <c:pt idx="0">
                  <c:v>12.153846153846153</c:v>
                </c:pt>
              </c:numCache>
            </c:numRef>
          </c:val>
        </c:ser>
        <c:ser>
          <c:idx val="2"/>
          <c:order val="2"/>
          <c:tx>
            <c:strRef>
              <c:f>Sheet1!$K$12</c:f>
              <c:strCache>
                <c:ptCount val="1"/>
                <c:pt idx="0">
                  <c:v>2014</c:v>
                </c:pt>
              </c:strCache>
            </c:strRef>
          </c:tx>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Sheet1!$H$14</c:f>
              <c:strCache>
                <c:ptCount val="1"/>
                <c:pt idx="0">
                  <c:v>EBITDA</c:v>
                </c:pt>
              </c:strCache>
            </c:strRef>
          </c:cat>
          <c:val>
            <c:numRef>
              <c:f>Sheet1!$K$14</c:f>
              <c:numCache>
                <c:formatCode>_-* #,##0.00_-;\-* #,##0.00_-;_-* "-"??_-;_-@_-</c:formatCode>
                <c:ptCount val="1"/>
                <c:pt idx="0">
                  <c:v>25</c:v>
                </c:pt>
              </c:numCache>
            </c:numRef>
          </c:val>
        </c:ser>
        <c:ser>
          <c:idx val="3"/>
          <c:order val="3"/>
          <c:tx>
            <c:strRef>
              <c:f>Sheet1!$L$12</c:f>
              <c:strCache>
                <c:ptCount val="1"/>
                <c:pt idx="0">
                  <c:v>2015</c:v>
                </c:pt>
              </c:strCache>
            </c:strRef>
          </c:tx>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Sheet1!$H$14</c:f>
              <c:strCache>
                <c:ptCount val="1"/>
                <c:pt idx="0">
                  <c:v>EBITDA</c:v>
                </c:pt>
              </c:strCache>
            </c:strRef>
          </c:cat>
          <c:val>
            <c:numRef>
              <c:f>Sheet1!$L$14</c:f>
              <c:numCache>
                <c:formatCode>_-* #,##0.00_-;\-* #,##0.00_-;_-* "-"??_-;_-@_-</c:formatCode>
                <c:ptCount val="1"/>
                <c:pt idx="0">
                  <c:v>30.846153846153847</c:v>
                </c:pt>
              </c:numCache>
            </c:numRef>
          </c:val>
        </c:ser>
        <c:ser>
          <c:idx val="4"/>
          <c:order val="4"/>
          <c:tx>
            <c:strRef>
              <c:f>Sheet1!$M$12</c:f>
              <c:strCache>
                <c:ptCount val="1"/>
                <c:pt idx="0">
                  <c:v>2016</c:v>
                </c:pt>
              </c:strCache>
            </c:strRef>
          </c:tx>
          <c:spPr>
            <a:solidFill>
              <a:srgbClr val="BAD4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Sheet1!$H$14</c:f>
              <c:strCache>
                <c:ptCount val="1"/>
                <c:pt idx="0">
                  <c:v>EBITDA</c:v>
                </c:pt>
              </c:strCache>
            </c:strRef>
          </c:cat>
          <c:val>
            <c:numRef>
              <c:f>Sheet1!$M$14</c:f>
              <c:numCache>
                <c:formatCode>_-* #,##0.00_-;\-* #,##0.00_-;_-* "-"??_-;_-@_-</c:formatCode>
                <c:ptCount val="1"/>
                <c:pt idx="0">
                  <c:v>37.676923076923075</c:v>
                </c:pt>
              </c:numCache>
            </c:numRef>
          </c:val>
        </c:ser>
        <c:dLbls>
          <c:showLegendKey val="0"/>
          <c:showVal val="0"/>
          <c:showCatName val="0"/>
          <c:showSerName val="0"/>
          <c:showPercent val="0"/>
          <c:showBubbleSize val="0"/>
        </c:dLbls>
        <c:gapWidth val="100"/>
        <c:overlap val="-24"/>
        <c:axId val="139910336"/>
        <c:axId val="140025024"/>
      </c:barChart>
      <c:catAx>
        <c:axId val="139910336"/>
        <c:scaling>
          <c:orientation val="minMax"/>
        </c:scaling>
        <c:delete val="1"/>
        <c:axPos val="b"/>
        <c:numFmt formatCode="General" sourceLinked="1"/>
        <c:majorTickMark val="none"/>
        <c:minorTickMark val="none"/>
        <c:tickLblPos val="nextTo"/>
        <c:crossAx val="140025024"/>
        <c:crosses val="autoZero"/>
        <c:auto val="1"/>
        <c:lblAlgn val="ctr"/>
        <c:lblOffset val="100"/>
        <c:noMultiLvlLbl val="0"/>
      </c:catAx>
      <c:valAx>
        <c:axId val="140025024"/>
        <c:scaling>
          <c:orientation val="minMax"/>
        </c:scaling>
        <c:delete val="0"/>
        <c:axPos val="l"/>
        <c:majorGridlines>
          <c:spPr>
            <a:ln w="9525" cap="flat" cmpd="sng" algn="ctr">
              <a:solidFill>
                <a:schemeClr val="tx1">
                  <a:lumMod val="15000"/>
                  <a:lumOff val="85000"/>
                </a:schemeClr>
              </a:solidFill>
              <a:round/>
            </a:ln>
            <a:effectLst/>
          </c:spPr>
        </c:majorGridlines>
        <c:numFmt formatCode="_-* #,##0.00_-;\-* #,##0.0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9910336"/>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Sheet1!$B$37</c:f>
              <c:strCache>
                <c:ptCount val="1"/>
                <c:pt idx="0">
                  <c:v>Revenue</c:v>
                </c:pt>
              </c:strCache>
            </c:strRef>
          </c:tx>
          <c:spPr>
            <a:ln w="31750" cap="rnd">
              <a:solidFill>
                <a:schemeClr val="accent1"/>
              </a:solidFill>
              <a:round/>
            </a:ln>
            <a:effectLst/>
          </c:spPr>
          <c:marker>
            <c:symbol val="circle"/>
            <c:size val="17"/>
            <c:spPr>
              <a:solidFill>
                <a:schemeClr val="accent1"/>
              </a:solidFill>
              <a:ln>
                <a:noFill/>
              </a:ln>
              <a:effectLst/>
            </c:spPr>
          </c:marker>
          <c:dLbls>
            <c:dLbl>
              <c:idx val="0"/>
              <c:layout>
                <c:manualLayout>
                  <c:x val="-2.8711203761059397E-2"/>
                  <c:y val="-4.7811789250972021E-2"/>
                </c:manualLayout>
              </c:layout>
              <c:tx>
                <c:rich>
                  <a:bodyPr/>
                  <a:lstStyle/>
                  <a:p>
                    <a:r>
                      <a:rPr lang="en-US" sz="2800" dirty="0">
                        <a:solidFill>
                          <a:schemeClr val="tx1"/>
                        </a:solidFill>
                      </a:rPr>
                      <a:t> 118 </a:t>
                    </a:r>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5.2587305757165588E-2"/>
                  <c:y val="-5.215831554651497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9008222211031962E-2"/>
                  <c:y val="-5.215831554651493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7.3134238409537977E-2"/>
                  <c:y val="-4.129199980765765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0018939175619045E-2"/>
                  <c:y val="4.998505239874347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Sheet1!$C$36:$G$36</c:f>
              <c:numCache>
                <c:formatCode>General</c:formatCode>
                <c:ptCount val="5"/>
                <c:pt idx="0">
                  <c:v>2012</c:v>
                </c:pt>
                <c:pt idx="1">
                  <c:v>2013</c:v>
                </c:pt>
                <c:pt idx="2">
                  <c:v>2014</c:v>
                </c:pt>
                <c:pt idx="3">
                  <c:v>2015</c:v>
                </c:pt>
                <c:pt idx="4">
                  <c:v>2016</c:v>
                </c:pt>
              </c:numCache>
            </c:numRef>
          </c:cat>
          <c:val>
            <c:numRef>
              <c:f>Sheet1!$C$37:$G$37</c:f>
              <c:numCache>
                <c:formatCode>_-* #,##0_-;\-* #,##0_-;_-* "-"??_-;_-@_-</c:formatCode>
                <c:ptCount val="5"/>
                <c:pt idx="0">
                  <c:v>118.44615384615385</c:v>
                </c:pt>
                <c:pt idx="1">
                  <c:v>131.84615384615384</c:v>
                </c:pt>
                <c:pt idx="2">
                  <c:v>160.92307692307693</c:v>
                </c:pt>
                <c:pt idx="3">
                  <c:v>197.92307692307691</c:v>
                </c:pt>
                <c:pt idx="4">
                  <c:v>231.29230769230773</c:v>
                </c:pt>
              </c:numCache>
            </c:numRef>
          </c:val>
          <c:smooth val="0"/>
        </c:ser>
        <c:ser>
          <c:idx val="1"/>
          <c:order val="1"/>
          <c:tx>
            <c:strRef>
              <c:f>Sheet1!$B$38</c:f>
              <c:strCache>
                <c:ptCount val="1"/>
                <c:pt idx="0">
                  <c:v>EBITDA</c:v>
                </c:pt>
              </c:strCache>
            </c:strRef>
          </c:tx>
          <c:spPr>
            <a:ln w="31750" cap="rnd">
              <a:solidFill>
                <a:schemeClr val="accent2"/>
              </a:solidFill>
              <a:round/>
            </a:ln>
            <a:effectLst/>
          </c:spPr>
          <c:marker>
            <c:symbol val="circle"/>
            <c:size val="17"/>
            <c:spPr>
              <a:solidFill>
                <a:schemeClr val="accent2"/>
              </a:solidFill>
              <a:ln>
                <a:noFill/>
              </a:ln>
              <a:effectLst/>
            </c:spPr>
          </c:marker>
          <c:dLbls>
            <c:dLbl>
              <c:idx val="0"/>
              <c:layout>
                <c:manualLayout>
                  <c:x val="-3.1796378279546275E-2"/>
                  <c:y val="-4.563852610320056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4.0907709285979935E-2"/>
                  <c:y val="-6.085136813760075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0907709285979935E-2"/>
                  <c:y val="-4.563852610320056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0907709285979935E-2"/>
                  <c:y val="-6.519789443314366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0907709285979935E-2"/>
                  <c:y val="-5.650484184205776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Sheet1!$C$36:$G$36</c:f>
              <c:numCache>
                <c:formatCode>General</c:formatCode>
                <c:ptCount val="5"/>
                <c:pt idx="0">
                  <c:v>2012</c:v>
                </c:pt>
                <c:pt idx="1">
                  <c:v>2013</c:v>
                </c:pt>
                <c:pt idx="2">
                  <c:v>2014</c:v>
                </c:pt>
                <c:pt idx="3">
                  <c:v>2015</c:v>
                </c:pt>
                <c:pt idx="4">
                  <c:v>2016</c:v>
                </c:pt>
              </c:numCache>
            </c:numRef>
          </c:cat>
          <c:val>
            <c:numRef>
              <c:f>Sheet1!$C$38:$G$38</c:f>
              <c:numCache>
                <c:formatCode>_-* #,##0_-;\-* #,##0_-;_-* "-"??_-;_-@_-</c:formatCode>
                <c:ptCount val="5"/>
                <c:pt idx="0">
                  <c:v>7.4461538461538463</c:v>
                </c:pt>
                <c:pt idx="1">
                  <c:v>12.153846153846153</c:v>
                </c:pt>
                <c:pt idx="2">
                  <c:v>25</c:v>
                </c:pt>
                <c:pt idx="3">
                  <c:v>30.846153846153847</c:v>
                </c:pt>
                <c:pt idx="4">
                  <c:v>37.676923076923075</c:v>
                </c:pt>
              </c:numCache>
            </c:numRef>
          </c:val>
          <c:smooth val="0"/>
        </c:ser>
        <c:dLbls>
          <c:dLblPos val="ctr"/>
          <c:showLegendKey val="0"/>
          <c:showVal val="1"/>
          <c:showCatName val="0"/>
          <c:showSerName val="0"/>
          <c:showPercent val="0"/>
          <c:showBubbleSize val="0"/>
        </c:dLbls>
        <c:marker val="1"/>
        <c:smooth val="0"/>
        <c:axId val="139645008"/>
        <c:axId val="139993808"/>
      </c:lineChart>
      <c:catAx>
        <c:axId val="13964500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0" i="0" u="none" strike="noStrike" kern="1200" cap="all" baseline="0">
                <a:solidFill>
                  <a:schemeClr val="dk1">
                    <a:lumMod val="75000"/>
                    <a:lumOff val="25000"/>
                  </a:schemeClr>
                </a:solidFill>
                <a:latin typeface="+mn-lt"/>
                <a:ea typeface="+mn-ea"/>
                <a:cs typeface="+mn-cs"/>
              </a:defRPr>
            </a:pPr>
            <a:endParaRPr lang="en-US"/>
          </a:p>
        </c:txPr>
        <c:crossAx val="139993808"/>
        <c:crosses val="autoZero"/>
        <c:auto val="1"/>
        <c:lblAlgn val="ctr"/>
        <c:lblOffset val="100"/>
        <c:noMultiLvlLbl val="0"/>
      </c:catAx>
      <c:valAx>
        <c:axId val="13999380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_-;\-* #,##0_-;_-* &quot;-&quot;??_-;_-@_-" sourceLinked="1"/>
        <c:majorTickMark val="none"/>
        <c:minorTickMark val="none"/>
        <c:tickLblPos val="nextTo"/>
        <c:crossAx val="139645008"/>
        <c:crosses val="autoZero"/>
        <c:crossBetween val="between"/>
      </c:valAx>
      <c:spPr>
        <a:solidFill>
          <a:schemeClr val="bg1"/>
        </a:solidFill>
        <a:ln w="25400">
          <a:noFill/>
        </a:ln>
        <a:effectLst/>
      </c:spPr>
    </c:plotArea>
    <c:legend>
      <c:legendPos val="b"/>
      <c:layout>
        <c:manualLayout>
          <c:xMode val="edge"/>
          <c:yMode val="edge"/>
          <c:x val="0.21801901562405271"/>
          <c:y val="0.90907484907516556"/>
          <c:w val="0.49853054834224658"/>
          <c:h val="8.657869685323474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rgbClr val="BAD400"/>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pieChart>
        <c:varyColors val="1"/>
        <c:ser>
          <c:idx val="0"/>
          <c:order val="0"/>
          <c:tx>
            <c:strRef>
              <c:f>Sheet1!$K$2</c:f>
              <c:strCache>
                <c:ptCount val="1"/>
                <c:pt idx="0">
                  <c:v>2016</c:v>
                </c:pt>
              </c:strCache>
            </c:strRef>
          </c:tx>
          <c:explosion val="12"/>
          <c:dPt>
            <c:idx val="0"/>
            <c:bubble3D val="0"/>
            <c:spPr>
              <a:gradFill rotWithShape="1">
                <a:gsLst>
                  <a:gs pos="0">
                    <a:srgbClr val="FFC000"/>
                  </a:gs>
                  <a:gs pos="80000">
                    <a:srgbClr val="FFC000"/>
                  </a:gs>
                  <a:gs pos="100000">
                    <a:srgbClr val="FFC000"/>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rgbClr val="0070C0"/>
                  </a:gs>
                  <a:gs pos="80000">
                    <a:srgbClr val="0070C0"/>
                  </a:gs>
                  <a:gs pos="100000">
                    <a:srgbClr val="0070C0"/>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rgbClr val="00B0F0"/>
                  </a:gs>
                  <a:gs pos="80000">
                    <a:srgbClr val="00B0F0"/>
                  </a:gs>
                  <a:gs pos="100000">
                    <a:srgbClr val="00B0F0"/>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rgbClr val="92D050"/>
                  </a:gs>
                  <a:gs pos="80000">
                    <a:srgbClr val="92D050"/>
                  </a:gs>
                  <a:gs pos="100000">
                    <a:srgbClr val="92D050"/>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bubble3D val="0"/>
            <c:spPr>
              <a:gradFill rotWithShape="1">
                <a:gsLst>
                  <a:gs pos="0">
                    <a:srgbClr val="FFFF00"/>
                  </a:gs>
                  <a:gs pos="80000">
                    <a:srgbClr val="FFFF00"/>
                  </a:gs>
                  <a:gs pos="100000">
                    <a:srgbClr val="FFFF00"/>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layout/>
              <c:tx>
                <c:rich>
                  <a:bodyPr/>
                  <a:lstStyle/>
                  <a:p>
                    <a:fld id="{5AE4159C-9F45-45C0-A99C-680A6143BE9D}" type="CATEGORYNAME">
                      <a:rPr lang="en-US" sz="1600"/>
                      <a:pPr/>
                      <a:t>[CATEGORY NAME]</a:t>
                    </a:fld>
                    <a:r>
                      <a:rPr lang="en-US" sz="1600" baseline="0" dirty="0"/>
                      <a:t>, </a:t>
                    </a:r>
                    <a:fld id="{5976A1B4-99EB-4C8D-9BF7-7DDBE1D030A2}" type="VALUE">
                      <a:rPr lang="en-US" sz="1600" baseline="0"/>
                      <a:pPr/>
                      <a:t>[VALUE]</a:t>
                    </a:fld>
                    <a:r>
                      <a:rPr lang="en-US" sz="1600" baseline="0" dirty="0" smtClean="0"/>
                      <a:t>, (</a:t>
                    </a:r>
                    <a:fld id="{730BFFDD-61D3-45CC-AE5C-8F336F684150}" type="PERCENTAGE">
                      <a:rPr lang="en-US" sz="1600" baseline="0" smtClean="0"/>
                      <a:pPr/>
                      <a:t>[PERCENTAGE]</a:t>
                    </a:fld>
                    <a:r>
                      <a:rPr lang="en-US" sz="1600" baseline="0" dirty="0" smtClean="0"/>
                      <a:t>)</a:t>
                    </a:r>
                  </a:p>
                </c:rich>
              </c:tx>
              <c:dLblPos val="out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Lst>
            </c:dLbl>
            <c:dLbl>
              <c:idx val="1"/>
              <c:layout>
                <c:manualLayout>
                  <c:x val="1.8480017135486756E-3"/>
                  <c:y val="3.1061924024490492E-3"/>
                </c:manualLayout>
              </c:layout>
              <c:tx>
                <c:rich>
                  <a:bodyPr/>
                  <a:lstStyle/>
                  <a:p>
                    <a:fld id="{AFDD2F7E-87FD-465A-B2AA-470CB07DEC01}" type="CATEGORYNAME">
                      <a:rPr lang="en-US" sz="1600"/>
                      <a:pPr/>
                      <a:t>[CATEGORY NAME]</a:t>
                    </a:fld>
                    <a:r>
                      <a:rPr lang="en-US" sz="1600" baseline="0" dirty="0"/>
                      <a:t>, </a:t>
                    </a:r>
                    <a:fld id="{1F77D945-08DE-49C6-A054-A1E7DD34E994}" type="VALUE">
                      <a:rPr lang="en-US" sz="1600" baseline="0" smtClean="0"/>
                      <a:pPr/>
                      <a:t>[VALUE]</a:t>
                    </a:fld>
                    <a:r>
                      <a:rPr lang="en-US" sz="1600" baseline="0" dirty="0" smtClean="0"/>
                      <a:t>, (</a:t>
                    </a:r>
                    <a:fld id="{E507D9C3-6B21-4DDF-88D3-2CC8928EA59F}" type="PERCENTAGE">
                      <a:rPr lang="en-US" sz="1600" baseline="0" smtClean="0"/>
                      <a:pPr/>
                      <a:t>[PERCENTAGE]</a:t>
                    </a:fld>
                    <a:r>
                      <a:rPr lang="en-US" sz="1600" baseline="0" dirty="0" smtClean="0"/>
                      <a:t>)</a:t>
                    </a:r>
                  </a:p>
                </c:rich>
              </c:tx>
              <c:dLblPos val="bestFit"/>
              <c:showLegendKey val="0"/>
              <c:showVal val="1"/>
              <c:showCatName val="1"/>
              <c:showSerName val="0"/>
              <c:showPercent val="1"/>
              <c:showBubbleSize val="0"/>
              <c:extLst>
                <c:ext xmlns:c15="http://schemas.microsoft.com/office/drawing/2012/chart" uri="{CE6537A1-D6FC-4f65-9D91-7224C49458BB}">
                  <c15:layout/>
                  <c15:dlblFieldTable/>
                  <c15:showDataLabelsRange val="0"/>
                </c:ext>
              </c:extLst>
            </c:dLbl>
            <c:dLbl>
              <c:idx val="2"/>
              <c:layout/>
              <c:tx>
                <c:rich>
                  <a:bodyPr/>
                  <a:lstStyle/>
                  <a:p>
                    <a:fld id="{6334BDFE-3A40-45BC-80C0-0E52A9A43234}" type="CATEGORYNAME">
                      <a:rPr lang="en-US" sz="1600"/>
                      <a:pPr/>
                      <a:t>[CATEGORY NAME]</a:t>
                    </a:fld>
                    <a:r>
                      <a:rPr lang="en-US" sz="1600" baseline="0" dirty="0"/>
                      <a:t>, </a:t>
                    </a:r>
                    <a:fld id="{292EB75F-79B3-4B09-AEDC-3DFCF4AB4166}" type="VALUE">
                      <a:rPr lang="en-US" sz="1600" baseline="0" smtClean="0"/>
                      <a:pPr/>
                      <a:t>[VALUE]</a:t>
                    </a:fld>
                    <a:r>
                      <a:rPr lang="en-US" sz="1600" baseline="0" dirty="0" smtClean="0"/>
                      <a:t> (</a:t>
                    </a:r>
                    <a:fld id="{4D21B00C-16CE-4804-88C4-FB83586BE9AD}" type="PERCENTAGE">
                      <a:rPr lang="en-US" sz="1600" baseline="0" smtClean="0"/>
                      <a:pPr/>
                      <a:t>[PERCENTAGE]</a:t>
                    </a:fld>
                    <a:r>
                      <a:rPr lang="en-US" sz="1600" baseline="0" dirty="0" smtClean="0"/>
                      <a:t>)</a:t>
                    </a:r>
                  </a:p>
                </c:rich>
              </c:tx>
              <c:dLblPos val="out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Lst>
            </c:dLbl>
            <c:dLbl>
              <c:idx val="3"/>
              <c:layout/>
              <c:tx>
                <c:rich>
                  <a:bodyPr/>
                  <a:lstStyle/>
                  <a:p>
                    <a:fld id="{36B1EB1E-698D-4C7F-9F2D-66A27A90F2A0}" type="CATEGORYNAME">
                      <a:rPr lang="en-US" sz="1600"/>
                      <a:pPr/>
                      <a:t>[CATEGORY NAME]</a:t>
                    </a:fld>
                    <a:r>
                      <a:rPr lang="en-US" sz="1600" baseline="0" dirty="0"/>
                      <a:t>, </a:t>
                    </a:r>
                    <a:fld id="{3FBF7C1D-8B9A-4775-89A0-3497A0A4060C}" type="VALUE">
                      <a:rPr lang="en-US" sz="1600" baseline="0" smtClean="0"/>
                      <a:pPr/>
                      <a:t>[VALUE]</a:t>
                    </a:fld>
                    <a:r>
                      <a:rPr lang="en-US" sz="1600" baseline="0" dirty="0" smtClean="0"/>
                      <a:t>(</a:t>
                    </a:r>
                    <a:fld id="{0120F506-AD67-4F19-A3D8-7117DD952C22}" type="PERCENTAGE">
                      <a:rPr lang="en-US" sz="1600" baseline="0" smtClean="0"/>
                      <a:pPr/>
                      <a:t>[PERCENTAGE]</a:t>
                    </a:fld>
                    <a:r>
                      <a:rPr lang="en-US" sz="1600" baseline="0" dirty="0" smtClean="0"/>
                      <a:t>)</a:t>
                    </a:r>
                  </a:p>
                </c:rich>
              </c:tx>
              <c:dLblPos val="out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Lst>
            </c:dLbl>
            <c:dLbl>
              <c:idx val="4"/>
              <c:layout/>
              <c:tx>
                <c:rich>
                  <a:bodyPr/>
                  <a:lstStyle/>
                  <a:p>
                    <a:fld id="{B2CFB243-6E3B-41D8-9B03-AF6E7B397CF3}" type="CATEGORYNAME">
                      <a:rPr lang="en-US" sz="1600"/>
                      <a:pPr/>
                      <a:t>[CATEGORY NAME]</a:t>
                    </a:fld>
                    <a:r>
                      <a:rPr lang="en-US" sz="1600" baseline="0" dirty="0"/>
                      <a:t>, </a:t>
                    </a:r>
                    <a:fld id="{B00F061E-6975-4D9A-8482-05EF2B2DE365}" type="VALUE">
                      <a:rPr lang="en-US" sz="1600" baseline="0" smtClean="0"/>
                      <a:pPr/>
                      <a:t>[VALUE]</a:t>
                    </a:fld>
                    <a:r>
                      <a:rPr lang="en-US" sz="1600" baseline="0" dirty="0" smtClean="0"/>
                      <a:t> (</a:t>
                    </a:r>
                    <a:fld id="{23E24EC6-7C32-4669-A57E-BDEB667CF960}" type="PERCENTAGE">
                      <a:rPr lang="en-US" sz="1600" baseline="0" smtClean="0"/>
                      <a:pPr/>
                      <a:t>[PERCENTAGE]</a:t>
                    </a:fld>
                    <a:r>
                      <a:rPr lang="en-US" sz="1600" baseline="0" dirty="0" smtClean="0"/>
                      <a:t>)</a:t>
                    </a:r>
                  </a:p>
                </c:rich>
              </c:tx>
              <c:dLblPos val="out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Sheet1!$H$3:$H$7</c:f>
              <c:strCache>
                <c:ptCount val="5"/>
                <c:pt idx="0">
                  <c:v>Telecom</c:v>
                </c:pt>
                <c:pt idx="1">
                  <c:v>DC</c:v>
                </c:pt>
                <c:pt idx="2">
                  <c:v>CMS</c:v>
                </c:pt>
                <c:pt idx="3">
                  <c:v>AIS</c:v>
                </c:pt>
                <c:pt idx="4">
                  <c:v>TIS</c:v>
                </c:pt>
              </c:strCache>
            </c:strRef>
          </c:cat>
          <c:val>
            <c:numRef>
              <c:f>Sheet1!$K$3:$K$7</c:f>
              <c:numCache>
                <c:formatCode>_(* #,##0.00_);_(* \(#,##0.00\);_(* "-"??_);_(@_)</c:formatCode>
                <c:ptCount val="5"/>
                <c:pt idx="0">
                  <c:v>146.67692307692309</c:v>
                </c:pt>
                <c:pt idx="1">
                  <c:v>23.507692307692309</c:v>
                </c:pt>
                <c:pt idx="2">
                  <c:v>13.907692307692308</c:v>
                </c:pt>
                <c:pt idx="3">
                  <c:v>15.553846153846154</c:v>
                </c:pt>
                <c:pt idx="4">
                  <c:v>31.646153846153847</c:v>
                </c:pt>
              </c:numCache>
            </c:numRef>
          </c:val>
        </c:ser>
        <c:ser>
          <c:idx val="1"/>
          <c:order val="1"/>
          <c:tx>
            <c:strRef>
              <c:f>Sheet1!$J$2</c:f>
              <c:strCache>
                <c:ptCount val="1"/>
                <c:pt idx="0">
                  <c:v>2015</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Sheet1!$H$3:$H$7</c:f>
              <c:strCache>
                <c:ptCount val="5"/>
                <c:pt idx="0">
                  <c:v>Telecom</c:v>
                </c:pt>
                <c:pt idx="1">
                  <c:v>DC</c:v>
                </c:pt>
                <c:pt idx="2">
                  <c:v>CMS</c:v>
                </c:pt>
                <c:pt idx="3">
                  <c:v>AIS</c:v>
                </c:pt>
                <c:pt idx="4">
                  <c:v>TIS</c:v>
                </c:pt>
              </c:strCache>
            </c:strRef>
          </c:cat>
          <c:val>
            <c:numRef>
              <c:f>Sheet1!$J$3:$J$7</c:f>
              <c:numCache>
                <c:formatCode>_(* #,##0.00_);_(* \(#,##0.00\);_(* "-"??_);_(@_)</c:formatCode>
                <c:ptCount val="5"/>
                <c:pt idx="0">
                  <c:v>130.16923076923078</c:v>
                </c:pt>
                <c:pt idx="1">
                  <c:v>19.630769230769232</c:v>
                </c:pt>
                <c:pt idx="2">
                  <c:v>9.5846153846153843</c:v>
                </c:pt>
                <c:pt idx="3">
                  <c:v>15.969230769230769</c:v>
                </c:pt>
                <c:pt idx="4">
                  <c:v>22.569230769230771</c:v>
                </c:pt>
              </c:numCache>
            </c:numRef>
          </c:val>
        </c:ser>
        <c:ser>
          <c:idx val="2"/>
          <c:order val="2"/>
          <c:tx>
            <c:strRef>
              <c:f>Sheet1!$I$2</c:f>
              <c:strCache>
                <c:ptCount val="1"/>
                <c:pt idx="0">
                  <c:v>2014</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Sheet1!$H$3:$H$7</c:f>
              <c:strCache>
                <c:ptCount val="5"/>
                <c:pt idx="0">
                  <c:v>Telecom</c:v>
                </c:pt>
                <c:pt idx="1">
                  <c:v>DC</c:v>
                </c:pt>
                <c:pt idx="2">
                  <c:v>CMS</c:v>
                </c:pt>
                <c:pt idx="3">
                  <c:v>AIS</c:v>
                </c:pt>
                <c:pt idx="4">
                  <c:v>TIS</c:v>
                </c:pt>
              </c:strCache>
            </c:strRef>
          </c:cat>
          <c:val>
            <c:numRef>
              <c:f>Sheet1!$I$3:$I$7</c:f>
              <c:numCache>
                <c:formatCode>_(* #,##0.00_);_(* \(#,##0.00\);_(* "-"??_);_(@_)</c:formatCode>
                <c:ptCount val="5"/>
                <c:pt idx="0">
                  <c:v>105.78461538461538</c:v>
                </c:pt>
                <c:pt idx="1">
                  <c:v>18.830769230769231</c:v>
                </c:pt>
                <c:pt idx="2">
                  <c:v>7.9230769230769234</c:v>
                </c:pt>
                <c:pt idx="3">
                  <c:v>15.430769230769231</c:v>
                </c:pt>
                <c:pt idx="4">
                  <c:v>12.953846153846154</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C3AAED-FFAF-4270-B6ED-DF9BE1152949}" type="doc">
      <dgm:prSet loTypeId="urn:microsoft.com/office/officeart/2005/8/layout/lProcess2" loCatId="relationship" qsTypeId="urn:microsoft.com/office/officeart/2005/8/quickstyle/simple1" qsCatId="simple" csTypeId="urn:microsoft.com/office/officeart/2005/8/colors/accent0_3" csCatId="mainScheme" phldr="1"/>
      <dgm:spPr/>
      <dgm:t>
        <a:bodyPr/>
        <a:lstStyle/>
        <a:p>
          <a:endParaRPr lang="en-US"/>
        </a:p>
      </dgm:t>
    </dgm:pt>
    <dgm:pt modelId="{BFB24FFB-FAE7-4EA4-82A2-A90EF3132C34}">
      <dgm:prSet phldrT="[Text]" custT="1"/>
      <dgm:spPr>
        <a:solidFill>
          <a:srgbClr val="99AD1E"/>
        </a:solidFill>
      </dgm:spPr>
      <dgm:t>
        <a:bodyPr/>
        <a:lstStyle/>
        <a:p>
          <a:r>
            <a:rPr lang="en-US" sz="1200" b="1" dirty="0" smtClean="0">
              <a:solidFill>
                <a:schemeClr val="bg1"/>
              </a:solidFill>
            </a:rPr>
            <a:t>Talent Management</a:t>
          </a:r>
        </a:p>
      </dgm:t>
    </dgm:pt>
    <dgm:pt modelId="{66A17AD4-677F-401C-80E5-D47284824543}" type="parTrans" cxnId="{0794E04D-ACB6-4D02-B8BA-08349D128039}">
      <dgm:prSet/>
      <dgm:spPr/>
      <dgm:t>
        <a:bodyPr/>
        <a:lstStyle/>
        <a:p>
          <a:endParaRPr lang="en-US" sz="900" dirty="0">
            <a:solidFill>
              <a:schemeClr val="bg2">
                <a:lumMod val="50000"/>
              </a:schemeClr>
            </a:solidFill>
          </a:endParaRPr>
        </a:p>
      </dgm:t>
    </dgm:pt>
    <dgm:pt modelId="{99D39066-1EB7-4C96-BAD4-B40000AF52FE}" type="sibTrans" cxnId="{0794E04D-ACB6-4D02-B8BA-08349D128039}">
      <dgm:prSet/>
      <dgm:spPr/>
      <dgm:t>
        <a:bodyPr/>
        <a:lstStyle/>
        <a:p>
          <a:endParaRPr lang="en-US" sz="900">
            <a:solidFill>
              <a:schemeClr val="bg2">
                <a:lumMod val="50000"/>
              </a:schemeClr>
            </a:solidFill>
          </a:endParaRPr>
        </a:p>
      </dgm:t>
    </dgm:pt>
    <dgm:pt modelId="{71C49007-D6A0-4BFF-86C5-3459D968C0E3}">
      <dgm:prSet custT="1"/>
      <dgm:spPr>
        <a:solidFill>
          <a:schemeClr val="bg1">
            <a:lumMod val="50000"/>
          </a:schemeClr>
        </a:solidFill>
      </dgm:spPr>
      <dgm:t>
        <a:bodyPr/>
        <a:lstStyle/>
        <a:p>
          <a:r>
            <a:rPr lang="en-US" sz="900" dirty="0" smtClean="0">
              <a:solidFill>
                <a:schemeClr val="bg1"/>
              </a:solidFill>
            </a:rPr>
            <a:t>Recruitment Automation </a:t>
          </a:r>
          <a:endParaRPr lang="en-US" sz="900" dirty="0">
            <a:solidFill>
              <a:schemeClr val="bg1"/>
            </a:solidFill>
          </a:endParaRPr>
        </a:p>
      </dgm:t>
    </dgm:pt>
    <dgm:pt modelId="{996DBFEF-C0DC-4A4F-8808-A3C3F5F0AA30}" type="parTrans" cxnId="{96673095-9938-4308-8AF0-B2837422F668}">
      <dgm:prSet/>
      <dgm:spPr/>
      <dgm:t>
        <a:bodyPr/>
        <a:lstStyle/>
        <a:p>
          <a:endParaRPr lang="en-US" sz="900">
            <a:solidFill>
              <a:schemeClr val="bg2">
                <a:lumMod val="50000"/>
              </a:schemeClr>
            </a:solidFill>
          </a:endParaRPr>
        </a:p>
      </dgm:t>
    </dgm:pt>
    <dgm:pt modelId="{8BE2E583-8E9A-4F05-8528-63CF2F84F452}" type="sibTrans" cxnId="{96673095-9938-4308-8AF0-B2837422F668}">
      <dgm:prSet/>
      <dgm:spPr/>
      <dgm:t>
        <a:bodyPr/>
        <a:lstStyle/>
        <a:p>
          <a:endParaRPr lang="en-US" sz="900">
            <a:solidFill>
              <a:schemeClr val="bg2">
                <a:lumMod val="50000"/>
              </a:schemeClr>
            </a:solidFill>
          </a:endParaRPr>
        </a:p>
      </dgm:t>
    </dgm:pt>
    <dgm:pt modelId="{631D8E25-6699-4767-ABA8-14CCB53165D8}">
      <dgm:prSet custT="1"/>
      <dgm:spPr>
        <a:solidFill>
          <a:schemeClr val="bg1">
            <a:lumMod val="50000"/>
          </a:schemeClr>
        </a:solidFill>
      </dgm:spPr>
      <dgm:t>
        <a:bodyPr/>
        <a:lstStyle/>
        <a:p>
          <a:r>
            <a:rPr lang="en-US" sz="900" dirty="0" smtClean="0">
              <a:solidFill>
                <a:schemeClr val="bg1"/>
              </a:solidFill>
            </a:rPr>
            <a:t>Admission Management </a:t>
          </a:r>
          <a:endParaRPr lang="en-US" sz="900" dirty="0">
            <a:solidFill>
              <a:schemeClr val="bg1"/>
            </a:solidFill>
          </a:endParaRPr>
        </a:p>
      </dgm:t>
    </dgm:pt>
    <dgm:pt modelId="{53072C88-8F1F-4188-B6CC-9A27DB6FBA46}" type="parTrans" cxnId="{58DA97F5-A6BC-4A3D-923B-5CB0709BEB7F}">
      <dgm:prSet/>
      <dgm:spPr/>
      <dgm:t>
        <a:bodyPr/>
        <a:lstStyle/>
        <a:p>
          <a:endParaRPr lang="en-US" sz="900">
            <a:solidFill>
              <a:schemeClr val="bg2">
                <a:lumMod val="50000"/>
              </a:schemeClr>
            </a:solidFill>
          </a:endParaRPr>
        </a:p>
      </dgm:t>
    </dgm:pt>
    <dgm:pt modelId="{B213D4AE-1FD4-4324-B2AF-5B0993B9E277}" type="sibTrans" cxnId="{58DA97F5-A6BC-4A3D-923B-5CB0709BEB7F}">
      <dgm:prSet/>
      <dgm:spPr/>
      <dgm:t>
        <a:bodyPr/>
        <a:lstStyle/>
        <a:p>
          <a:endParaRPr lang="en-US" sz="900">
            <a:solidFill>
              <a:schemeClr val="bg2">
                <a:lumMod val="50000"/>
              </a:schemeClr>
            </a:solidFill>
          </a:endParaRPr>
        </a:p>
      </dgm:t>
    </dgm:pt>
    <dgm:pt modelId="{9B8570D3-17F3-4B73-BBA4-2E544AAA1B1D}">
      <dgm:prSet custT="1"/>
      <dgm:spPr>
        <a:solidFill>
          <a:schemeClr val="bg1">
            <a:lumMod val="50000"/>
          </a:schemeClr>
        </a:solidFill>
      </dgm:spPr>
      <dgm:t>
        <a:bodyPr/>
        <a:lstStyle/>
        <a:p>
          <a:r>
            <a:rPr lang="en-US" sz="900" dirty="0" smtClean="0">
              <a:solidFill>
                <a:schemeClr val="bg1"/>
              </a:solidFill>
            </a:rPr>
            <a:t>Skill &amp; Assessment</a:t>
          </a:r>
          <a:endParaRPr lang="en-US" sz="900" dirty="0">
            <a:solidFill>
              <a:schemeClr val="bg1"/>
            </a:solidFill>
          </a:endParaRPr>
        </a:p>
      </dgm:t>
    </dgm:pt>
    <dgm:pt modelId="{97A020ED-FD6F-472A-9ED7-69ECEFFD3C5A}" type="parTrans" cxnId="{9D68BA2E-1AAE-44F9-A12A-0E081CB17A9D}">
      <dgm:prSet/>
      <dgm:spPr/>
      <dgm:t>
        <a:bodyPr/>
        <a:lstStyle/>
        <a:p>
          <a:endParaRPr lang="en-US" sz="900">
            <a:solidFill>
              <a:schemeClr val="bg2">
                <a:lumMod val="50000"/>
              </a:schemeClr>
            </a:solidFill>
          </a:endParaRPr>
        </a:p>
      </dgm:t>
    </dgm:pt>
    <dgm:pt modelId="{3453F9B0-7518-4D34-BCF2-C391C9B5D5BD}" type="sibTrans" cxnId="{9D68BA2E-1AAE-44F9-A12A-0E081CB17A9D}">
      <dgm:prSet/>
      <dgm:spPr/>
      <dgm:t>
        <a:bodyPr/>
        <a:lstStyle/>
        <a:p>
          <a:endParaRPr lang="en-US" sz="900">
            <a:solidFill>
              <a:schemeClr val="bg2">
                <a:lumMod val="50000"/>
              </a:schemeClr>
            </a:solidFill>
          </a:endParaRPr>
        </a:p>
      </dgm:t>
    </dgm:pt>
    <dgm:pt modelId="{50B2E792-D372-487B-8FFB-7137063DB3AD}">
      <dgm:prSet custT="1"/>
      <dgm:spPr>
        <a:solidFill>
          <a:schemeClr val="bg1">
            <a:lumMod val="50000"/>
          </a:schemeClr>
        </a:solidFill>
      </dgm:spPr>
      <dgm:t>
        <a:bodyPr/>
        <a:lstStyle/>
        <a:p>
          <a:r>
            <a:rPr lang="en-US" sz="900" dirty="0" smtClean="0">
              <a:solidFill>
                <a:schemeClr val="bg1"/>
              </a:solidFill>
            </a:rPr>
            <a:t>Learning Content Development</a:t>
          </a:r>
          <a:endParaRPr lang="en-US" sz="900" dirty="0">
            <a:solidFill>
              <a:schemeClr val="bg1"/>
            </a:solidFill>
          </a:endParaRPr>
        </a:p>
      </dgm:t>
    </dgm:pt>
    <dgm:pt modelId="{A0072F99-FE1B-43C1-8B7A-8B6F70CBE9F1}" type="parTrans" cxnId="{AF5A5797-75F7-442B-92F3-EB1076466399}">
      <dgm:prSet/>
      <dgm:spPr/>
      <dgm:t>
        <a:bodyPr/>
        <a:lstStyle/>
        <a:p>
          <a:endParaRPr lang="en-US" sz="900">
            <a:solidFill>
              <a:schemeClr val="bg2">
                <a:lumMod val="50000"/>
              </a:schemeClr>
            </a:solidFill>
          </a:endParaRPr>
        </a:p>
      </dgm:t>
    </dgm:pt>
    <dgm:pt modelId="{E05E695E-91EE-4D15-BC8D-C04004E7987F}" type="sibTrans" cxnId="{AF5A5797-75F7-442B-92F3-EB1076466399}">
      <dgm:prSet/>
      <dgm:spPr/>
      <dgm:t>
        <a:bodyPr/>
        <a:lstStyle/>
        <a:p>
          <a:endParaRPr lang="en-US" sz="900">
            <a:solidFill>
              <a:schemeClr val="bg2">
                <a:lumMod val="50000"/>
              </a:schemeClr>
            </a:solidFill>
          </a:endParaRPr>
        </a:p>
      </dgm:t>
    </dgm:pt>
    <dgm:pt modelId="{AF4C1056-6F7B-4000-B7DA-8DD467E5D761}">
      <dgm:prSet custT="1"/>
      <dgm:spPr>
        <a:solidFill>
          <a:srgbClr val="99AD1E"/>
        </a:solidFill>
      </dgm:spPr>
      <dgm:t>
        <a:bodyPr/>
        <a:lstStyle/>
        <a:p>
          <a:r>
            <a:rPr lang="en-US" sz="1200" b="1" dirty="0" smtClean="0">
              <a:solidFill>
                <a:schemeClr val="bg1"/>
              </a:solidFill>
            </a:rPr>
            <a:t>Portals </a:t>
          </a:r>
          <a:endParaRPr lang="en-US" sz="1200" b="1" dirty="0">
            <a:solidFill>
              <a:schemeClr val="bg1"/>
            </a:solidFill>
          </a:endParaRPr>
        </a:p>
      </dgm:t>
    </dgm:pt>
    <dgm:pt modelId="{C2AF462B-FDB6-48AF-8046-EA8D4C7F3498}" type="parTrans" cxnId="{CCBB7541-2538-41C5-A9BB-D8A002BF70EC}">
      <dgm:prSet/>
      <dgm:spPr/>
      <dgm:t>
        <a:bodyPr/>
        <a:lstStyle/>
        <a:p>
          <a:endParaRPr lang="en-US" sz="900" dirty="0">
            <a:solidFill>
              <a:schemeClr val="bg2">
                <a:lumMod val="50000"/>
              </a:schemeClr>
            </a:solidFill>
          </a:endParaRPr>
        </a:p>
      </dgm:t>
    </dgm:pt>
    <dgm:pt modelId="{4E9A2188-5829-446C-A184-70973E6200D6}" type="sibTrans" cxnId="{CCBB7541-2538-41C5-A9BB-D8A002BF70EC}">
      <dgm:prSet/>
      <dgm:spPr/>
      <dgm:t>
        <a:bodyPr/>
        <a:lstStyle/>
        <a:p>
          <a:endParaRPr lang="en-US" sz="900">
            <a:solidFill>
              <a:schemeClr val="bg2">
                <a:lumMod val="50000"/>
              </a:schemeClr>
            </a:solidFill>
          </a:endParaRPr>
        </a:p>
      </dgm:t>
    </dgm:pt>
    <dgm:pt modelId="{8BC96145-63F0-4E2F-BE20-2084C6476C64}">
      <dgm:prSet custT="1"/>
      <dgm:spPr>
        <a:solidFill>
          <a:srgbClr val="99AD1E"/>
        </a:solidFill>
      </dgm:spPr>
      <dgm:t>
        <a:bodyPr/>
        <a:lstStyle/>
        <a:p>
          <a:r>
            <a:rPr lang="en-US" sz="1200" b="1" dirty="0" smtClean="0">
              <a:solidFill>
                <a:schemeClr val="bg1"/>
              </a:solidFill>
            </a:rPr>
            <a:t>SAP Practice</a:t>
          </a:r>
          <a:endParaRPr lang="en-US" sz="1200" b="1" dirty="0">
            <a:solidFill>
              <a:schemeClr val="bg1"/>
            </a:solidFill>
          </a:endParaRPr>
        </a:p>
      </dgm:t>
    </dgm:pt>
    <dgm:pt modelId="{70C2F852-F748-42DB-A681-BB89947FA3B8}" type="parTrans" cxnId="{507951E3-1D60-420A-B763-C4C2449CA523}">
      <dgm:prSet/>
      <dgm:spPr/>
      <dgm:t>
        <a:bodyPr/>
        <a:lstStyle/>
        <a:p>
          <a:endParaRPr lang="en-US" sz="900" dirty="0">
            <a:solidFill>
              <a:schemeClr val="bg2">
                <a:lumMod val="50000"/>
              </a:schemeClr>
            </a:solidFill>
          </a:endParaRPr>
        </a:p>
      </dgm:t>
    </dgm:pt>
    <dgm:pt modelId="{56404D88-7C2B-46FE-B54C-3CD7383E7569}" type="sibTrans" cxnId="{507951E3-1D60-420A-B763-C4C2449CA523}">
      <dgm:prSet/>
      <dgm:spPr/>
      <dgm:t>
        <a:bodyPr/>
        <a:lstStyle/>
        <a:p>
          <a:endParaRPr lang="en-US" sz="900">
            <a:solidFill>
              <a:schemeClr val="bg2">
                <a:lumMod val="50000"/>
              </a:schemeClr>
            </a:solidFill>
          </a:endParaRPr>
        </a:p>
      </dgm:t>
    </dgm:pt>
    <dgm:pt modelId="{896290E7-4DF1-4F78-B722-7AC98F5080AE}">
      <dgm:prSet custT="1"/>
      <dgm:spPr>
        <a:solidFill>
          <a:schemeClr val="bg1">
            <a:lumMod val="50000"/>
          </a:schemeClr>
        </a:solidFill>
      </dgm:spPr>
      <dgm:t>
        <a:bodyPr/>
        <a:lstStyle/>
        <a:p>
          <a:r>
            <a:rPr lang="en-US" sz="900" dirty="0" smtClean="0">
              <a:solidFill>
                <a:schemeClr val="bg1"/>
              </a:solidFill>
            </a:rPr>
            <a:t>Web Presence Solutions</a:t>
          </a:r>
          <a:endParaRPr lang="en-US" sz="900" dirty="0">
            <a:solidFill>
              <a:schemeClr val="bg1"/>
            </a:solidFill>
          </a:endParaRPr>
        </a:p>
      </dgm:t>
    </dgm:pt>
    <dgm:pt modelId="{BA504E53-ABE0-4270-B9F8-D4C515C89150}" type="parTrans" cxnId="{DF53F75A-8EBB-4C5E-9702-9BE9E503EFD7}">
      <dgm:prSet/>
      <dgm:spPr/>
      <dgm:t>
        <a:bodyPr/>
        <a:lstStyle/>
        <a:p>
          <a:endParaRPr lang="en-US" sz="900">
            <a:solidFill>
              <a:schemeClr val="bg2">
                <a:lumMod val="50000"/>
              </a:schemeClr>
            </a:solidFill>
          </a:endParaRPr>
        </a:p>
      </dgm:t>
    </dgm:pt>
    <dgm:pt modelId="{952D35C0-5E20-4394-8C9D-6620E0F99E41}" type="sibTrans" cxnId="{DF53F75A-8EBB-4C5E-9702-9BE9E503EFD7}">
      <dgm:prSet/>
      <dgm:spPr/>
      <dgm:t>
        <a:bodyPr/>
        <a:lstStyle/>
        <a:p>
          <a:endParaRPr lang="en-US" sz="900">
            <a:solidFill>
              <a:schemeClr val="bg2">
                <a:lumMod val="50000"/>
              </a:schemeClr>
            </a:solidFill>
          </a:endParaRPr>
        </a:p>
      </dgm:t>
    </dgm:pt>
    <dgm:pt modelId="{229D0EF8-1236-4909-AF01-6D46012B5ABF}">
      <dgm:prSet custT="1"/>
      <dgm:spPr>
        <a:solidFill>
          <a:schemeClr val="bg1">
            <a:lumMod val="50000"/>
          </a:schemeClr>
        </a:solidFill>
      </dgm:spPr>
      <dgm:t>
        <a:bodyPr/>
        <a:lstStyle/>
        <a:p>
          <a:r>
            <a:rPr lang="en-US" sz="900" dirty="0" smtClean="0">
              <a:solidFill>
                <a:schemeClr val="bg1"/>
              </a:solidFill>
            </a:rPr>
            <a:t>ecommerce Solutions</a:t>
          </a:r>
          <a:endParaRPr lang="en-US" sz="900" dirty="0">
            <a:solidFill>
              <a:schemeClr val="bg1"/>
            </a:solidFill>
          </a:endParaRPr>
        </a:p>
      </dgm:t>
    </dgm:pt>
    <dgm:pt modelId="{45E9DB01-1D85-4DC9-8F51-CB38D2F7952E}" type="parTrans" cxnId="{6BF1CC45-6107-457F-909F-12A599499ACF}">
      <dgm:prSet/>
      <dgm:spPr/>
      <dgm:t>
        <a:bodyPr/>
        <a:lstStyle/>
        <a:p>
          <a:endParaRPr lang="en-US" sz="900">
            <a:solidFill>
              <a:schemeClr val="bg2">
                <a:lumMod val="50000"/>
              </a:schemeClr>
            </a:solidFill>
          </a:endParaRPr>
        </a:p>
      </dgm:t>
    </dgm:pt>
    <dgm:pt modelId="{E37559CD-B3B8-43F5-8DF0-771249592C45}" type="sibTrans" cxnId="{6BF1CC45-6107-457F-909F-12A599499ACF}">
      <dgm:prSet/>
      <dgm:spPr/>
      <dgm:t>
        <a:bodyPr/>
        <a:lstStyle/>
        <a:p>
          <a:endParaRPr lang="en-US" sz="900">
            <a:solidFill>
              <a:schemeClr val="bg2">
                <a:lumMod val="50000"/>
              </a:schemeClr>
            </a:solidFill>
          </a:endParaRPr>
        </a:p>
      </dgm:t>
    </dgm:pt>
    <dgm:pt modelId="{D0FAE741-2F7C-482E-B6DD-1BB0E3A88D21}">
      <dgm:prSet custT="1"/>
      <dgm:spPr>
        <a:solidFill>
          <a:schemeClr val="bg1">
            <a:lumMod val="50000"/>
          </a:schemeClr>
        </a:solidFill>
      </dgm:spPr>
      <dgm:t>
        <a:bodyPr/>
        <a:lstStyle/>
        <a:p>
          <a:r>
            <a:rPr lang="en-US" sz="900" dirty="0" smtClean="0">
              <a:solidFill>
                <a:schemeClr val="bg1"/>
              </a:solidFill>
            </a:rPr>
            <a:t>SAP Implementation Services</a:t>
          </a:r>
          <a:endParaRPr lang="en-US" sz="900" dirty="0">
            <a:solidFill>
              <a:schemeClr val="bg1"/>
            </a:solidFill>
          </a:endParaRPr>
        </a:p>
      </dgm:t>
    </dgm:pt>
    <dgm:pt modelId="{DB7C6E4C-3A53-4E27-B8DB-64588C6714E4}" type="parTrans" cxnId="{255D56DD-A11F-4E23-AE98-FDD349CE416B}">
      <dgm:prSet/>
      <dgm:spPr/>
      <dgm:t>
        <a:bodyPr/>
        <a:lstStyle/>
        <a:p>
          <a:endParaRPr lang="en-US" sz="900">
            <a:solidFill>
              <a:schemeClr val="bg2">
                <a:lumMod val="50000"/>
              </a:schemeClr>
            </a:solidFill>
          </a:endParaRPr>
        </a:p>
      </dgm:t>
    </dgm:pt>
    <dgm:pt modelId="{F16B3CBD-DCE4-4580-B3CE-A95DDFB8F4E0}" type="sibTrans" cxnId="{255D56DD-A11F-4E23-AE98-FDD349CE416B}">
      <dgm:prSet/>
      <dgm:spPr/>
      <dgm:t>
        <a:bodyPr/>
        <a:lstStyle/>
        <a:p>
          <a:endParaRPr lang="en-US" sz="900">
            <a:solidFill>
              <a:schemeClr val="bg2">
                <a:lumMod val="50000"/>
              </a:schemeClr>
            </a:solidFill>
          </a:endParaRPr>
        </a:p>
      </dgm:t>
    </dgm:pt>
    <dgm:pt modelId="{3C683E78-CD08-4286-AE81-2F2484777C6F}">
      <dgm:prSet custT="1"/>
      <dgm:spPr>
        <a:solidFill>
          <a:schemeClr val="bg1">
            <a:lumMod val="50000"/>
          </a:schemeClr>
        </a:solidFill>
      </dgm:spPr>
      <dgm:t>
        <a:bodyPr/>
        <a:lstStyle/>
        <a:p>
          <a:r>
            <a:rPr lang="en-US" sz="900" dirty="0" smtClean="0">
              <a:solidFill>
                <a:schemeClr val="bg1"/>
              </a:solidFill>
            </a:rPr>
            <a:t>SAP Technical Services</a:t>
          </a:r>
          <a:endParaRPr lang="en-US" sz="900" dirty="0">
            <a:solidFill>
              <a:schemeClr val="bg1"/>
            </a:solidFill>
          </a:endParaRPr>
        </a:p>
      </dgm:t>
    </dgm:pt>
    <dgm:pt modelId="{405F7EFA-FAE9-46C8-8783-FC939BEE0383}" type="parTrans" cxnId="{3B630231-0961-4534-AE69-40C4298CEB8C}">
      <dgm:prSet/>
      <dgm:spPr/>
      <dgm:t>
        <a:bodyPr/>
        <a:lstStyle/>
        <a:p>
          <a:endParaRPr lang="en-US" sz="900">
            <a:solidFill>
              <a:schemeClr val="bg2">
                <a:lumMod val="50000"/>
              </a:schemeClr>
            </a:solidFill>
          </a:endParaRPr>
        </a:p>
      </dgm:t>
    </dgm:pt>
    <dgm:pt modelId="{34AC60DE-DF6B-4321-B740-68D17A371406}" type="sibTrans" cxnId="{3B630231-0961-4534-AE69-40C4298CEB8C}">
      <dgm:prSet/>
      <dgm:spPr/>
      <dgm:t>
        <a:bodyPr/>
        <a:lstStyle/>
        <a:p>
          <a:endParaRPr lang="en-US" sz="900">
            <a:solidFill>
              <a:schemeClr val="bg2">
                <a:lumMod val="50000"/>
              </a:schemeClr>
            </a:solidFill>
          </a:endParaRPr>
        </a:p>
      </dgm:t>
    </dgm:pt>
    <dgm:pt modelId="{A991F65D-C7AA-475A-BAAD-6474FC8DF15C}">
      <dgm:prSet custT="1"/>
      <dgm:spPr>
        <a:solidFill>
          <a:schemeClr val="bg1">
            <a:lumMod val="50000"/>
          </a:schemeClr>
        </a:solidFill>
      </dgm:spPr>
      <dgm:t>
        <a:bodyPr/>
        <a:lstStyle/>
        <a:p>
          <a:r>
            <a:rPr lang="en-US" sz="900" dirty="0" smtClean="0">
              <a:solidFill>
                <a:schemeClr val="bg1"/>
              </a:solidFill>
            </a:rPr>
            <a:t>SAP Infra structure services</a:t>
          </a:r>
          <a:endParaRPr lang="en-US" sz="900" dirty="0">
            <a:solidFill>
              <a:schemeClr val="bg1"/>
            </a:solidFill>
          </a:endParaRPr>
        </a:p>
      </dgm:t>
    </dgm:pt>
    <dgm:pt modelId="{8B91B0FC-6CD6-4201-B543-D4F2EDE4E246}" type="parTrans" cxnId="{58070852-123A-4A54-A20C-ACACD8147D36}">
      <dgm:prSet/>
      <dgm:spPr/>
      <dgm:t>
        <a:bodyPr/>
        <a:lstStyle/>
        <a:p>
          <a:endParaRPr lang="en-US" sz="900">
            <a:solidFill>
              <a:schemeClr val="bg2">
                <a:lumMod val="50000"/>
              </a:schemeClr>
            </a:solidFill>
          </a:endParaRPr>
        </a:p>
      </dgm:t>
    </dgm:pt>
    <dgm:pt modelId="{5D27167F-727D-4FDF-AF4C-F4B9349A3911}" type="sibTrans" cxnId="{58070852-123A-4A54-A20C-ACACD8147D36}">
      <dgm:prSet/>
      <dgm:spPr/>
      <dgm:t>
        <a:bodyPr/>
        <a:lstStyle/>
        <a:p>
          <a:endParaRPr lang="en-US" sz="900">
            <a:solidFill>
              <a:schemeClr val="bg2">
                <a:lumMod val="50000"/>
              </a:schemeClr>
            </a:solidFill>
          </a:endParaRPr>
        </a:p>
      </dgm:t>
    </dgm:pt>
    <dgm:pt modelId="{A2BA448D-7676-4C95-9F8B-D60FEFA74134}">
      <dgm:prSet custT="1"/>
      <dgm:spPr>
        <a:solidFill>
          <a:schemeClr val="bg1">
            <a:lumMod val="50000"/>
          </a:schemeClr>
        </a:solidFill>
      </dgm:spPr>
      <dgm:t>
        <a:bodyPr/>
        <a:lstStyle/>
        <a:p>
          <a:r>
            <a:rPr lang="en-US" sz="900" dirty="0" smtClean="0">
              <a:solidFill>
                <a:schemeClr val="bg1"/>
              </a:solidFill>
            </a:rPr>
            <a:t>Consulting Services</a:t>
          </a:r>
          <a:endParaRPr lang="en-US" sz="900" dirty="0">
            <a:solidFill>
              <a:schemeClr val="bg1"/>
            </a:solidFill>
          </a:endParaRPr>
        </a:p>
      </dgm:t>
    </dgm:pt>
    <dgm:pt modelId="{DDAF2372-A76D-4F95-82F9-9ABC9E7B433C}" type="parTrans" cxnId="{0E272EBD-6A6C-45FB-9163-938CF1738847}">
      <dgm:prSet/>
      <dgm:spPr/>
      <dgm:t>
        <a:bodyPr/>
        <a:lstStyle/>
        <a:p>
          <a:endParaRPr lang="en-US" sz="900">
            <a:solidFill>
              <a:schemeClr val="bg2">
                <a:lumMod val="50000"/>
              </a:schemeClr>
            </a:solidFill>
          </a:endParaRPr>
        </a:p>
      </dgm:t>
    </dgm:pt>
    <dgm:pt modelId="{4FE5315D-2D32-4A2C-A8A8-DAF8F8660F9D}" type="sibTrans" cxnId="{0E272EBD-6A6C-45FB-9163-938CF1738847}">
      <dgm:prSet/>
      <dgm:spPr/>
      <dgm:t>
        <a:bodyPr/>
        <a:lstStyle/>
        <a:p>
          <a:endParaRPr lang="en-US" sz="900">
            <a:solidFill>
              <a:schemeClr val="bg2">
                <a:lumMod val="50000"/>
              </a:schemeClr>
            </a:solidFill>
          </a:endParaRPr>
        </a:p>
      </dgm:t>
    </dgm:pt>
    <dgm:pt modelId="{CAB24B48-1631-496A-9C60-39BA642C9E82}">
      <dgm:prSet custT="1"/>
      <dgm:spPr>
        <a:solidFill>
          <a:srgbClr val="99AD1E"/>
        </a:solidFill>
      </dgm:spPr>
      <dgm:t>
        <a:bodyPr/>
        <a:lstStyle/>
        <a:p>
          <a:r>
            <a:rPr lang="en-US" sz="1200" b="1" dirty="0" smtClean="0">
              <a:solidFill>
                <a:schemeClr val="bg1"/>
              </a:solidFill>
            </a:rPr>
            <a:t>Sales &amp; Distribution</a:t>
          </a:r>
        </a:p>
      </dgm:t>
    </dgm:pt>
    <dgm:pt modelId="{2A070AB7-2BC7-46DF-88DA-EFE08DE61436}" type="parTrans" cxnId="{DE118466-1B98-4724-B561-A783D1492132}">
      <dgm:prSet/>
      <dgm:spPr/>
      <dgm:t>
        <a:bodyPr/>
        <a:lstStyle/>
        <a:p>
          <a:endParaRPr lang="en-US" sz="900">
            <a:solidFill>
              <a:schemeClr val="bg2">
                <a:lumMod val="50000"/>
              </a:schemeClr>
            </a:solidFill>
          </a:endParaRPr>
        </a:p>
      </dgm:t>
    </dgm:pt>
    <dgm:pt modelId="{D769BBEA-CCBC-4AA2-B6B3-78DA2DAED747}" type="sibTrans" cxnId="{DE118466-1B98-4724-B561-A783D1492132}">
      <dgm:prSet/>
      <dgm:spPr/>
      <dgm:t>
        <a:bodyPr/>
        <a:lstStyle/>
        <a:p>
          <a:endParaRPr lang="en-US" sz="900">
            <a:solidFill>
              <a:schemeClr val="bg2">
                <a:lumMod val="50000"/>
              </a:schemeClr>
            </a:solidFill>
          </a:endParaRPr>
        </a:p>
      </dgm:t>
    </dgm:pt>
    <dgm:pt modelId="{6A8899FE-3CE0-4BED-BAF8-089DAF46C046}">
      <dgm:prSet custT="1"/>
      <dgm:spPr>
        <a:solidFill>
          <a:schemeClr val="bg1">
            <a:lumMod val="50000"/>
          </a:schemeClr>
        </a:solidFill>
      </dgm:spPr>
      <dgm:t>
        <a:bodyPr/>
        <a:lstStyle/>
        <a:p>
          <a:r>
            <a:rPr lang="en-US" sz="900" dirty="0" smtClean="0">
              <a:solidFill>
                <a:schemeClr val="bg1"/>
              </a:solidFill>
            </a:rPr>
            <a:t>Learning Technology Services</a:t>
          </a:r>
          <a:endParaRPr lang="en-US" sz="900" dirty="0">
            <a:solidFill>
              <a:schemeClr val="bg1"/>
            </a:solidFill>
          </a:endParaRPr>
        </a:p>
      </dgm:t>
    </dgm:pt>
    <dgm:pt modelId="{AD85A5B4-7729-4207-A0B1-CEA0081025C5}" type="parTrans" cxnId="{60E46BCA-4815-4098-9EA5-54914326CD58}">
      <dgm:prSet/>
      <dgm:spPr/>
      <dgm:t>
        <a:bodyPr/>
        <a:lstStyle/>
        <a:p>
          <a:endParaRPr lang="en-US" sz="900">
            <a:solidFill>
              <a:schemeClr val="bg2">
                <a:lumMod val="50000"/>
              </a:schemeClr>
            </a:solidFill>
          </a:endParaRPr>
        </a:p>
      </dgm:t>
    </dgm:pt>
    <dgm:pt modelId="{C8C79BF6-3E7B-488C-849A-920EE197852D}" type="sibTrans" cxnId="{60E46BCA-4815-4098-9EA5-54914326CD58}">
      <dgm:prSet/>
      <dgm:spPr/>
      <dgm:t>
        <a:bodyPr/>
        <a:lstStyle/>
        <a:p>
          <a:endParaRPr lang="en-US" sz="900">
            <a:solidFill>
              <a:schemeClr val="bg2">
                <a:lumMod val="50000"/>
              </a:schemeClr>
            </a:solidFill>
          </a:endParaRPr>
        </a:p>
      </dgm:t>
    </dgm:pt>
    <dgm:pt modelId="{622964F4-5349-4B43-8C04-D5A4C5D47CD5}">
      <dgm:prSet custT="1"/>
      <dgm:spPr>
        <a:solidFill>
          <a:schemeClr val="bg1">
            <a:lumMod val="50000"/>
          </a:schemeClr>
        </a:solidFill>
      </dgm:spPr>
      <dgm:t>
        <a:bodyPr/>
        <a:lstStyle/>
        <a:p>
          <a:r>
            <a:rPr lang="en-US" sz="900" dirty="0" smtClean="0">
              <a:solidFill>
                <a:schemeClr val="bg1"/>
              </a:solidFill>
            </a:rPr>
            <a:t>Custom Content Solutions</a:t>
          </a:r>
          <a:endParaRPr lang="en-US" sz="900" dirty="0">
            <a:solidFill>
              <a:schemeClr val="bg1"/>
            </a:solidFill>
          </a:endParaRPr>
        </a:p>
      </dgm:t>
    </dgm:pt>
    <dgm:pt modelId="{3DAE79AC-AC9C-43B5-BEBF-6EA1A655DC23}" type="parTrans" cxnId="{D72F0858-17B5-4F7C-B707-78D4B9182D88}">
      <dgm:prSet/>
      <dgm:spPr/>
      <dgm:t>
        <a:bodyPr/>
        <a:lstStyle/>
        <a:p>
          <a:endParaRPr lang="en-US" sz="900">
            <a:solidFill>
              <a:schemeClr val="bg2">
                <a:lumMod val="50000"/>
              </a:schemeClr>
            </a:solidFill>
          </a:endParaRPr>
        </a:p>
      </dgm:t>
    </dgm:pt>
    <dgm:pt modelId="{1388BB74-DC2F-4FA0-A108-51268AE194D6}" type="sibTrans" cxnId="{D72F0858-17B5-4F7C-B707-78D4B9182D88}">
      <dgm:prSet/>
      <dgm:spPr/>
      <dgm:t>
        <a:bodyPr/>
        <a:lstStyle/>
        <a:p>
          <a:endParaRPr lang="en-US" sz="900">
            <a:solidFill>
              <a:schemeClr val="bg2">
                <a:lumMod val="50000"/>
              </a:schemeClr>
            </a:solidFill>
          </a:endParaRPr>
        </a:p>
      </dgm:t>
    </dgm:pt>
    <dgm:pt modelId="{363CBD14-5709-486A-BA83-CD772A6100DF}">
      <dgm:prSet custT="1"/>
      <dgm:spPr>
        <a:solidFill>
          <a:schemeClr val="bg1">
            <a:lumMod val="50000"/>
          </a:schemeClr>
        </a:solidFill>
      </dgm:spPr>
      <dgm:t>
        <a:bodyPr/>
        <a:lstStyle/>
        <a:p>
          <a:r>
            <a:rPr lang="en-US" sz="900" dirty="0" smtClean="0">
              <a:solidFill>
                <a:schemeClr val="bg1"/>
              </a:solidFill>
            </a:rPr>
            <a:t>Self Servicing Portals &amp; HRMS</a:t>
          </a:r>
          <a:endParaRPr lang="en-US" sz="900" dirty="0">
            <a:solidFill>
              <a:schemeClr val="bg1"/>
            </a:solidFill>
          </a:endParaRPr>
        </a:p>
      </dgm:t>
    </dgm:pt>
    <dgm:pt modelId="{424D651B-369E-440A-BBB1-9D72FE5C170E}" type="parTrans" cxnId="{4A0AA063-51A5-49A8-9712-CE0870E8707B}">
      <dgm:prSet/>
      <dgm:spPr/>
      <dgm:t>
        <a:bodyPr/>
        <a:lstStyle/>
        <a:p>
          <a:endParaRPr lang="en-US" sz="900"/>
        </a:p>
      </dgm:t>
    </dgm:pt>
    <dgm:pt modelId="{F2458A6F-DC9A-445A-86E1-53264B9F64DB}" type="sibTrans" cxnId="{4A0AA063-51A5-49A8-9712-CE0870E8707B}">
      <dgm:prSet/>
      <dgm:spPr/>
      <dgm:t>
        <a:bodyPr/>
        <a:lstStyle/>
        <a:p>
          <a:endParaRPr lang="en-US" sz="900"/>
        </a:p>
      </dgm:t>
    </dgm:pt>
    <dgm:pt modelId="{D1745352-2B64-42D2-93A3-7E6954B56069}">
      <dgm:prSet custT="1"/>
      <dgm:spPr>
        <a:solidFill>
          <a:schemeClr val="bg1">
            <a:lumMod val="50000"/>
          </a:schemeClr>
        </a:solidFill>
      </dgm:spPr>
      <dgm:t>
        <a:bodyPr/>
        <a:lstStyle/>
        <a:p>
          <a:r>
            <a:rPr lang="en-US" sz="900" dirty="0" smtClean="0">
              <a:solidFill>
                <a:schemeClr val="bg1"/>
              </a:solidFill>
            </a:rPr>
            <a:t>Sales-Force Automation</a:t>
          </a:r>
          <a:endParaRPr lang="en-US" sz="900" dirty="0">
            <a:solidFill>
              <a:schemeClr val="bg1"/>
            </a:solidFill>
          </a:endParaRPr>
        </a:p>
      </dgm:t>
    </dgm:pt>
    <dgm:pt modelId="{E2B5F284-D6CE-4E2C-9395-3B56543EFA5F}" type="parTrans" cxnId="{890F483A-66B6-4346-B286-49A8CE6BB442}">
      <dgm:prSet/>
      <dgm:spPr/>
      <dgm:t>
        <a:bodyPr/>
        <a:lstStyle/>
        <a:p>
          <a:endParaRPr lang="en-US" sz="900"/>
        </a:p>
      </dgm:t>
    </dgm:pt>
    <dgm:pt modelId="{6A19129F-5248-4B78-BDC5-1F35844EFB5E}" type="sibTrans" cxnId="{890F483A-66B6-4346-B286-49A8CE6BB442}">
      <dgm:prSet/>
      <dgm:spPr/>
      <dgm:t>
        <a:bodyPr/>
        <a:lstStyle/>
        <a:p>
          <a:endParaRPr lang="en-US" sz="900"/>
        </a:p>
      </dgm:t>
    </dgm:pt>
    <dgm:pt modelId="{842BF5DD-41C0-479E-B256-785CF476324C}">
      <dgm:prSet custT="1"/>
      <dgm:spPr>
        <a:solidFill>
          <a:schemeClr val="bg1">
            <a:lumMod val="50000"/>
          </a:schemeClr>
        </a:solidFill>
      </dgm:spPr>
      <dgm:t>
        <a:bodyPr/>
        <a:lstStyle/>
        <a:p>
          <a:r>
            <a:rPr lang="en-US" sz="900" dirty="0" smtClean="0">
              <a:solidFill>
                <a:schemeClr val="bg1"/>
              </a:solidFill>
            </a:rPr>
            <a:t>Distribution &amp; Dealer Mgmt</a:t>
          </a:r>
          <a:endParaRPr lang="en-US" sz="900" dirty="0">
            <a:solidFill>
              <a:schemeClr val="bg1"/>
            </a:solidFill>
          </a:endParaRPr>
        </a:p>
      </dgm:t>
    </dgm:pt>
    <dgm:pt modelId="{A3110DCB-BBDD-442F-A1E2-0DA902E20204}" type="parTrans" cxnId="{EE20DA66-C411-4B62-AA8D-7B5CDE17D884}">
      <dgm:prSet/>
      <dgm:spPr/>
      <dgm:t>
        <a:bodyPr/>
        <a:lstStyle/>
        <a:p>
          <a:endParaRPr lang="en-US" sz="900"/>
        </a:p>
      </dgm:t>
    </dgm:pt>
    <dgm:pt modelId="{38D61FE1-F8C2-4426-9C38-92A563C68928}" type="sibTrans" cxnId="{EE20DA66-C411-4B62-AA8D-7B5CDE17D884}">
      <dgm:prSet/>
      <dgm:spPr/>
      <dgm:t>
        <a:bodyPr/>
        <a:lstStyle/>
        <a:p>
          <a:endParaRPr lang="en-US" sz="900"/>
        </a:p>
      </dgm:t>
    </dgm:pt>
    <dgm:pt modelId="{C920421D-C56C-464A-B1E9-922072BA4165}">
      <dgm:prSet custT="1"/>
      <dgm:spPr>
        <a:solidFill>
          <a:schemeClr val="bg1">
            <a:lumMod val="50000"/>
          </a:schemeClr>
        </a:solidFill>
      </dgm:spPr>
      <dgm:t>
        <a:bodyPr/>
        <a:lstStyle/>
        <a:p>
          <a:r>
            <a:rPr lang="en-US" sz="900" dirty="0" smtClean="0">
              <a:solidFill>
                <a:schemeClr val="bg1"/>
              </a:solidFill>
            </a:rPr>
            <a:t>BI &amp; Enterprise Application Integration</a:t>
          </a:r>
          <a:endParaRPr lang="en-US" sz="900" dirty="0">
            <a:solidFill>
              <a:schemeClr val="bg1"/>
            </a:solidFill>
          </a:endParaRPr>
        </a:p>
      </dgm:t>
    </dgm:pt>
    <dgm:pt modelId="{4DA00635-45D5-4332-8D33-3757EFC7FBB1}" type="parTrans" cxnId="{83B850FC-35F7-48C9-B8B7-BA312981000D}">
      <dgm:prSet/>
      <dgm:spPr/>
      <dgm:t>
        <a:bodyPr/>
        <a:lstStyle/>
        <a:p>
          <a:endParaRPr lang="en-US" sz="900"/>
        </a:p>
      </dgm:t>
    </dgm:pt>
    <dgm:pt modelId="{F8BB3D0C-586F-4E43-B747-0D789673C35F}" type="sibTrans" cxnId="{83B850FC-35F7-48C9-B8B7-BA312981000D}">
      <dgm:prSet/>
      <dgm:spPr/>
      <dgm:t>
        <a:bodyPr/>
        <a:lstStyle/>
        <a:p>
          <a:endParaRPr lang="en-US" sz="900"/>
        </a:p>
      </dgm:t>
    </dgm:pt>
    <dgm:pt modelId="{3AA994F2-BEB9-44AF-8845-D5D50FED2527}">
      <dgm:prSet custT="1"/>
      <dgm:spPr>
        <a:solidFill>
          <a:schemeClr val="bg1">
            <a:lumMod val="50000"/>
          </a:schemeClr>
        </a:solidFill>
      </dgm:spPr>
      <dgm:t>
        <a:bodyPr/>
        <a:lstStyle/>
        <a:p>
          <a:r>
            <a:rPr lang="en-US" sz="900" dirty="0" smtClean="0">
              <a:solidFill>
                <a:schemeClr val="bg1"/>
              </a:solidFill>
            </a:rPr>
            <a:t>Supplier &amp; Procurement  Automation</a:t>
          </a:r>
          <a:endParaRPr lang="en-US" sz="900" dirty="0">
            <a:solidFill>
              <a:schemeClr val="bg1"/>
            </a:solidFill>
          </a:endParaRPr>
        </a:p>
      </dgm:t>
    </dgm:pt>
    <dgm:pt modelId="{3ED84AFA-344C-462D-A13F-A2DB3D90AF7B}" type="parTrans" cxnId="{1DE7C73B-7F17-473A-B207-E57851F26488}">
      <dgm:prSet/>
      <dgm:spPr/>
      <dgm:t>
        <a:bodyPr/>
        <a:lstStyle/>
        <a:p>
          <a:endParaRPr lang="en-US" sz="900"/>
        </a:p>
      </dgm:t>
    </dgm:pt>
    <dgm:pt modelId="{27BEB88D-5CDE-40E3-9611-1949A6F51C0B}" type="sibTrans" cxnId="{1DE7C73B-7F17-473A-B207-E57851F26488}">
      <dgm:prSet/>
      <dgm:spPr/>
      <dgm:t>
        <a:bodyPr/>
        <a:lstStyle/>
        <a:p>
          <a:endParaRPr lang="en-US" sz="900"/>
        </a:p>
      </dgm:t>
    </dgm:pt>
    <dgm:pt modelId="{F4142FA7-79B7-4E6E-A483-F4A0AFBF7A71}">
      <dgm:prSet custT="1"/>
      <dgm:spPr>
        <a:solidFill>
          <a:srgbClr val="99AD1E"/>
        </a:solidFill>
      </dgm:spPr>
      <dgm:t>
        <a:bodyPr/>
        <a:lstStyle/>
        <a:p>
          <a:r>
            <a:rPr lang="en-US" sz="1200" b="1" dirty="0" smtClean="0">
              <a:solidFill>
                <a:schemeClr val="bg1"/>
              </a:solidFill>
            </a:rPr>
            <a:t>e-Learning</a:t>
          </a:r>
          <a:endParaRPr lang="en-US" sz="1200" dirty="0">
            <a:solidFill>
              <a:schemeClr val="bg1"/>
            </a:solidFill>
          </a:endParaRPr>
        </a:p>
      </dgm:t>
    </dgm:pt>
    <dgm:pt modelId="{97F75AEB-6657-4A36-9003-356164322D0D}" type="parTrans" cxnId="{2AA9DC9F-95A9-41CF-9967-D1C9FD04BFAD}">
      <dgm:prSet/>
      <dgm:spPr/>
      <dgm:t>
        <a:bodyPr/>
        <a:lstStyle/>
        <a:p>
          <a:endParaRPr lang="en-US" sz="900"/>
        </a:p>
      </dgm:t>
    </dgm:pt>
    <dgm:pt modelId="{F24E165A-7387-4E44-850F-83BAF8025EFD}" type="sibTrans" cxnId="{2AA9DC9F-95A9-41CF-9967-D1C9FD04BFAD}">
      <dgm:prSet/>
      <dgm:spPr/>
      <dgm:t>
        <a:bodyPr/>
        <a:lstStyle/>
        <a:p>
          <a:endParaRPr lang="en-US" sz="900"/>
        </a:p>
      </dgm:t>
    </dgm:pt>
    <dgm:pt modelId="{7797079F-003C-4861-B8D2-8EF618958243}">
      <dgm:prSet custT="1"/>
      <dgm:spPr>
        <a:solidFill>
          <a:schemeClr val="bg1">
            <a:lumMod val="50000"/>
          </a:schemeClr>
        </a:solidFill>
      </dgm:spPr>
      <dgm:t>
        <a:bodyPr/>
        <a:lstStyle/>
        <a:p>
          <a:r>
            <a:rPr lang="en-US" sz="900" dirty="0" smtClean="0">
              <a:solidFill>
                <a:schemeClr val="bg1"/>
              </a:solidFill>
            </a:rPr>
            <a:t>Web Maintenance Packages</a:t>
          </a:r>
          <a:endParaRPr lang="en-US" sz="900" dirty="0">
            <a:solidFill>
              <a:schemeClr val="bg1"/>
            </a:solidFill>
          </a:endParaRPr>
        </a:p>
      </dgm:t>
    </dgm:pt>
    <dgm:pt modelId="{799AF595-4C26-4175-B25D-BB76AB4DD3F6}" type="parTrans" cxnId="{179DE061-5C56-4C1A-A4EF-0D249B1FFA09}">
      <dgm:prSet/>
      <dgm:spPr/>
      <dgm:t>
        <a:bodyPr/>
        <a:lstStyle/>
        <a:p>
          <a:endParaRPr lang="en-US"/>
        </a:p>
      </dgm:t>
    </dgm:pt>
    <dgm:pt modelId="{A7D1CD9B-9033-409B-AC28-0928F55D5E88}" type="sibTrans" cxnId="{179DE061-5C56-4C1A-A4EF-0D249B1FFA09}">
      <dgm:prSet/>
      <dgm:spPr/>
      <dgm:t>
        <a:bodyPr/>
        <a:lstStyle/>
        <a:p>
          <a:endParaRPr lang="en-US"/>
        </a:p>
      </dgm:t>
    </dgm:pt>
    <dgm:pt modelId="{587C0FA9-D626-49B4-8035-3C84818CCD5E}" type="pres">
      <dgm:prSet presAssocID="{52C3AAED-FFAF-4270-B6ED-DF9BE1152949}" presName="theList" presStyleCnt="0">
        <dgm:presLayoutVars>
          <dgm:dir/>
          <dgm:animLvl val="lvl"/>
          <dgm:resizeHandles val="exact"/>
        </dgm:presLayoutVars>
      </dgm:prSet>
      <dgm:spPr/>
      <dgm:t>
        <a:bodyPr/>
        <a:lstStyle/>
        <a:p>
          <a:endParaRPr lang="en-US"/>
        </a:p>
      </dgm:t>
    </dgm:pt>
    <dgm:pt modelId="{9FCC52F7-7416-40AD-B14B-F3CC27FB3F2D}" type="pres">
      <dgm:prSet presAssocID="{BFB24FFB-FAE7-4EA4-82A2-A90EF3132C34}" presName="compNode" presStyleCnt="0"/>
      <dgm:spPr/>
      <dgm:t>
        <a:bodyPr/>
        <a:lstStyle/>
        <a:p>
          <a:endParaRPr lang="en-US"/>
        </a:p>
      </dgm:t>
    </dgm:pt>
    <dgm:pt modelId="{7D6B35F5-25B8-4B2B-9011-5CEAD374D192}" type="pres">
      <dgm:prSet presAssocID="{BFB24FFB-FAE7-4EA4-82A2-A90EF3132C34}" presName="aNode" presStyleLbl="bgShp" presStyleIdx="0" presStyleCnt="5"/>
      <dgm:spPr/>
      <dgm:t>
        <a:bodyPr/>
        <a:lstStyle/>
        <a:p>
          <a:endParaRPr lang="en-US"/>
        </a:p>
      </dgm:t>
    </dgm:pt>
    <dgm:pt modelId="{399B4D61-0149-4CE1-81CC-DC9458A21B5B}" type="pres">
      <dgm:prSet presAssocID="{BFB24FFB-FAE7-4EA4-82A2-A90EF3132C34}" presName="textNode" presStyleLbl="bgShp" presStyleIdx="0" presStyleCnt="5"/>
      <dgm:spPr/>
      <dgm:t>
        <a:bodyPr/>
        <a:lstStyle/>
        <a:p>
          <a:endParaRPr lang="en-US"/>
        </a:p>
      </dgm:t>
    </dgm:pt>
    <dgm:pt modelId="{D711ED96-8F8E-426F-AB75-447026E0F347}" type="pres">
      <dgm:prSet presAssocID="{BFB24FFB-FAE7-4EA4-82A2-A90EF3132C34}" presName="compChildNode" presStyleCnt="0"/>
      <dgm:spPr/>
      <dgm:t>
        <a:bodyPr/>
        <a:lstStyle/>
        <a:p>
          <a:endParaRPr lang="en-US"/>
        </a:p>
      </dgm:t>
    </dgm:pt>
    <dgm:pt modelId="{4D33C229-AB98-48A5-8ECC-D533506512E2}" type="pres">
      <dgm:prSet presAssocID="{BFB24FFB-FAE7-4EA4-82A2-A90EF3132C34}" presName="theInnerList" presStyleCnt="0"/>
      <dgm:spPr/>
      <dgm:t>
        <a:bodyPr/>
        <a:lstStyle/>
        <a:p>
          <a:endParaRPr lang="en-US"/>
        </a:p>
      </dgm:t>
    </dgm:pt>
    <dgm:pt modelId="{A02CF810-6832-4328-8052-813D197C7A09}" type="pres">
      <dgm:prSet presAssocID="{71C49007-D6A0-4BFF-86C5-3459D968C0E3}" presName="childNode" presStyleLbl="node1" presStyleIdx="0" presStyleCnt="18">
        <dgm:presLayoutVars>
          <dgm:bulletEnabled val="1"/>
        </dgm:presLayoutVars>
      </dgm:prSet>
      <dgm:spPr/>
      <dgm:t>
        <a:bodyPr/>
        <a:lstStyle/>
        <a:p>
          <a:endParaRPr lang="en-US"/>
        </a:p>
      </dgm:t>
    </dgm:pt>
    <dgm:pt modelId="{392ABD41-D547-4809-B4A1-95A1B3AFC8B9}" type="pres">
      <dgm:prSet presAssocID="{71C49007-D6A0-4BFF-86C5-3459D968C0E3}" presName="aSpace2" presStyleCnt="0"/>
      <dgm:spPr/>
      <dgm:t>
        <a:bodyPr/>
        <a:lstStyle/>
        <a:p>
          <a:endParaRPr lang="en-US"/>
        </a:p>
      </dgm:t>
    </dgm:pt>
    <dgm:pt modelId="{9F7863AE-BF64-4988-A02B-285D97731ECE}" type="pres">
      <dgm:prSet presAssocID="{631D8E25-6699-4767-ABA8-14CCB53165D8}" presName="childNode" presStyleLbl="node1" presStyleIdx="1" presStyleCnt="18">
        <dgm:presLayoutVars>
          <dgm:bulletEnabled val="1"/>
        </dgm:presLayoutVars>
      </dgm:prSet>
      <dgm:spPr/>
      <dgm:t>
        <a:bodyPr/>
        <a:lstStyle/>
        <a:p>
          <a:endParaRPr lang="en-US"/>
        </a:p>
      </dgm:t>
    </dgm:pt>
    <dgm:pt modelId="{79244991-F8D7-45A1-A3F2-5812755FA90B}" type="pres">
      <dgm:prSet presAssocID="{631D8E25-6699-4767-ABA8-14CCB53165D8}" presName="aSpace2" presStyleCnt="0"/>
      <dgm:spPr/>
      <dgm:t>
        <a:bodyPr/>
        <a:lstStyle/>
        <a:p>
          <a:endParaRPr lang="en-US"/>
        </a:p>
      </dgm:t>
    </dgm:pt>
    <dgm:pt modelId="{0C468BC2-5BF5-40C0-B535-4DD5FE3CB456}" type="pres">
      <dgm:prSet presAssocID="{9B8570D3-17F3-4B73-BBA4-2E544AAA1B1D}" presName="childNode" presStyleLbl="node1" presStyleIdx="2" presStyleCnt="18">
        <dgm:presLayoutVars>
          <dgm:bulletEnabled val="1"/>
        </dgm:presLayoutVars>
      </dgm:prSet>
      <dgm:spPr/>
      <dgm:t>
        <a:bodyPr/>
        <a:lstStyle/>
        <a:p>
          <a:endParaRPr lang="en-US"/>
        </a:p>
      </dgm:t>
    </dgm:pt>
    <dgm:pt modelId="{9AA7E03A-4A54-4806-91C4-7EAE2A236E08}" type="pres">
      <dgm:prSet presAssocID="{9B8570D3-17F3-4B73-BBA4-2E544AAA1B1D}" presName="aSpace2" presStyleCnt="0"/>
      <dgm:spPr/>
      <dgm:t>
        <a:bodyPr/>
        <a:lstStyle/>
        <a:p>
          <a:endParaRPr lang="en-US"/>
        </a:p>
      </dgm:t>
    </dgm:pt>
    <dgm:pt modelId="{1AF5BBCB-83E5-4E12-9196-5CAD59AF9C8D}" type="pres">
      <dgm:prSet presAssocID="{50B2E792-D372-487B-8FFB-7137063DB3AD}" presName="childNode" presStyleLbl="node1" presStyleIdx="3" presStyleCnt="18">
        <dgm:presLayoutVars>
          <dgm:bulletEnabled val="1"/>
        </dgm:presLayoutVars>
      </dgm:prSet>
      <dgm:spPr/>
      <dgm:t>
        <a:bodyPr/>
        <a:lstStyle/>
        <a:p>
          <a:endParaRPr lang="en-US"/>
        </a:p>
      </dgm:t>
    </dgm:pt>
    <dgm:pt modelId="{29A4BD3C-0A17-443F-9EEE-8E88230A4B67}" type="pres">
      <dgm:prSet presAssocID="{BFB24FFB-FAE7-4EA4-82A2-A90EF3132C34}" presName="aSpace" presStyleCnt="0"/>
      <dgm:spPr/>
      <dgm:t>
        <a:bodyPr/>
        <a:lstStyle/>
        <a:p>
          <a:endParaRPr lang="en-US"/>
        </a:p>
      </dgm:t>
    </dgm:pt>
    <dgm:pt modelId="{5BD03780-B199-4DE2-B8A6-64143BAC32B1}" type="pres">
      <dgm:prSet presAssocID="{CAB24B48-1631-496A-9C60-39BA642C9E82}" presName="compNode" presStyleCnt="0"/>
      <dgm:spPr/>
    </dgm:pt>
    <dgm:pt modelId="{2F8A3A8D-4B90-4572-98F3-A543D1909AEA}" type="pres">
      <dgm:prSet presAssocID="{CAB24B48-1631-496A-9C60-39BA642C9E82}" presName="aNode" presStyleLbl="bgShp" presStyleIdx="1" presStyleCnt="5"/>
      <dgm:spPr/>
      <dgm:t>
        <a:bodyPr/>
        <a:lstStyle/>
        <a:p>
          <a:endParaRPr lang="en-US"/>
        </a:p>
      </dgm:t>
    </dgm:pt>
    <dgm:pt modelId="{6D0607DC-8BC1-49EB-B75A-1A88E361BC8E}" type="pres">
      <dgm:prSet presAssocID="{CAB24B48-1631-496A-9C60-39BA642C9E82}" presName="textNode" presStyleLbl="bgShp" presStyleIdx="1" presStyleCnt="5"/>
      <dgm:spPr/>
      <dgm:t>
        <a:bodyPr/>
        <a:lstStyle/>
        <a:p>
          <a:endParaRPr lang="en-US"/>
        </a:p>
      </dgm:t>
    </dgm:pt>
    <dgm:pt modelId="{9534533B-3BB0-4697-B14C-8BC430CC2193}" type="pres">
      <dgm:prSet presAssocID="{CAB24B48-1631-496A-9C60-39BA642C9E82}" presName="compChildNode" presStyleCnt="0"/>
      <dgm:spPr/>
    </dgm:pt>
    <dgm:pt modelId="{51F6351C-0172-4814-BCD1-D0B066D06CFC}" type="pres">
      <dgm:prSet presAssocID="{CAB24B48-1631-496A-9C60-39BA642C9E82}" presName="theInnerList" presStyleCnt="0"/>
      <dgm:spPr/>
    </dgm:pt>
    <dgm:pt modelId="{E4A29D03-4B85-4345-97B9-C976B0136314}" type="pres">
      <dgm:prSet presAssocID="{D1745352-2B64-42D2-93A3-7E6954B56069}" presName="childNode" presStyleLbl="node1" presStyleIdx="4" presStyleCnt="18">
        <dgm:presLayoutVars>
          <dgm:bulletEnabled val="1"/>
        </dgm:presLayoutVars>
      </dgm:prSet>
      <dgm:spPr/>
      <dgm:t>
        <a:bodyPr/>
        <a:lstStyle/>
        <a:p>
          <a:endParaRPr lang="en-US"/>
        </a:p>
      </dgm:t>
    </dgm:pt>
    <dgm:pt modelId="{2A4BF053-51E0-4025-8C0E-B2042F4D4601}" type="pres">
      <dgm:prSet presAssocID="{D1745352-2B64-42D2-93A3-7E6954B56069}" presName="aSpace2" presStyleCnt="0"/>
      <dgm:spPr/>
    </dgm:pt>
    <dgm:pt modelId="{1B62E191-EA3B-43C8-829C-D5A09C293DF8}" type="pres">
      <dgm:prSet presAssocID="{842BF5DD-41C0-479E-B256-785CF476324C}" presName="childNode" presStyleLbl="node1" presStyleIdx="5" presStyleCnt="18">
        <dgm:presLayoutVars>
          <dgm:bulletEnabled val="1"/>
        </dgm:presLayoutVars>
      </dgm:prSet>
      <dgm:spPr/>
      <dgm:t>
        <a:bodyPr/>
        <a:lstStyle/>
        <a:p>
          <a:endParaRPr lang="en-US"/>
        </a:p>
      </dgm:t>
    </dgm:pt>
    <dgm:pt modelId="{2B063B04-72C9-47FA-8935-25653AA56F3F}" type="pres">
      <dgm:prSet presAssocID="{842BF5DD-41C0-479E-B256-785CF476324C}" presName="aSpace2" presStyleCnt="0"/>
      <dgm:spPr/>
    </dgm:pt>
    <dgm:pt modelId="{74FD1020-05DA-4D04-A4EF-4E22AC89872D}" type="pres">
      <dgm:prSet presAssocID="{C920421D-C56C-464A-B1E9-922072BA4165}" presName="childNode" presStyleLbl="node1" presStyleIdx="6" presStyleCnt="18">
        <dgm:presLayoutVars>
          <dgm:bulletEnabled val="1"/>
        </dgm:presLayoutVars>
      </dgm:prSet>
      <dgm:spPr/>
      <dgm:t>
        <a:bodyPr/>
        <a:lstStyle/>
        <a:p>
          <a:endParaRPr lang="en-US"/>
        </a:p>
      </dgm:t>
    </dgm:pt>
    <dgm:pt modelId="{AFCA0A47-4BB3-49FC-A0EA-8145D7019D5A}" type="pres">
      <dgm:prSet presAssocID="{C920421D-C56C-464A-B1E9-922072BA4165}" presName="aSpace2" presStyleCnt="0"/>
      <dgm:spPr/>
    </dgm:pt>
    <dgm:pt modelId="{9D7D2B52-1087-4E2B-9FB3-7ABB9E63437A}" type="pres">
      <dgm:prSet presAssocID="{3AA994F2-BEB9-44AF-8845-D5D50FED2527}" presName="childNode" presStyleLbl="node1" presStyleIdx="7" presStyleCnt="18">
        <dgm:presLayoutVars>
          <dgm:bulletEnabled val="1"/>
        </dgm:presLayoutVars>
      </dgm:prSet>
      <dgm:spPr/>
      <dgm:t>
        <a:bodyPr/>
        <a:lstStyle/>
        <a:p>
          <a:endParaRPr lang="en-US"/>
        </a:p>
      </dgm:t>
    </dgm:pt>
    <dgm:pt modelId="{DC1C238E-F814-4296-A445-01D975E29A08}" type="pres">
      <dgm:prSet presAssocID="{CAB24B48-1631-496A-9C60-39BA642C9E82}" presName="aSpace" presStyleCnt="0"/>
      <dgm:spPr/>
    </dgm:pt>
    <dgm:pt modelId="{B6D9474B-1E28-44C9-8941-71D0B2F28FF7}" type="pres">
      <dgm:prSet presAssocID="{F4142FA7-79B7-4E6E-A483-F4A0AFBF7A71}" presName="compNode" presStyleCnt="0"/>
      <dgm:spPr/>
    </dgm:pt>
    <dgm:pt modelId="{0172969A-F4AB-424A-8F85-39FF8EB5C1F2}" type="pres">
      <dgm:prSet presAssocID="{F4142FA7-79B7-4E6E-A483-F4A0AFBF7A71}" presName="aNode" presStyleLbl="bgShp" presStyleIdx="2" presStyleCnt="5"/>
      <dgm:spPr/>
      <dgm:t>
        <a:bodyPr/>
        <a:lstStyle/>
        <a:p>
          <a:endParaRPr lang="en-US"/>
        </a:p>
      </dgm:t>
    </dgm:pt>
    <dgm:pt modelId="{39241F0F-42F0-461E-91ED-37E763F2916C}" type="pres">
      <dgm:prSet presAssocID="{F4142FA7-79B7-4E6E-A483-F4A0AFBF7A71}" presName="textNode" presStyleLbl="bgShp" presStyleIdx="2" presStyleCnt="5"/>
      <dgm:spPr/>
      <dgm:t>
        <a:bodyPr/>
        <a:lstStyle/>
        <a:p>
          <a:endParaRPr lang="en-US"/>
        </a:p>
      </dgm:t>
    </dgm:pt>
    <dgm:pt modelId="{7C300B1B-8649-4046-99CF-079C9CB0A4B8}" type="pres">
      <dgm:prSet presAssocID="{F4142FA7-79B7-4E6E-A483-F4A0AFBF7A71}" presName="compChildNode" presStyleCnt="0"/>
      <dgm:spPr/>
    </dgm:pt>
    <dgm:pt modelId="{119EE360-17D7-4C12-A1F3-FC5962A7AC8A}" type="pres">
      <dgm:prSet presAssocID="{F4142FA7-79B7-4E6E-A483-F4A0AFBF7A71}" presName="theInnerList" presStyleCnt="0"/>
      <dgm:spPr/>
    </dgm:pt>
    <dgm:pt modelId="{400B58D7-0A18-4FC3-9DD9-37542A3F8FE8}" type="pres">
      <dgm:prSet presAssocID="{A2BA448D-7676-4C95-9F8B-D60FEFA74134}" presName="childNode" presStyleLbl="node1" presStyleIdx="8" presStyleCnt="18">
        <dgm:presLayoutVars>
          <dgm:bulletEnabled val="1"/>
        </dgm:presLayoutVars>
      </dgm:prSet>
      <dgm:spPr/>
      <dgm:t>
        <a:bodyPr/>
        <a:lstStyle/>
        <a:p>
          <a:endParaRPr lang="en-US"/>
        </a:p>
      </dgm:t>
    </dgm:pt>
    <dgm:pt modelId="{16D59728-A75B-40BE-99C1-F47A09889A30}" type="pres">
      <dgm:prSet presAssocID="{A2BA448D-7676-4C95-9F8B-D60FEFA74134}" presName="aSpace2" presStyleCnt="0"/>
      <dgm:spPr/>
    </dgm:pt>
    <dgm:pt modelId="{16C6521C-C758-4907-BA74-D29B471BBACB}" type="pres">
      <dgm:prSet presAssocID="{6A8899FE-3CE0-4BED-BAF8-089DAF46C046}" presName="childNode" presStyleLbl="node1" presStyleIdx="9" presStyleCnt="18">
        <dgm:presLayoutVars>
          <dgm:bulletEnabled val="1"/>
        </dgm:presLayoutVars>
      </dgm:prSet>
      <dgm:spPr/>
      <dgm:t>
        <a:bodyPr/>
        <a:lstStyle/>
        <a:p>
          <a:endParaRPr lang="en-US"/>
        </a:p>
      </dgm:t>
    </dgm:pt>
    <dgm:pt modelId="{55ED31C7-C132-406C-A72F-99B9532B47BD}" type="pres">
      <dgm:prSet presAssocID="{6A8899FE-3CE0-4BED-BAF8-089DAF46C046}" presName="aSpace2" presStyleCnt="0"/>
      <dgm:spPr/>
    </dgm:pt>
    <dgm:pt modelId="{73A6784F-F8F9-4874-9D44-755FF1CB95A0}" type="pres">
      <dgm:prSet presAssocID="{622964F4-5349-4B43-8C04-D5A4C5D47CD5}" presName="childNode" presStyleLbl="node1" presStyleIdx="10" presStyleCnt="18">
        <dgm:presLayoutVars>
          <dgm:bulletEnabled val="1"/>
        </dgm:presLayoutVars>
      </dgm:prSet>
      <dgm:spPr/>
      <dgm:t>
        <a:bodyPr/>
        <a:lstStyle/>
        <a:p>
          <a:endParaRPr lang="en-US"/>
        </a:p>
      </dgm:t>
    </dgm:pt>
    <dgm:pt modelId="{BCC094BC-F928-4481-BF89-F77F8BE888B5}" type="pres">
      <dgm:prSet presAssocID="{F4142FA7-79B7-4E6E-A483-F4A0AFBF7A71}" presName="aSpace" presStyleCnt="0"/>
      <dgm:spPr/>
    </dgm:pt>
    <dgm:pt modelId="{2C50FA8A-64EE-4256-8E0F-60B4E792D425}" type="pres">
      <dgm:prSet presAssocID="{AF4C1056-6F7B-4000-B7DA-8DD467E5D761}" presName="compNode" presStyleCnt="0"/>
      <dgm:spPr/>
      <dgm:t>
        <a:bodyPr/>
        <a:lstStyle/>
        <a:p>
          <a:endParaRPr lang="en-US"/>
        </a:p>
      </dgm:t>
    </dgm:pt>
    <dgm:pt modelId="{2D14C368-B1E5-4B53-AA10-9AE993CA7DE6}" type="pres">
      <dgm:prSet presAssocID="{AF4C1056-6F7B-4000-B7DA-8DD467E5D761}" presName="aNode" presStyleLbl="bgShp" presStyleIdx="3" presStyleCnt="5"/>
      <dgm:spPr/>
      <dgm:t>
        <a:bodyPr/>
        <a:lstStyle/>
        <a:p>
          <a:endParaRPr lang="en-US"/>
        </a:p>
      </dgm:t>
    </dgm:pt>
    <dgm:pt modelId="{CE557CE1-9B33-4969-90A9-FDD3BD72F28E}" type="pres">
      <dgm:prSet presAssocID="{AF4C1056-6F7B-4000-B7DA-8DD467E5D761}" presName="textNode" presStyleLbl="bgShp" presStyleIdx="3" presStyleCnt="5"/>
      <dgm:spPr/>
      <dgm:t>
        <a:bodyPr/>
        <a:lstStyle/>
        <a:p>
          <a:endParaRPr lang="en-US"/>
        </a:p>
      </dgm:t>
    </dgm:pt>
    <dgm:pt modelId="{C430DC11-7122-4D95-8028-A69F0DA35329}" type="pres">
      <dgm:prSet presAssocID="{AF4C1056-6F7B-4000-B7DA-8DD467E5D761}" presName="compChildNode" presStyleCnt="0"/>
      <dgm:spPr/>
      <dgm:t>
        <a:bodyPr/>
        <a:lstStyle/>
        <a:p>
          <a:endParaRPr lang="en-US"/>
        </a:p>
      </dgm:t>
    </dgm:pt>
    <dgm:pt modelId="{0FAB5EC5-329F-4E4E-9A45-61C8155CF654}" type="pres">
      <dgm:prSet presAssocID="{AF4C1056-6F7B-4000-B7DA-8DD467E5D761}" presName="theInnerList" presStyleCnt="0"/>
      <dgm:spPr/>
      <dgm:t>
        <a:bodyPr/>
        <a:lstStyle/>
        <a:p>
          <a:endParaRPr lang="en-US"/>
        </a:p>
      </dgm:t>
    </dgm:pt>
    <dgm:pt modelId="{0DCCFAB3-030C-40C2-8896-DA49D3D7EE71}" type="pres">
      <dgm:prSet presAssocID="{896290E7-4DF1-4F78-B722-7AC98F5080AE}" presName="childNode" presStyleLbl="node1" presStyleIdx="11" presStyleCnt="18">
        <dgm:presLayoutVars>
          <dgm:bulletEnabled val="1"/>
        </dgm:presLayoutVars>
      </dgm:prSet>
      <dgm:spPr/>
      <dgm:t>
        <a:bodyPr/>
        <a:lstStyle/>
        <a:p>
          <a:endParaRPr lang="en-US"/>
        </a:p>
      </dgm:t>
    </dgm:pt>
    <dgm:pt modelId="{01CF6A64-3AE4-4160-8EA2-7009A2215408}" type="pres">
      <dgm:prSet presAssocID="{896290E7-4DF1-4F78-B722-7AC98F5080AE}" presName="aSpace2" presStyleCnt="0"/>
      <dgm:spPr/>
      <dgm:t>
        <a:bodyPr/>
        <a:lstStyle/>
        <a:p>
          <a:endParaRPr lang="en-US"/>
        </a:p>
      </dgm:t>
    </dgm:pt>
    <dgm:pt modelId="{836EE94E-C445-4359-AAEA-86950A261D5F}" type="pres">
      <dgm:prSet presAssocID="{363CBD14-5709-486A-BA83-CD772A6100DF}" presName="childNode" presStyleLbl="node1" presStyleIdx="12" presStyleCnt="18">
        <dgm:presLayoutVars>
          <dgm:bulletEnabled val="1"/>
        </dgm:presLayoutVars>
      </dgm:prSet>
      <dgm:spPr/>
      <dgm:t>
        <a:bodyPr/>
        <a:lstStyle/>
        <a:p>
          <a:endParaRPr lang="en-US"/>
        </a:p>
      </dgm:t>
    </dgm:pt>
    <dgm:pt modelId="{ECA8D265-BA20-474E-A535-3A3CF4573871}" type="pres">
      <dgm:prSet presAssocID="{363CBD14-5709-486A-BA83-CD772A6100DF}" presName="aSpace2" presStyleCnt="0"/>
      <dgm:spPr/>
    </dgm:pt>
    <dgm:pt modelId="{A7D7270C-F91D-46BA-BBA1-7CCD5431395F}" type="pres">
      <dgm:prSet presAssocID="{229D0EF8-1236-4909-AF01-6D46012B5ABF}" presName="childNode" presStyleLbl="node1" presStyleIdx="13" presStyleCnt="18">
        <dgm:presLayoutVars>
          <dgm:bulletEnabled val="1"/>
        </dgm:presLayoutVars>
      </dgm:prSet>
      <dgm:spPr/>
      <dgm:t>
        <a:bodyPr/>
        <a:lstStyle/>
        <a:p>
          <a:endParaRPr lang="en-US"/>
        </a:p>
      </dgm:t>
    </dgm:pt>
    <dgm:pt modelId="{8C7F54ED-9A8D-44EE-B1FE-2AD5FD7B7A4C}" type="pres">
      <dgm:prSet presAssocID="{229D0EF8-1236-4909-AF01-6D46012B5ABF}" presName="aSpace2" presStyleCnt="0"/>
      <dgm:spPr/>
    </dgm:pt>
    <dgm:pt modelId="{853DAB45-4425-4CFC-886A-422678C1CF9A}" type="pres">
      <dgm:prSet presAssocID="{7797079F-003C-4861-B8D2-8EF618958243}" presName="childNode" presStyleLbl="node1" presStyleIdx="14" presStyleCnt="18">
        <dgm:presLayoutVars>
          <dgm:bulletEnabled val="1"/>
        </dgm:presLayoutVars>
      </dgm:prSet>
      <dgm:spPr/>
      <dgm:t>
        <a:bodyPr/>
        <a:lstStyle/>
        <a:p>
          <a:endParaRPr lang="en-US"/>
        </a:p>
      </dgm:t>
    </dgm:pt>
    <dgm:pt modelId="{00BC22BC-133C-4D0D-9692-5CB029BDFDB7}" type="pres">
      <dgm:prSet presAssocID="{AF4C1056-6F7B-4000-B7DA-8DD467E5D761}" presName="aSpace" presStyleCnt="0"/>
      <dgm:spPr/>
      <dgm:t>
        <a:bodyPr/>
        <a:lstStyle/>
        <a:p>
          <a:endParaRPr lang="en-US"/>
        </a:p>
      </dgm:t>
    </dgm:pt>
    <dgm:pt modelId="{EC561CC4-5BDB-450D-8D95-1EA936928B79}" type="pres">
      <dgm:prSet presAssocID="{8BC96145-63F0-4E2F-BE20-2084C6476C64}" presName="compNode" presStyleCnt="0"/>
      <dgm:spPr/>
      <dgm:t>
        <a:bodyPr/>
        <a:lstStyle/>
        <a:p>
          <a:endParaRPr lang="en-US"/>
        </a:p>
      </dgm:t>
    </dgm:pt>
    <dgm:pt modelId="{EACF6FB9-9B9F-40A7-997B-672A9E3FDD29}" type="pres">
      <dgm:prSet presAssocID="{8BC96145-63F0-4E2F-BE20-2084C6476C64}" presName="aNode" presStyleLbl="bgShp" presStyleIdx="4" presStyleCnt="5"/>
      <dgm:spPr/>
      <dgm:t>
        <a:bodyPr/>
        <a:lstStyle/>
        <a:p>
          <a:endParaRPr lang="en-US"/>
        </a:p>
      </dgm:t>
    </dgm:pt>
    <dgm:pt modelId="{BA2DBEAD-2ACF-433D-B508-609CC9AFC3A9}" type="pres">
      <dgm:prSet presAssocID="{8BC96145-63F0-4E2F-BE20-2084C6476C64}" presName="textNode" presStyleLbl="bgShp" presStyleIdx="4" presStyleCnt="5"/>
      <dgm:spPr/>
      <dgm:t>
        <a:bodyPr/>
        <a:lstStyle/>
        <a:p>
          <a:endParaRPr lang="en-US"/>
        </a:p>
      </dgm:t>
    </dgm:pt>
    <dgm:pt modelId="{69994339-A75E-4CEE-A0DA-FFA4A342A8C3}" type="pres">
      <dgm:prSet presAssocID="{8BC96145-63F0-4E2F-BE20-2084C6476C64}" presName="compChildNode" presStyleCnt="0"/>
      <dgm:spPr/>
      <dgm:t>
        <a:bodyPr/>
        <a:lstStyle/>
        <a:p>
          <a:endParaRPr lang="en-US"/>
        </a:p>
      </dgm:t>
    </dgm:pt>
    <dgm:pt modelId="{6D3824ED-7799-457B-80F3-8DA56B83BBDE}" type="pres">
      <dgm:prSet presAssocID="{8BC96145-63F0-4E2F-BE20-2084C6476C64}" presName="theInnerList" presStyleCnt="0"/>
      <dgm:spPr/>
      <dgm:t>
        <a:bodyPr/>
        <a:lstStyle/>
        <a:p>
          <a:endParaRPr lang="en-US"/>
        </a:p>
      </dgm:t>
    </dgm:pt>
    <dgm:pt modelId="{438A8448-FF3C-4A41-B9F8-E19D6AD70877}" type="pres">
      <dgm:prSet presAssocID="{D0FAE741-2F7C-482E-B6DD-1BB0E3A88D21}" presName="childNode" presStyleLbl="node1" presStyleIdx="15" presStyleCnt="18">
        <dgm:presLayoutVars>
          <dgm:bulletEnabled val="1"/>
        </dgm:presLayoutVars>
      </dgm:prSet>
      <dgm:spPr/>
      <dgm:t>
        <a:bodyPr/>
        <a:lstStyle/>
        <a:p>
          <a:endParaRPr lang="en-US"/>
        </a:p>
      </dgm:t>
    </dgm:pt>
    <dgm:pt modelId="{D72D7A32-7B04-4F35-AB95-6E5E0F8BC778}" type="pres">
      <dgm:prSet presAssocID="{D0FAE741-2F7C-482E-B6DD-1BB0E3A88D21}" presName="aSpace2" presStyleCnt="0"/>
      <dgm:spPr/>
      <dgm:t>
        <a:bodyPr/>
        <a:lstStyle/>
        <a:p>
          <a:endParaRPr lang="en-US"/>
        </a:p>
      </dgm:t>
    </dgm:pt>
    <dgm:pt modelId="{D57405B7-3D65-4770-A9C7-962A430A00B3}" type="pres">
      <dgm:prSet presAssocID="{3C683E78-CD08-4286-AE81-2F2484777C6F}" presName="childNode" presStyleLbl="node1" presStyleIdx="16" presStyleCnt="18">
        <dgm:presLayoutVars>
          <dgm:bulletEnabled val="1"/>
        </dgm:presLayoutVars>
      </dgm:prSet>
      <dgm:spPr/>
      <dgm:t>
        <a:bodyPr/>
        <a:lstStyle/>
        <a:p>
          <a:endParaRPr lang="en-US"/>
        </a:p>
      </dgm:t>
    </dgm:pt>
    <dgm:pt modelId="{F5563700-5BD0-4707-930D-3C505D9C5EBE}" type="pres">
      <dgm:prSet presAssocID="{3C683E78-CD08-4286-AE81-2F2484777C6F}" presName="aSpace2" presStyleCnt="0"/>
      <dgm:spPr/>
      <dgm:t>
        <a:bodyPr/>
        <a:lstStyle/>
        <a:p>
          <a:endParaRPr lang="en-US"/>
        </a:p>
      </dgm:t>
    </dgm:pt>
    <dgm:pt modelId="{F32E836F-8D2C-415D-B5A8-6A27D4428B14}" type="pres">
      <dgm:prSet presAssocID="{A991F65D-C7AA-475A-BAAD-6474FC8DF15C}" presName="childNode" presStyleLbl="node1" presStyleIdx="17" presStyleCnt="18">
        <dgm:presLayoutVars>
          <dgm:bulletEnabled val="1"/>
        </dgm:presLayoutVars>
      </dgm:prSet>
      <dgm:spPr/>
      <dgm:t>
        <a:bodyPr/>
        <a:lstStyle/>
        <a:p>
          <a:endParaRPr lang="en-US"/>
        </a:p>
      </dgm:t>
    </dgm:pt>
  </dgm:ptLst>
  <dgm:cxnLst>
    <dgm:cxn modelId="{AF5A5797-75F7-442B-92F3-EB1076466399}" srcId="{BFB24FFB-FAE7-4EA4-82A2-A90EF3132C34}" destId="{50B2E792-D372-487B-8FFB-7137063DB3AD}" srcOrd="3" destOrd="0" parTransId="{A0072F99-FE1B-43C1-8B7A-8B6F70CBE9F1}" sibTransId="{E05E695E-91EE-4D15-BC8D-C04004E7987F}"/>
    <dgm:cxn modelId="{3B630231-0961-4534-AE69-40C4298CEB8C}" srcId="{8BC96145-63F0-4E2F-BE20-2084C6476C64}" destId="{3C683E78-CD08-4286-AE81-2F2484777C6F}" srcOrd="1" destOrd="0" parTransId="{405F7EFA-FAE9-46C8-8783-FC939BEE0383}" sibTransId="{34AC60DE-DF6B-4321-B740-68D17A371406}"/>
    <dgm:cxn modelId="{6F4A9352-EDDE-40ED-9E68-220D52F28D17}" type="presOf" srcId="{CAB24B48-1631-496A-9C60-39BA642C9E82}" destId="{2F8A3A8D-4B90-4572-98F3-A543D1909AEA}" srcOrd="0" destOrd="0" presId="urn:microsoft.com/office/officeart/2005/8/layout/lProcess2"/>
    <dgm:cxn modelId="{1B09875A-AF32-4D3B-967E-6B2F84548BB9}" type="presOf" srcId="{C920421D-C56C-464A-B1E9-922072BA4165}" destId="{74FD1020-05DA-4D04-A4EF-4E22AC89872D}" srcOrd="0" destOrd="0" presId="urn:microsoft.com/office/officeart/2005/8/layout/lProcess2"/>
    <dgm:cxn modelId="{8E534979-C725-4975-8EA8-7EB1DC2974E2}" type="presOf" srcId="{AF4C1056-6F7B-4000-B7DA-8DD467E5D761}" destId="{CE557CE1-9B33-4969-90A9-FDD3BD72F28E}" srcOrd="1" destOrd="0" presId="urn:microsoft.com/office/officeart/2005/8/layout/lProcess2"/>
    <dgm:cxn modelId="{24F0F1C7-44FB-4812-8B7D-AD47E41D5983}" type="presOf" srcId="{A991F65D-C7AA-475A-BAAD-6474FC8DF15C}" destId="{F32E836F-8D2C-415D-B5A8-6A27D4428B14}" srcOrd="0" destOrd="0" presId="urn:microsoft.com/office/officeart/2005/8/layout/lProcess2"/>
    <dgm:cxn modelId="{1DE7C73B-7F17-473A-B207-E57851F26488}" srcId="{CAB24B48-1631-496A-9C60-39BA642C9E82}" destId="{3AA994F2-BEB9-44AF-8845-D5D50FED2527}" srcOrd="3" destOrd="0" parTransId="{3ED84AFA-344C-462D-A13F-A2DB3D90AF7B}" sibTransId="{27BEB88D-5CDE-40E3-9611-1949A6F51C0B}"/>
    <dgm:cxn modelId="{890F483A-66B6-4346-B286-49A8CE6BB442}" srcId="{CAB24B48-1631-496A-9C60-39BA642C9E82}" destId="{D1745352-2B64-42D2-93A3-7E6954B56069}" srcOrd="0" destOrd="0" parTransId="{E2B5F284-D6CE-4E2C-9395-3B56543EFA5F}" sibTransId="{6A19129F-5248-4B78-BDC5-1F35844EFB5E}"/>
    <dgm:cxn modelId="{84B21561-6DB2-47FD-91A6-2F01D1051585}" type="presOf" srcId="{3AA994F2-BEB9-44AF-8845-D5D50FED2527}" destId="{9D7D2B52-1087-4E2B-9FB3-7ABB9E63437A}" srcOrd="0" destOrd="0" presId="urn:microsoft.com/office/officeart/2005/8/layout/lProcess2"/>
    <dgm:cxn modelId="{0042A135-2015-4BFD-A489-A792C40C5EDF}" type="presOf" srcId="{6A8899FE-3CE0-4BED-BAF8-089DAF46C046}" destId="{16C6521C-C758-4907-BA74-D29B471BBACB}" srcOrd="0" destOrd="0" presId="urn:microsoft.com/office/officeart/2005/8/layout/lProcess2"/>
    <dgm:cxn modelId="{0E272EBD-6A6C-45FB-9163-938CF1738847}" srcId="{F4142FA7-79B7-4E6E-A483-F4A0AFBF7A71}" destId="{A2BA448D-7676-4C95-9F8B-D60FEFA74134}" srcOrd="0" destOrd="0" parTransId="{DDAF2372-A76D-4F95-82F9-9ABC9E7B433C}" sibTransId="{4FE5315D-2D32-4A2C-A8A8-DAF8F8660F9D}"/>
    <dgm:cxn modelId="{EAB9354E-3431-4C19-BDD9-ECAF2B142B20}" type="presOf" srcId="{D1745352-2B64-42D2-93A3-7E6954B56069}" destId="{E4A29D03-4B85-4345-97B9-C976B0136314}" srcOrd="0" destOrd="0" presId="urn:microsoft.com/office/officeart/2005/8/layout/lProcess2"/>
    <dgm:cxn modelId="{60E46BCA-4815-4098-9EA5-54914326CD58}" srcId="{F4142FA7-79B7-4E6E-A483-F4A0AFBF7A71}" destId="{6A8899FE-3CE0-4BED-BAF8-089DAF46C046}" srcOrd="1" destOrd="0" parTransId="{AD85A5B4-7729-4207-A0B1-CEA0081025C5}" sibTransId="{C8C79BF6-3E7B-488C-849A-920EE197852D}"/>
    <dgm:cxn modelId="{6BF1CC45-6107-457F-909F-12A599499ACF}" srcId="{AF4C1056-6F7B-4000-B7DA-8DD467E5D761}" destId="{229D0EF8-1236-4909-AF01-6D46012B5ABF}" srcOrd="2" destOrd="0" parTransId="{45E9DB01-1D85-4DC9-8F51-CB38D2F7952E}" sibTransId="{E37559CD-B3B8-43F5-8DF0-771249592C45}"/>
    <dgm:cxn modelId="{D8F81C19-AF09-4F4B-865C-E756FC495340}" type="presOf" srcId="{D0FAE741-2F7C-482E-B6DD-1BB0E3A88D21}" destId="{438A8448-FF3C-4A41-B9F8-E19D6AD70877}" srcOrd="0" destOrd="0" presId="urn:microsoft.com/office/officeart/2005/8/layout/lProcess2"/>
    <dgm:cxn modelId="{96673095-9938-4308-8AF0-B2837422F668}" srcId="{BFB24FFB-FAE7-4EA4-82A2-A90EF3132C34}" destId="{71C49007-D6A0-4BFF-86C5-3459D968C0E3}" srcOrd="0" destOrd="0" parTransId="{996DBFEF-C0DC-4A4F-8808-A3C3F5F0AA30}" sibTransId="{8BE2E583-8E9A-4F05-8528-63CF2F84F452}"/>
    <dgm:cxn modelId="{5A4DDA58-3884-4BAD-B23C-BA3BCAB46013}" type="presOf" srcId="{71C49007-D6A0-4BFF-86C5-3459D968C0E3}" destId="{A02CF810-6832-4328-8052-813D197C7A09}" srcOrd="0" destOrd="0" presId="urn:microsoft.com/office/officeart/2005/8/layout/lProcess2"/>
    <dgm:cxn modelId="{9D68BA2E-1AAE-44F9-A12A-0E081CB17A9D}" srcId="{BFB24FFB-FAE7-4EA4-82A2-A90EF3132C34}" destId="{9B8570D3-17F3-4B73-BBA4-2E544AAA1B1D}" srcOrd="2" destOrd="0" parTransId="{97A020ED-FD6F-472A-9ED7-69ECEFFD3C5A}" sibTransId="{3453F9B0-7518-4D34-BCF2-C391C9B5D5BD}"/>
    <dgm:cxn modelId="{F498CAEA-51F3-42C8-AC80-57284B92822C}" type="presOf" srcId="{50B2E792-D372-487B-8FFB-7137063DB3AD}" destId="{1AF5BBCB-83E5-4E12-9196-5CAD59AF9C8D}" srcOrd="0" destOrd="0" presId="urn:microsoft.com/office/officeart/2005/8/layout/lProcess2"/>
    <dgm:cxn modelId="{154871F8-E012-4C4B-82E4-C0BAC98A2D8B}" type="presOf" srcId="{229D0EF8-1236-4909-AF01-6D46012B5ABF}" destId="{A7D7270C-F91D-46BA-BBA1-7CCD5431395F}" srcOrd="0" destOrd="0" presId="urn:microsoft.com/office/officeart/2005/8/layout/lProcess2"/>
    <dgm:cxn modelId="{DE118466-1B98-4724-B561-A783D1492132}" srcId="{52C3AAED-FFAF-4270-B6ED-DF9BE1152949}" destId="{CAB24B48-1631-496A-9C60-39BA642C9E82}" srcOrd="1" destOrd="0" parTransId="{2A070AB7-2BC7-46DF-88DA-EFE08DE61436}" sibTransId="{D769BBEA-CCBC-4AA2-B6B3-78DA2DAED747}"/>
    <dgm:cxn modelId="{64E9DFB7-A38B-4D7F-8BBA-08E148967D92}" type="presOf" srcId="{9B8570D3-17F3-4B73-BBA4-2E544AAA1B1D}" destId="{0C468BC2-5BF5-40C0-B535-4DD5FE3CB456}" srcOrd="0" destOrd="0" presId="urn:microsoft.com/office/officeart/2005/8/layout/lProcess2"/>
    <dgm:cxn modelId="{D56329D5-C14C-4D32-B1F3-AC99F5A7CD5B}" type="presOf" srcId="{896290E7-4DF1-4F78-B722-7AC98F5080AE}" destId="{0DCCFAB3-030C-40C2-8896-DA49D3D7EE71}" srcOrd="0" destOrd="0" presId="urn:microsoft.com/office/officeart/2005/8/layout/lProcess2"/>
    <dgm:cxn modelId="{179DE061-5C56-4C1A-A4EF-0D249B1FFA09}" srcId="{AF4C1056-6F7B-4000-B7DA-8DD467E5D761}" destId="{7797079F-003C-4861-B8D2-8EF618958243}" srcOrd="3" destOrd="0" parTransId="{799AF595-4C26-4175-B25D-BB76AB4DD3F6}" sibTransId="{A7D1CD9B-9033-409B-AC28-0928F55D5E88}"/>
    <dgm:cxn modelId="{DE5BEF32-E968-46CD-8B9D-95D09AE0E64D}" type="presOf" srcId="{AF4C1056-6F7B-4000-B7DA-8DD467E5D761}" destId="{2D14C368-B1E5-4B53-AA10-9AE993CA7DE6}" srcOrd="0" destOrd="0" presId="urn:microsoft.com/office/officeart/2005/8/layout/lProcess2"/>
    <dgm:cxn modelId="{9ED7AE8B-3691-482C-ADE2-58AEF4201C67}" type="presOf" srcId="{F4142FA7-79B7-4E6E-A483-F4A0AFBF7A71}" destId="{0172969A-F4AB-424A-8F85-39FF8EB5C1F2}" srcOrd="0" destOrd="0" presId="urn:microsoft.com/office/officeart/2005/8/layout/lProcess2"/>
    <dgm:cxn modelId="{2A703904-066A-4211-9056-37CA98962EAB}" type="presOf" srcId="{A2BA448D-7676-4C95-9F8B-D60FEFA74134}" destId="{400B58D7-0A18-4FC3-9DD9-37542A3F8FE8}" srcOrd="0" destOrd="0" presId="urn:microsoft.com/office/officeart/2005/8/layout/lProcess2"/>
    <dgm:cxn modelId="{2E23B6ED-BD68-4156-BFCE-9CE9CABC25BD}" type="presOf" srcId="{622964F4-5349-4B43-8C04-D5A4C5D47CD5}" destId="{73A6784F-F8F9-4874-9D44-755FF1CB95A0}" srcOrd="0" destOrd="0" presId="urn:microsoft.com/office/officeart/2005/8/layout/lProcess2"/>
    <dgm:cxn modelId="{DF53F75A-8EBB-4C5E-9702-9BE9E503EFD7}" srcId="{AF4C1056-6F7B-4000-B7DA-8DD467E5D761}" destId="{896290E7-4DF1-4F78-B722-7AC98F5080AE}" srcOrd="0" destOrd="0" parTransId="{BA504E53-ABE0-4270-B9F8-D4C515C89150}" sibTransId="{952D35C0-5E20-4394-8C9D-6620E0F99E41}"/>
    <dgm:cxn modelId="{58070852-123A-4A54-A20C-ACACD8147D36}" srcId="{8BC96145-63F0-4E2F-BE20-2084C6476C64}" destId="{A991F65D-C7AA-475A-BAAD-6474FC8DF15C}" srcOrd="2" destOrd="0" parTransId="{8B91B0FC-6CD6-4201-B543-D4F2EDE4E246}" sibTransId="{5D27167F-727D-4FDF-AF4C-F4B9349A3911}"/>
    <dgm:cxn modelId="{37975E73-2D05-42F3-BD18-F628E7F9FE9C}" type="presOf" srcId="{3C683E78-CD08-4286-AE81-2F2484777C6F}" destId="{D57405B7-3D65-4770-A9C7-962A430A00B3}" srcOrd="0" destOrd="0" presId="urn:microsoft.com/office/officeart/2005/8/layout/lProcess2"/>
    <dgm:cxn modelId="{7C948ABE-B490-47BD-A4AD-AEAF241A1F36}" type="presOf" srcId="{842BF5DD-41C0-479E-B256-785CF476324C}" destId="{1B62E191-EA3B-43C8-829C-D5A09C293DF8}" srcOrd="0" destOrd="0" presId="urn:microsoft.com/office/officeart/2005/8/layout/lProcess2"/>
    <dgm:cxn modelId="{78F9B8E4-2FBA-4E4C-9F8D-35F4AAE204F0}" type="presOf" srcId="{52C3AAED-FFAF-4270-B6ED-DF9BE1152949}" destId="{587C0FA9-D626-49B4-8035-3C84818CCD5E}" srcOrd="0" destOrd="0" presId="urn:microsoft.com/office/officeart/2005/8/layout/lProcess2"/>
    <dgm:cxn modelId="{2AA9DC9F-95A9-41CF-9967-D1C9FD04BFAD}" srcId="{52C3AAED-FFAF-4270-B6ED-DF9BE1152949}" destId="{F4142FA7-79B7-4E6E-A483-F4A0AFBF7A71}" srcOrd="2" destOrd="0" parTransId="{97F75AEB-6657-4A36-9003-356164322D0D}" sibTransId="{F24E165A-7387-4E44-850F-83BAF8025EFD}"/>
    <dgm:cxn modelId="{EE20DA66-C411-4B62-AA8D-7B5CDE17D884}" srcId="{CAB24B48-1631-496A-9C60-39BA642C9E82}" destId="{842BF5DD-41C0-479E-B256-785CF476324C}" srcOrd="1" destOrd="0" parTransId="{A3110DCB-BBDD-442F-A1E2-0DA902E20204}" sibTransId="{38D61FE1-F8C2-4426-9C38-92A563C68928}"/>
    <dgm:cxn modelId="{507951E3-1D60-420A-B763-C4C2449CA523}" srcId="{52C3AAED-FFAF-4270-B6ED-DF9BE1152949}" destId="{8BC96145-63F0-4E2F-BE20-2084C6476C64}" srcOrd="4" destOrd="0" parTransId="{70C2F852-F748-42DB-A681-BB89947FA3B8}" sibTransId="{56404D88-7C2B-46FE-B54C-3CD7383E7569}"/>
    <dgm:cxn modelId="{E928F446-F51B-4DD5-B778-7C19D6351D9B}" type="presOf" srcId="{8BC96145-63F0-4E2F-BE20-2084C6476C64}" destId="{EACF6FB9-9B9F-40A7-997B-672A9E3FDD29}" srcOrd="0" destOrd="0" presId="urn:microsoft.com/office/officeart/2005/8/layout/lProcess2"/>
    <dgm:cxn modelId="{3BC5A23E-6DC1-483B-A8F4-4BED5ED0CAA9}" type="presOf" srcId="{8BC96145-63F0-4E2F-BE20-2084C6476C64}" destId="{BA2DBEAD-2ACF-433D-B508-609CC9AFC3A9}" srcOrd="1" destOrd="0" presId="urn:microsoft.com/office/officeart/2005/8/layout/lProcess2"/>
    <dgm:cxn modelId="{D72F0858-17B5-4F7C-B707-78D4B9182D88}" srcId="{F4142FA7-79B7-4E6E-A483-F4A0AFBF7A71}" destId="{622964F4-5349-4B43-8C04-D5A4C5D47CD5}" srcOrd="2" destOrd="0" parTransId="{3DAE79AC-AC9C-43B5-BEBF-6EA1A655DC23}" sibTransId="{1388BB74-DC2F-4FA0-A108-51268AE194D6}"/>
    <dgm:cxn modelId="{CF4F317C-27C6-442B-A46D-74223B6BF4A7}" type="presOf" srcId="{BFB24FFB-FAE7-4EA4-82A2-A90EF3132C34}" destId="{399B4D61-0149-4CE1-81CC-DC9458A21B5B}" srcOrd="1" destOrd="0" presId="urn:microsoft.com/office/officeart/2005/8/layout/lProcess2"/>
    <dgm:cxn modelId="{04011018-ACF0-4C50-BDD0-2C3FE4CC94CE}" type="presOf" srcId="{363CBD14-5709-486A-BA83-CD772A6100DF}" destId="{836EE94E-C445-4359-AAEA-86950A261D5F}" srcOrd="0" destOrd="0" presId="urn:microsoft.com/office/officeart/2005/8/layout/lProcess2"/>
    <dgm:cxn modelId="{58DA97F5-A6BC-4A3D-923B-5CB0709BEB7F}" srcId="{BFB24FFB-FAE7-4EA4-82A2-A90EF3132C34}" destId="{631D8E25-6699-4767-ABA8-14CCB53165D8}" srcOrd="1" destOrd="0" parTransId="{53072C88-8F1F-4188-B6CC-9A27DB6FBA46}" sibTransId="{B213D4AE-1FD4-4324-B2AF-5B0993B9E277}"/>
    <dgm:cxn modelId="{83B850FC-35F7-48C9-B8B7-BA312981000D}" srcId="{CAB24B48-1631-496A-9C60-39BA642C9E82}" destId="{C920421D-C56C-464A-B1E9-922072BA4165}" srcOrd="2" destOrd="0" parTransId="{4DA00635-45D5-4332-8D33-3757EFC7FBB1}" sibTransId="{F8BB3D0C-586F-4E43-B747-0D789673C35F}"/>
    <dgm:cxn modelId="{F658567F-850B-41AF-83F2-E9239C9EFB5A}" type="presOf" srcId="{BFB24FFB-FAE7-4EA4-82A2-A90EF3132C34}" destId="{7D6B35F5-25B8-4B2B-9011-5CEAD374D192}" srcOrd="0" destOrd="0" presId="urn:microsoft.com/office/officeart/2005/8/layout/lProcess2"/>
    <dgm:cxn modelId="{255D56DD-A11F-4E23-AE98-FDD349CE416B}" srcId="{8BC96145-63F0-4E2F-BE20-2084C6476C64}" destId="{D0FAE741-2F7C-482E-B6DD-1BB0E3A88D21}" srcOrd="0" destOrd="0" parTransId="{DB7C6E4C-3A53-4E27-B8DB-64588C6714E4}" sibTransId="{F16B3CBD-DCE4-4580-B3CE-A95DDFB8F4E0}"/>
    <dgm:cxn modelId="{4A0AA063-51A5-49A8-9712-CE0870E8707B}" srcId="{AF4C1056-6F7B-4000-B7DA-8DD467E5D761}" destId="{363CBD14-5709-486A-BA83-CD772A6100DF}" srcOrd="1" destOrd="0" parTransId="{424D651B-369E-440A-BBB1-9D72FE5C170E}" sibTransId="{F2458A6F-DC9A-445A-86E1-53264B9F64DB}"/>
    <dgm:cxn modelId="{36174D02-CBCC-4C82-AA10-4945987149FA}" type="presOf" srcId="{F4142FA7-79B7-4E6E-A483-F4A0AFBF7A71}" destId="{39241F0F-42F0-461E-91ED-37E763F2916C}" srcOrd="1" destOrd="0" presId="urn:microsoft.com/office/officeart/2005/8/layout/lProcess2"/>
    <dgm:cxn modelId="{0794E04D-ACB6-4D02-B8BA-08349D128039}" srcId="{52C3AAED-FFAF-4270-B6ED-DF9BE1152949}" destId="{BFB24FFB-FAE7-4EA4-82A2-A90EF3132C34}" srcOrd="0" destOrd="0" parTransId="{66A17AD4-677F-401C-80E5-D47284824543}" sibTransId="{99D39066-1EB7-4C96-BAD4-B40000AF52FE}"/>
    <dgm:cxn modelId="{CCBB7541-2538-41C5-A9BB-D8A002BF70EC}" srcId="{52C3AAED-FFAF-4270-B6ED-DF9BE1152949}" destId="{AF4C1056-6F7B-4000-B7DA-8DD467E5D761}" srcOrd="3" destOrd="0" parTransId="{C2AF462B-FDB6-48AF-8046-EA8D4C7F3498}" sibTransId="{4E9A2188-5829-446C-A184-70973E6200D6}"/>
    <dgm:cxn modelId="{08BB7D44-FFEA-480C-B2AD-BC3022CA85F6}" type="presOf" srcId="{7797079F-003C-4861-B8D2-8EF618958243}" destId="{853DAB45-4425-4CFC-886A-422678C1CF9A}" srcOrd="0" destOrd="0" presId="urn:microsoft.com/office/officeart/2005/8/layout/lProcess2"/>
    <dgm:cxn modelId="{74D32E84-3B60-4FEA-A64A-49D9257733EE}" type="presOf" srcId="{631D8E25-6699-4767-ABA8-14CCB53165D8}" destId="{9F7863AE-BF64-4988-A02B-285D97731ECE}" srcOrd="0" destOrd="0" presId="urn:microsoft.com/office/officeart/2005/8/layout/lProcess2"/>
    <dgm:cxn modelId="{92789DB3-2226-418F-9E8D-B2710189F2AE}" type="presOf" srcId="{CAB24B48-1631-496A-9C60-39BA642C9E82}" destId="{6D0607DC-8BC1-49EB-B75A-1A88E361BC8E}" srcOrd="1" destOrd="0" presId="urn:microsoft.com/office/officeart/2005/8/layout/lProcess2"/>
    <dgm:cxn modelId="{E3A3ED23-5277-467D-910B-8F4F77979E5A}" type="presParOf" srcId="{587C0FA9-D626-49B4-8035-3C84818CCD5E}" destId="{9FCC52F7-7416-40AD-B14B-F3CC27FB3F2D}" srcOrd="0" destOrd="0" presId="urn:microsoft.com/office/officeart/2005/8/layout/lProcess2"/>
    <dgm:cxn modelId="{DBB76047-4641-4AFB-8AFD-F0E9D9420EB8}" type="presParOf" srcId="{9FCC52F7-7416-40AD-B14B-F3CC27FB3F2D}" destId="{7D6B35F5-25B8-4B2B-9011-5CEAD374D192}" srcOrd="0" destOrd="0" presId="urn:microsoft.com/office/officeart/2005/8/layout/lProcess2"/>
    <dgm:cxn modelId="{457F38A6-D087-4CBC-8019-E3A7A91C9F41}" type="presParOf" srcId="{9FCC52F7-7416-40AD-B14B-F3CC27FB3F2D}" destId="{399B4D61-0149-4CE1-81CC-DC9458A21B5B}" srcOrd="1" destOrd="0" presId="urn:microsoft.com/office/officeart/2005/8/layout/lProcess2"/>
    <dgm:cxn modelId="{8041A015-C71C-4CE8-84B6-C2318757761B}" type="presParOf" srcId="{9FCC52F7-7416-40AD-B14B-F3CC27FB3F2D}" destId="{D711ED96-8F8E-426F-AB75-447026E0F347}" srcOrd="2" destOrd="0" presId="urn:microsoft.com/office/officeart/2005/8/layout/lProcess2"/>
    <dgm:cxn modelId="{6ACD77A9-C3C2-47C2-A241-2E523EF90AAA}" type="presParOf" srcId="{D711ED96-8F8E-426F-AB75-447026E0F347}" destId="{4D33C229-AB98-48A5-8ECC-D533506512E2}" srcOrd="0" destOrd="0" presId="urn:microsoft.com/office/officeart/2005/8/layout/lProcess2"/>
    <dgm:cxn modelId="{4195B1BA-0B52-4DFF-8306-DF9BF9A3EF85}" type="presParOf" srcId="{4D33C229-AB98-48A5-8ECC-D533506512E2}" destId="{A02CF810-6832-4328-8052-813D197C7A09}" srcOrd="0" destOrd="0" presId="urn:microsoft.com/office/officeart/2005/8/layout/lProcess2"/>
    <dgm:cxn modelId="{DEB6E723-BCEF-4A67-B9C0-ED2F00EC9C67}" type="presParOf" srcId="{4D33C229-AB98-48A5-8ECC-D533506512E2}" destId="{392ABD41-D547-4809-B4A1-95A1B3AFC8B9}" srcOrd="1" destOrd="0" presId="urn:microsoft.com/office/officeart/2005/8/layout/lProcess2"/>
    <dgm:cxn modelId="{B91DE9B0-76A8-4E94-A043-35B5F99CB5C7}" type="presParOf" srcId="{4D33C229-AB98-48A5-8ECC-D533506512E2}" destId="{9F7863AE-BF64-4988-A02B-285D97731ECE}" srcOrd="2" destOrd="0" presId="urn:microsoft.com/office/officeart/2005/8/layout/lProcess2"/>
    <dgm:cxn modelId="{D47277CC-7B37-4B29-9DA0-2DC8891A6AA9}" type="presParOf" srcId="{4D33C229-AB98-48A5-8ECC-D533506512E2}" destId="{79244991-F8D7-45A1-A3F2-5812755FA90B}" srcOrd="3" destOrd="0" presId="urn:microsoft.com/office/officeart/2005/8/layout/lProcess2"/>
    <dgm:cxn modelId="{76EDA29F-00B2-4AC3-9B91-0EF32E350681}" type="presParOf" srcId="{4D33C229-AB98-48A5-8ECC-D533506512E2}" destId="{0C468BC2-5BF5-40C0-B535-4DD5FE3CB456}" srcOrd="4" destOrd="0" presId="urn:microsoft.com/office/officeart/2005/8/layout/lProcess2"/>
    <dgm:cxn modelId="{342C90D8-120E-4A46-9CC9-7D4CF345EFB1}" type="presParOf" srcId="{4D33C229-AB98-48A5-8ECC-D533506512E2}" destId="{9AA7E03A-4A54-4806-91C4-7EAE2A236E08}" srcOrd="5" destOrd="0" presId="urn:microsoft.com/office/officeart/2005/8/layout/lProcess2"/>
    <dgm:cxn modelId="{986E0747-0973-459A-A3DA-B4AFAE40B9DF}" type="presParOf" srcId="{4D33C229-AB98-48A5-8ECC-D533506512E2}" destId="{1AF5BBCB-83E5-4E12-9196-5CAD59AF9C8D}" srcOrd="6" destOrd="0" presId="urn:microsoft.com/office/officeart/2005/8/layout/lProcess2"/>
    <dgm:cxn modelId="{DF19E27E-F95C-46B3-9CB7-71DB020E423A}" type="presParOf" srcId="{587C0FA9-D626-49B4-8035-3C84818CCD5E}" destId="{29A4BD3C-0A17-443F-9EEE-8E88230A4B67}" srcOrd="1" destOrd="0" presId="urn:microsoft.com/office/officeart/2005/8/layout/lProcess2"/>
    <dgm:cxn modelId="{78728BAB-3D8A-4C33-855D-ED0CA023805A}" type="presParOf" srcId="{587C0FA9-D626-49B4-8035-3C84818CCD5E}" destId="{5BD03780-B199-4DE2-B8A6-64143BAC32B1}" srcOrd="2" destOrd="0" presId="urn:microsoft.com/office/officeart/2005/8/layout/lProcess2"/>
    <dgm:cxn modelId="{5B21FED5-3AEB-4C4D-85E2-4218A681521A}" type="presParOf" srcId="{5BD03780-B199-4DE2-B8A6-64143BAC32B1}" destId="{2F8A3A8D-4B90-4572-98F3-A543D1909AEA}" srcOrd="0" destOrd="0" presId="urn:microsoft.com/office/officeart/2005/8/layout/lProcess2"/>
    <dgm:cxn modelId="{22BE0F93-BFF9-4277-8850-FE9234CB7AEA}" type="presParOf" srcId="{5BD03780-B199-4DE2-B8A6-64143BAC32B1}" destId="{6D0607DC-8BC1-49EB-B75A-1A88E361BC8E}" srcOrd="1" destOrd="0" presId="urn:microsoft.com/office/officeart/2005/8/layout/lProcess2"/>
    <dgm:cxn modelId="{16DAEA07-D4EC-4293-85A1-EBEDFC7AC06A}" type="presParOf" srcId="{5BD03780-B199-4DE2-B8A6-64143BAC32B1}" destId="{9534533B-3BB0-4697-B14C-8BC430CC2193}" srcOrd="2" destOrd="0" presId="urn:microsoft.com/office/officeart/2005/8/layout/lProcess2"/>
    <dgm:cxn modelId="{62764359-A516-4D6F-BCE8-974AEBCEA1EC}" type="presParOf" srcId="{9534533B-3BB0-4697-B14C-8BC430CC2193}" destId="{51F6351C-0172-4814-BCD1-D0B066D06CFC}" srcOrd="0" destOrd="0" presId="urn:microsoft.com/office/officeart/2005/8/layout/lProcess2"/>
    <dgm:cxn modelId="{47D1F977-4438-40F3-BA04-A68A6B78D996}" type="presParOf" srcId="{51F6351C-0172-4814-BCD1-D0B066D06CFC}" destId="{E4A29D03-4B85-4345-97B9-C976B0136314}" srcOrd="0" destOrd="0" presId="urn:microsoft.com/office/officeart/2005/8/layout/lProcess2"/>
    <dgm:cxn modelId="{B1196E1F-81B9-49E7-BFFD-B3B900C6FCCC}" type="presParOf" srcId="{51F6351C-0172-4814-BCD1-D0B066D06CFC}" destId="{2A4BF053-51E0-4025-8C0E-B2042F4D4601}" srcOrd="1" destOrd="0" presId="urn:microsoft.com/office/officeart/2005/8/layout/lProcess2"/>
    <dgm:cxn modelId="{46193626-2117-42EA-B438-EF9B6C3C523E}" type="presParOf" srcId="{51F6351C-0172-4814-BCD1-D0B066D06CFC}" destId="{1B62E191-EA3B-43C8-829C-D5A09C293DF8}" srcOrd="2" destOrd="0" presId="urn:microsoft.com/office/officeart/2005/8/layout/lProcess2"/>
    <dgm:cxn modelId="{6F58F89F-F28B-4CBC-B860-0E24B39BEAE4}" type="presParOf" srcId="{51F6351C-0172-4814-BCD1-D0B066D06CFC}" destId="{2B063B04-72C9-47FA-8935-25653AA56F3F}" srcOrd="3" destOrd="0" presId="urn:microsoft.com/office/officeart/2005/8/layout/lProcess2"/>
    <dgm:cxn modelId="{332D0E44-2916-4E92-8F5A-65038ABF48A6}" type="presParOf" srcId="{51F6351C-0172-4814-BCD1-D0B066D06CFC}" destId="{74FD1020-05DA-4D04-A4EF-4E22AC89872D}" srcOrd="4" destOrd="0" presId="urn:microsoft.com/office/officeart/2005/8/layout/lProcess2"/>
    <dgm:cxn modelId="{09F9DDC1-3E40-4DE8-8262-6B85B9C7C42B}" type="presParOf" srcId="{51F6351C-0172-4814-BCD1-D0B066D06CFC}" destId="{AFCA0A47-4BB3-49FC-A0EA-8145D7019D5A}" srcOrd="5" destOrd="0" presId="urn:microsoft.com/office/officeart/2005/8/layout/lProcess2"/>
    <dgm:cxn modelId="{DC8C50D9-5D60-4AA0-952E-3C145A34713B}" type="presParOf" srcId="{51F6351C-0172-4814-BCD1-D0B066D06CFC}" destId="{9D7D2B52-1087-4E2B-9FB3-7ABB9E63437A}" srcOrd="6" destOrd="0" presId="urn:microsoft.com/office/officeart/2005/8/layout/lProcess2"/>
    <dgm:cxn modelId="{117DA6D0-97A1-43B3-8301-B196F2974329}" type="presParOf" srcId="{587C0FA9-D626-49B4-8035-3C84818CCD5E}" destId="{DC1C238E-F814-4296-A445-01D975E29A08}" srcOrd="3" destOrd="0" presId="urn:microsoft.com/office/officeart/2005/8/layout/lProcess2"/>
    <dgm:cxn modelId="{0AD7A537-4812-4169-9863-6D758DC6ACB4}" type="presParOf" srcId="{587C0FA9-D626-49B4-8035-3C84818CCD5E}" destId="{B6D9474B-1E28-44C9-8941-71D0B2F28FF7}" srcOrd="4" destOrd="0" presId="urn:microsoft.com/office/officeart/2005/8/layout/lProcess2"/>
    <dgm:cxn modelId="{C46AB875-82B4-4793-92BE-9308CF693F17}" type="presParOf" srcId="{B6D9474B-1E28-44C9-8941-71D0B2F28FF7}" destId="{0172969A-F4AB-424A-8F85-39FF8EB5C1F2}" srcOrd="0" destOrd="0" presId="urn:microsoft.com/office/officeart/2005/8/layout/lProcess2"/>
    <dgm:cxn modelId="{8EBE0E32-D165-432C-8FBC-96CDE4577088}" type="presParOf" srcId="{B6D9474B-1E28-44C9-8941-71D0B2F28FF7}" destId="{39241F0F-42F0-461E-91ED-37E763F2916C}" srcOrd="1" destOrd="0" presId="urn:microsoft.com/office/officeart/2005/8/layout/lProcess2"/>
    <dgm:cxn modelId="{F7850FBD-D194-44DF-BD42-7845A6A31932}" type="presParOf" srcId="{B6D9474B-1E28-44C9-8941-71D0B2F28FF7}" destId="{7C300B1B-8649-4046-99CF-079C9CB0A4B8}" srcOrd="2" destOrd="0" presId="urn:microsoft.com/office/officeart/2005/8/layout/lProcess2"/>
    <dgm:cxn modelId="{954170E2-193C-43AE-B90E-C06664518C88}" type="presParOf" srcId="{7C300B1B-8649-4046-99CF-079C9CB0A4B8}" destId="{119EE360-17D7-4C12-A1F3-FC5962A7AC8A}" srcOrd="0" destOrd="0" presId="urn:microsoft.com/office/officeart/2005/8/layout/lProcess2"/>
    <dgm:cxn modelId="{46BB76FB-68ED-465D-B87E-94841B5ED257}" type="presParOf" srcId="{119EE360-17D7-4C12-A1F3-FC5962A7AC8A}" destId="{400B58D7-0A18-4FC3-9DD9-37542A3F8FE8}" srcOrd="0" destOrd="0" presId="urn:microsoft.com/office/officeart/2005/8/layout/lProcess2"/>
    <dgm:cxn modelId="{F958F211-4205-49AC-AB0C-B52517EFF513}" type="presParOf" srcId="{119EE360-17D7-4C12-A1F3-FC5962A7AC8A}" destId="{16D59728-A75B-40BE-99C1-F47A09889A30}" srcOrd="1" destOrd="0" presId="urn:microsoft.com/office/officeart/2005/8/layout/lProcess2"/>
    <dgm:cxn modelId="{2DDC434B-2635-4C9B-A11B-8C575715175A}" type="presParOf" srcId="{119EE360-17D7-4C12-A1F3-FC5962A7AC8A}" destId="{16C6521C-C758-4907-BA74-D29B471BBACB}" srcOrd="2" destOrd="0" presId="urn:microsoft.com/office/officeart/2005/8/layout/lProcess2"/>
    <dgm:cxn modelId="{260B3ADF-4125-48E0-958B-2D64A0BE5537}" type="presParOf" srcId="{119EE360-17D7-4C12-A1F3-FC5962A7AC8A}" destId="{55ED31C7-C132-406C-A72F-99B9532B47BD}" srcOrd="3" destOrd="0" presId="urn:microsoft.com/office/officeart/2005/8/layout/lProcess2"/>
    <dgm:cxn modelId="{DEDFE082-F4FD-4EA6-AF13-451BE2C07957}" type="presParOf" srcId="{119EE360-17D7-4C12-A1F3-FC5962A7AC8A}" destId="{73A6784F-F8F9-4874-9D44-755FF1CB95A0}" srcOrd="4" destOrd="0" presId="urn:microsoft.com/office/officeart/2005/8/layout/lProcess2"/>
    <dgm:cxn modelId="{A2B02F01-1C42-4717-B124-89CF8758B9EC}" type="presParOf" srcId="{587C0FA9-D626-49B4-8035-3C84818CCD5E}" destId="{BCC094BC-F928-4481-BF89-F77F8BE888B5}" srcOrd="5" destOrd="0" presId="urn:microsoft.com/office/officeart/2005/8/layout/lProcess2"/>
    <dgm:cxn modelId="{2EC5FA53-E82E-405E-8A2F-A7FF41933B08}" type="presParOf" srcId="{587C0FA9-D626-49B4-8035-3C84818CCD5E}" destId="{2C50FA8A-64EE-4256-8E0F-60B4E792D425}" srcOrd="6" destOrd="0" presId="urn:microsoft.com/office/officeart/2005/8/layout/lProcess2"/>
    <dgm:cxn modelId="{92BEA061-AE3F-4F49-9BFF-911F29CB7898}" type="presParOf" srcId="{2C50FA8A-64EE-4256-8E0F-60B4E792D425}" destId="{2D14C368-B1E5-4B53-AA10-9AE993CA7DE6}" srcOrd="0" destOrd="0" presId="urn:microsoft.com/office/officeart/2005/8/layout/lProcess2"/>
    <dgm:cxn modelId="{E6898913-8E0B-4DD7-A62F-8751FEF1ED7B}" type="presParOf" srcId="{2C50FA8A-64EE-4256-8E0F-60B4E792D425}" destId="{CE557CE1-9B33-4969-90A9-FDD3BD72F28E}" srcOrd="1" destOrd="0" presId="urn:microsoft.com/office/officeart/2005/8/layout/lProcess2"/>
    <dgm:cxn modelId="{B40E8C3F-F527-4C01-8DEF-BF420A7C8119}" type="presParOf" srcId="{2C50FA8A-64EE-4256-8E0F-60B4E792D425}" destId="{C430DC11-7122-4D95-8028-A69F0DA35329}" srcOrd="2" destOrd="0" presId="urn:microsoft.com/office/officeart/2005/8/layout/lProcess2"/>
    <dgm:cxn modelId="{CD3CED27-1E27-42F6-B3C8-7EA9FA6B931C}" type="presParOf" srcId="{C430DC11-7122-4D95-8028-A69F0DA35329}" destId="{0FAB5EC5-329F-4E4E-9A45-61C8155CF654}" srcOrd="0" destOrd="0" presId="urn:microsoft.com/office/officeart/2005/8/layout/lProcess2"/>
    <dgm:cxn modelId="{BE8F1044-1A1F-41FC-B725-D6E0669759AD}" type="presParOf" srcId="{0FAB5EC5-329F-4E4E-9A45-61C8155CF654}" destId="{0DCCFAB3-030C-40C2-8896-DA49D3D7EE71}" srcOrd="0" destOrd="0" presId="urn:microsoft.com/office/officeart/2005/8/layout/lProcess2"/>
    <dgm:cxn modelId="{C2765CB1-0C98-4817-A461-DE251BDF2A77}" type="presParOf" srcId="{0FAB5EC5-329F-4E4E-9A45-61C8155CF654}" destId="{01CF6A64-3AE4-4160-8EA2-7009A2215408}" srcOrd="1" destOrd="0" presId="urn:microsoft.com/office/officeart/2005/8/layout/lProcess2"/>
    <dgm:cxn modelId="{D9DF637C-CB8A-48D4-8D2D-8BA62119C447}" type="presParOf" srcId="{0FAB5EC5-329F-4E4E-9A45-61C8155CF654}" destId="{836EE94E-C445-4359-AAEA-86950A261D5F}" srcOrd="2" destOrd="0" presId="urn:microsoft.com/office/officeart/2005/8/layout/lProcess2"/>
    <dgm:cxn modelId="{A7127B17-ED1D-45AE-86B7-99EBACF351D9}" type="presParOf" srcId="{0FAB5EC5-329F-4E4E-9A45-61C8155CF654}" destId="{ECA8D265-BA20-474E-A535-3A3CF4573871}" srcOrd="3" destOrd="0" presId="urn:microsoft.com/office/officeart/2005/8/layout/lProcess2"/>
    <dgm:cxn modelId="{ACC629A3-3E2D-4BC6-9B84-48E814E54747}" type="presParOf" srcId="{0FAB5EC5-329F-4E4E-9A45-61C8155CF654}" destId="{A7D7270C-F91D-46BA-BBA1-7CCD5431395F}" srcOrd="4" destOrd="0" presId="urn:microsoft.com/office/officeart/2005/8/layout/lProcess2"/>
    <dgm:cxn modelId="{433A2E56-7308-49EE-ADFF-EC30299FE57C}" type="presParOf" srcId="{0FAB5EC5-329F-4E4E-9A45-61C8155CF654}" destId="{8C7F54ED-9A8D-44EE-B1FE-2AD5FD7B7A4C}" srcOrd="5" destOrd="0" presId="urn:microsoft.com/office/officeart/2005/8/layout/lProcess2"/>
    <dgm:cxn modelId="{C7DD02B8-1E6E-4D30-B811-0EEE3A9C7A85}" type="presParOf" srcId="{0FAB5EC5-329F-4E4E-9A45-61C8155CF654}" destId="{853DAB45-4425-4CFC-886A-422678C1CF9A}" srcOrd="6" destOrd="0" presId="urn:microsoft.com/office/officeart/2005/8/layout/lProcess2"/>
    <dgm:cxn modelId="{8C4AE11D-AD4B-4141-9AE4-51E24B192BFD}" type="presParOf" srcId="{587C0FA9-D626-49B4-8035-3C84818CCD5E}" destId="{00BC22BC-133C-4D0D-9692-5CB029BDFDB7}" srcOrd="7" destOrd="0" presId="urn:microsoft.com/office/officeart/2005/8/layout/lProcess2"/>
    <dgm:cxn modelId="{B2978C74-935F-4D96-A03D-DFB844978172}" type="presParOf" srcId="{587C0FA9-D626-49B4-8035-3C84818CCD5E}" destId="{EC561CC4-5BDB-450D-8D95-1EA936928B79}" srcOrd="8" destOrd="0" presId="urn:microsoft.com/office/officeart/2005/8/layout/lProcess2"/>
    <dgm:cxn modelId="{969DB6EC-6B34-4982-9042-0DDDC8B40AF5}" type="presParOf" srcId="{EC561CC4-5BDB-450D-8D95-1EA936928B79}" destId="{EACF6FB9-9B9F-40A7-997B-672A9E3FDD29}" srcOrd="0" destOrd="0" presId="urn:microsoft.com/office/officeart/2005/8/layout/lProcess2"/>
    <dgm:cxn modelId="{269B5763-885D-40BF-8538-604E5CDA6F59}" type="presParOf" srcId="{EC561CC4-5BDB-450D-8D95-1EA936928B79}" destId="{BA2DBEAD-2ACF-433D-B508-609CC9AFC3A9}" srcOrd="1" destOrd="0" presId="urn:microsoft.com/office/officeart/2005/8/layout/lProcess2"/>
    <dgm:cxn modelId="{0FC61E54-785D-41B4-981F-D18A04F1B417}" type="presParOf" srcId="{EC561CC4-5BDB-450D-8D95-1EA936928B79}" destId="{69994339-A75E-4CEE-A0DA-FFA4A342A8C3}" srcOrd="2" destOrd="0" presId="urn:microsoft.com/office/officeart/2005/8/layout/lProcess2"/>
    <dgm:cxn modelId="{B9CDD20B-6F40-4B61-848A-A0CEA82BEBC4}" type="presParOf" srcId="{69994339-A75E-4CEE-A0DA-FFA4A342A8C3}" destId="{6D3824ED-7799-457B-80F3-8DA56B83BBDE}" srcOrd="0" destOrd="0" presId="urn:microsoft.com/office/officeart/2005/8/layout/lProcess2"/>
    <dgm:cxn modelId="{0FAE6146-FFD3-4505-AA50-83D7CC8304C0}" type="presParOf" srcId="{6D3824ED-7799-457B-80F3-8DA56B83BBDE}" destId="{438A8448-FF3C-4A41-B9F8-E19D6AD70877}" srcOrd="0" destOrd="0" presId="urn:microsoft.com/office/officeart/2005/8/layout/lProcess2"/>
    <dgm:cxn modelId="{49D4BEEC-0EEB-467D-A5CE-DE8559ECFF2C}" type="presParOf" srcId="{6D3824ED-7799-457B-80F3-8DA56B83BBDE}" destId="{D72D7A32-7B04-4F35-AB95-6E5E0F8BC778}" srcOrd="1" destOrd="0" presId="urn:microsoft.com/office/officeart/2005/8/layout/lProcess2"/>
    <dgm:cxn modelId="{08246459-DAA0-4F68-8FA4-FC4F89940105}" type="presParOf" srcId="{6D3824ED-7799-457B-80F3-8DA56B83BBDE}" destId="{D57405B7-3D65-4770-A9C7-962A430A00B3}" srcOrd="2" destOrd="0" presId="urn:microsoft.com/office/officeart/2005/8/layout/lProcess2"/>
    <dgm:cxn modelId="{45843F71-EAB9-402E-877E-A4F0093A0463}" type="presParOf" srcId="{6D3824ED-7799-457B-80F3-8DA56B83BBDE}" destId="{F5563700-5BD0-4707-930D-3C505D9C5EBE}" srcOrd="3" destOrd="0" presId="urn:microsoft.com/office/officeart/2005/8/layout/lProcess2"/>
    <dgm:cxn modelId="{6CBA9FFB-A4A2-405B-A2E5-2B3D8068BB98}" type="presParOf" srcId="{6D3824ED-7799-457B-80F3-8DA56B83BBDE}" destId="{F32E836F-8D2C-415D-B5A8-6A27D4428B14}"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B35F5-25B8-4B2B-9011-5CEAD374D192}">
      <dsp:nvSpPr>
        <dsp:cNvPr id="0" name=""/>
        <dsp:cNvSpPr/>
      </dsp:nvSpPr>
      <dsp:spPr>
        <a:xfrm>
          <a:off x="4256" y="0"/>
          <a:ext cx="1493639" cy="3605092"/>
        </a:xfrm>
        <a:prstGeom prst="roundRect">
          <a:avLst>
            <a:gd name="adj" fmla="val 10000"/>
          </a:avLst>
        </a:prstGeom>
        <a:solidFill>
          <a:srgbClr val="99AD1E"/>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Talent Management</a:t>
          </a:r>
        </a:p>
      </dsp:txBody>
      <dsp:txXfrm>
        <a:off x="4256" y="0"/>
        <a:ext cx="1493639" cy="1081527"/>
      </dsp:txXfrm>
    </dsp:sp>
    <dsp:sp modelId="{A02CF810-6832-4328-8052-813D197C7A09}">
      <dsp:nvSpPr>
        <dsp:cNvPr id="0" name=""/>
        <dsp:cNvSpPr/>
      </dsp:nvSpPr>
      <dsp:spPr>
        <a:xfrm>
          <a:off x="153620" y="1081615"/>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Recruitment Automation </a:t>
          </a:r>
          <a:endParaRPr lang="en-US" sz="900" kern="1200" dirty="0">
            <a:solidFill>
              <a:schemeClr val="bg1"/>
            </a:solidFill>
          </a:endParaRPr>
        </a:p>
      </dsp:txBody>
      <dsp:txXfrm>
        <a:off x="169002" y="1096997"/>
        <a:ext cx="1164147" cy="494421"/>
      </dsp:txXfrm>
    </dsp:sp>
    <dsp:sp modelId="{9F7863AE-BF64-4988-A02B-285D97731ECE}">
      <dsp:nvSpPr>
        <dsp:cNvPr id="0" name=""/>
        <dsp:cNvSpPr/>
      </dsp:nvSpPr>
      <dsp:spPr>
        <a:xfrm>
          <a:off x="153620" y="1687598"/>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Admission Management </a:t>
          </a:r>
          <a:endParaRPr lang="en-US" sz="900" kern="1200" dirty="0">
            <a:solidFill>
              <a:schemeClr val="bg1"/>
            </a:solidFill>
          </a:endParaRPr>
        </a:p>
      </dsp:txBody>
      <dsp:txXfrm>
        <a:off x="169002" y="1702980"/>
        <a:ext cx="1164147" cy="494421"/>
      </dsp:txXfrm>
    </dsp:sp>
    <dsp:sp modelId="{0C468BC2-5BF5-40C0-B535-4DD5FE3CB456}">
      <dsp:nvSpPr>
        <dsp:cNvPr id="0" name=""/>
        <dsp:cNvSpPr/>
      </dsp:nvSpPr>
      <dsp:spPr>
        <a:xfrm>
          <a:off x="153620" y="2293581"/>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Skill &amp; Assessment</a:t>
          </a:r>
          <a:endParaRPr lang="en-US" sz="900" kern="1200" dirty="0">
            <a:solidFill>
              <a:schemeClr val="bg1"/>
            </a:solidFill>
          </a:endParaRPr>
        </a:p>
      </dsp:txBody>
      <dsp:txXfrm>
        <a:off x="169002" y="2308963"/>
        <a:ext cx="1164147" cy="494421"/>
      </dsp:txXfrm>
    </dsp:sp>
    <dsp:sp modelId="{1AF5BBCB-83E5-4E12-9196-5CAD59AF9C8D}">
      <dsp:nvSpPr>
        <dsp:cNvPr id="0" name=""/>
        <dsp:cNvSpPr/>
      </dsp:nvSpPr>
      <dsp:spPr>
        <a:xfrm>
          <a:off x="153620" y="2899564"/>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Learning Content Development</a:t>
          </a:r>
          <a:endParaRPr lang="en-US" sz="900" kern="1200" dirty="0">
            <a:solidFill>
              <a:schemeClr val="bg1"/>
            </a:solidFill>
          </a:endParaRPr>
        </a:p>
      </dsp:txBody>
      <dsp:txXfrm>
        <a:off x="169002" y="2914946"/>
        <a:ext cx="1164147" cy="494421"/>
      </dsp:txXfrm>
    </dsp:sp>
    <dsp:sp modelId="{2F8A3A8D-4B90-4572-98F3-A543D1909AEA}">
      <dsp:nvSpPr>
        <dsp:cNvPr id="0" name=""/>
        <dsp:cNvSpPr/>
      </dsp:nvSpPr>
      <dsp:spPr>
        <a:xfrm>
          <a:off x="1609918" y="0"/>
          <a:ext cx="1493639" cy="3605092"/>
        </a:xfrm>
        <a:prstGeom prst="roundRect">
          <a:avLst>
            <a:gd name="adj" fmla="val 10000"/>
          </a:avLst>
        </a:prstGeom>
        <a:solidFill>
          <a:srgbClr val="99AD1E"/>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Sales &amp; Distribution</a:t>
          </a:r>
        </a:p>
      </dsp:txBody>
      <dsp:txXfrm>
        <a:off x="1609918" y="0"/>
        <a:ext cx="1493639" cy="1081527"/>
      </dsp:txXfrm>
    </dsp:sp>
    <dsp:sp modelId="{E4A29D03-4B85-4345-97B9-C976B0136314}">
      <dsp:nvSpPr>
        <dsp:cNvPr id="0" name=""/>
        <dsp:cNvSpPr/>
      </dsp:nvSpPr>
      <dsp:spPr>
        <a:xfrm>
          <a:off x="1759282" y="1081615"/>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Sales-Force Automation</a:t>
          </a:r>
          <a:endParaRPr lang="en-US" sz="900" kern="1200" dirty="0">
            <a:solidFill>
              <a:schemeClr val="bg1"/>
            </a:solidFill>
          </a:endParaRPr>
        </a:p>
      </dsp:txBody>
      <dsp:txXfrm>
        <a:off x="1774664" y="1096997"/>
        <a:ext cx="1164147" cy="494421"/>
      </dsp:txXfrm>
    </dsp:sp>
    <dsp:sp modelId="{1B62E191-EA3B-43C8-829C-D5A09C293DF8}">
      <dsp:nvSpPr>
        <dsp:cNvPr id="0" name=""/>
        <dsp:cNvSpPr/>
      </dsp:nvSpPr>
      <dsp:spPr>
        <a:xfrm>
          <a:off x="1759282" y="1687598"/>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Distribution &amp; Dealer Mgmt</a:t>
          </a:r>
          <a:endParaRPr lang="en-US" sz="900" kern="1200" dirty="0">
            <a:solidFill>
              <a:schemeClr val="bg1"/>
            </a:solidFill>
          </a:endParaRPr>
        </a:p>
      </dsp:txBody>
      <dsp:txXfrm>
        <a:off x="1774664" y="1702980"/>
        <a:ext cx="1164147" cy="494421"/>
      </dsp:txXfrm>
    </dsp:sp>
    <dsp:sp modelId="{74FD1020-05DA-4D04-A4EF-4E22AC89872D}">
      <dsp:nvSpPr>
        <dsp:cNvPr id="0" name=""/>
        <dsp:cNvSpPr/>
      </dsp:nvSpPr>
      <dsp:spPr>
        <a:xfrm>
          <a:off x="1759282" y="2293581"/>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BI &amp; Enterprise Application Integration</a:t>
          </a:r>
          <a:endParaRPr lang="en-US" sz="900" kern="1200" dirty="0">
            <a:solidFill>
              <a:schemeClr val="bg1"/>
            </a:solidFill>
          </a:endParaRPr>
        </a:p>
      </dsp:txBody>
      <dsp:txXfrm>
        <a:off x="1774664" y="2308963"/>
        <a:ext cx="1164147" cy="494421"/>
      </dsp:txXfrm>
    </dsp:sp>
    <dsp:sp modelId="{9D7D2B52-1087-4E2B-9FB3-7ABB9E63437A}">
      <dsp:nvSpPr>
        <dsp:cNvPr id="0" name=""/>
        <dsp:cNvSpPr/>
      </dsp:nvSpPr>
      <dsp:spPr>
        <a:xfrm>
          <a:off x="1759282" y="2899564"/>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Supplier &amp; Procurement  Automation</a:t>
          </a:r>
          <a:endParaRPr lang="en-US" sz="900" kern="1200" dirty="0">
            <a:solidFill>
              <a:schemeClr val="bg1"/>
            </a:solidFill>
          </a:endParaRPr>
        </a:p>
      </dsp:txBody>
      <dsp:txXfrm>
        <a:off x="1774664" y="2914946"/>
        <a:ext cx="1164147" cy="494421"/>
      </dsp:txXfrm>
    </dsp:sp>
    <dsp:sp modelId="{0172969A-F4AB-424A-8F85-39FF8EB5C1F2}">
      <dsp:nvSpPr>
        <dsp:cNvPr id="0" name=""/>
        <dsp:cNvSpPr/>
      </dsp:nvSpPr>
      <dsp:spPr>
        <a:xfrm>
          <a:off x="3215580" y="0"/>
          <a:ext cx="1493639" cy="3605092"/>
        </a:xfrm>
        <a:prstGeom prst="roundRect">
          <a:avLst>
            <a:gd name="adj" fmla="val 10000"/>
          </a:avLst>
        </a:prstGeom>
        <a:solidFill>
          <a:srgbClr val="99AD1E"/>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e-Learning</a:t>
          </a:r>
          <a:endParaRPr lang="en-US" sz="1200" kern="1200" dirty="0">
            <a:solidFill>
              <a:schemeClr val="bg1"/>
            </a:solidFill>
          </a:endParaRPr>
        </a:p>
      </dsp:txBody>
      <dsp:txXfrm>
        <a:off x="3215580" y="0"/>
        <a:ext cx="1493639" cy="1081527"/>
      </dsp:txXfrm>
    </dsp:sp>
    <dsp:sp modelId="{400B58D7-0A18-4FC3-9DD9-37542A3F8FE8}">
      <dsp:nvSpPr>
        <dsp:cNvPr id="0" name=""/>
        <dsp:cNvSpPr/>
      </dsp:nvSpPr>
      <dsp:spPr>
        <a:xfrm>
          <a:off x="3364944" y="1081835"/>
          <a:ext cx="1194911" cy="708256"/>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Consulting Services</a:t>
          </a:r>
          <a:endParaRPr lang="en-US" sz="900" kern="1200" dirty="0">
            <a:solidFill>
              <a:schemeClr val="bg1"/>
            </a:solidFill>
          </a:endParaRPr>
        </a:p>
      </dsp:txBody>
      <dsp:txXfrm>
        <a:off x="3385688" y="1102579"/>
        <a:ext cx="1153423" cy="666768"/>
      </dsp:txXfrm>
    </dsp:sp>
    <dsp:sp modelId="{16C6521C-C758-4907-BA74-D29B471BBACB}">
      <dsp:nvSpPr>
        <dsp:cNvPr id="0" name=""/>
        <dsp:cNvSpPr/>
      </dsp:nvSpPr>
      <dsp:spPr>
        <a:xfrm>
          <a:off x="3364944" y="1899054"/>
          <a:ext cx="1194911" cy="708256"/>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Learning Technology Services</a:t>
          </a:r>
          <a:endParaRPr lang="en-US" sz="900" kern="1200" dirty="0">
            <a:solidFill>
              <a:schemeClr val="bg1"/>
            </a:solidFill>
          </a:endParaRPr>
        </a:p>
      </dsp:txBody>
      <dsp:txXfrm>
        <a:off x="3385688" y="1919798"/>
        <a:ext cx="1153423" cy="666768"/>
      </dsp:txXfrm>
    </dsp:sp>
    <dsp:sp modelId="{73A6784F-F8F9-4874-9D44-755FF1CB95A0}">
      <dsp:nvSpPr>
        <dsp:cNvPr id="0" name=""/>
        <dsp:cNvSpPr/>
      </dsp:nvSpPr>
      <dsp:spPr>
        <a:xfrm>
          <a:off x="3364944" y="2716273"/>
          <a:ext cx="1194911" cy="708256"/>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Custom Content Solutions</a:t>
          </a:r>
          <a:endParaRPr lang="en-US" sz="900" kern="1200" dirty="0">
            <a:solidFill>
              <a:schemeClr val="bg1"/>
            </a:solidFill>
          </a:endParaRPr>
        </a:p>
      </dsp:txBody>
      <dsp:txXfrm>
        <a:off x="3385688" y="2737017"/>
        <a:ext cx="1153423" cy="666768"/>
      </dsp:txXfrm>
    </dsp:sp>
    <dsp:sp modelId="{2D14C368-B1E5-4B53-AA10-9AE993CA7DE6}">
      <dsp:nvSpPr>
        <dsp:cNvPr id="0" name=""/>
        <dsp:cNvSpPr/>
      </dsp:nvSpPr>
      <dsp:spPr>
        <a:xfrm>
          <a:off x="4821242" y="0"/>
          <a:ext cx="1493639" cy="3605092"/>
        </a:xfrm>
        <a:prstGeom prst="roundRect">
          <a:avLst>
            <a:gd name="adj" fmla="val 10000"/>
          </a:avLst>
        </a:prstGeom>
        <a:solidFill>
          <a:srgbClr val="99AD1E"/>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Portals </a:t>
          </a:r>
          <a:endParaRPr lang="en-US" sz="1200" b="1" kern="1200" dirty="0">
            <a:solidFill>
              <a:schemeClr val="bg1"/>
            </a:solidFill>
          </a:endParaRPr>
        </a:p>
      </dsp:txBody>
      <dsp:txXfrm>
        <a:off x="4821242" y="0"/>
        <a:ext cx="1493639" cy="1081527"/>
      </dsp:txXfrm>
    </dsp:sp>
    <dsp:sp modelId="{0DCCFAB3-030C-40C2-8896-DA49D3D7EE71}">
      <dsp:nvSpPr>
        <dsp:cNvPr id="0" name=""/>
        <dsp:cNvSpPr/>
      </dsp:nvSpPr>
      <dsp:spPr>
        <a:xfrm>
          <a:off x="4970606" y="1081615"/>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Web Presence Solutions</a:t>
          </a:r>
          <a:endParaRPr lang="en-US" sz="900" kern="1200" dirty="0">
            <a:solidFill>
              <a:schemeClr val="bg1"/>
            </a:solidFill>
          </a:endParaRPr>
        </a:p>
      </dsp:txBody>
      <dsp:txXfrm>
        <a:off x="4985988" y="1096997"/>
        <a:ext cx="1164147" cy="494421"/>
      </dsp:txXfrm>
    </dsp:sp>
    <dsp:sp modelId="{836EE94E-C445-4359-AAEA-86950A261D5F}">
      <dsp:nvSpPr>
        <dsp:cNvPr id="0" name=""/>
        <dsp:cNvSpPr/>
      </dsp:nvSpPr>
      <dsp:spPr>
        <a:xfrm>
          <a:off x="4970606" y="1687598"/>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Self Servicing Portals &amp; HRMS</a:t>
          </a:r>
          <a:endParaRPr lang="en-US" sz="900" kern="1200" dirty="0">
            <a:solidFill>
              <a:schemeClr val="bg1"/>
            </a:solidFill>
          </a:endParaRPr>
        </a:p>
      </dsp:txBody>
      <dsp:txXfrm>
        <a:off x="4985988" y="1702980"/>
        <a:ext cx="1164147" cy="494421"/>
      </dsp:txXfrm>
    </dsp:sp>
    <dsp:sp modelId="{A7D7270C-F91D-46BA-BBA1-7CCD5431395F}">
      <dsp:nvSpPr>
        <dsp:cNvPr id="0" name=""/>
        <dsp:cNvSpPr/>
      </dsp:nvSpPr>
      <dsp:spPr>
        <a:xfrm>
          <a:off x="4970606" y="2293581"/>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ecommerce Solutions</a:t>
          </a:r>
          <a:endParaRPr lang="en-US" sz="900" kern="1200" dirty="0">
            <a:solidFill>
              <a:schemeClr val="bg1"/>
            </a:solidFill>
          </a:endParaRPr>
        </a:p>
      </dsp:txBody>
      <dsp:txXfrm>
        <a:off x="4985988" y="2308963"/>
        <a:ext cx="1164147" cy="494421"/>
      </dsp:txXfrm>
    </dsp:sp>
    <dsp:sp modelId="{853DAB45-4425-4CFC-886A-422678C1CF9A}">
      <dsp:nvSpPr>
        <dsp:cNvPr id="0" name=""/>
        <dsp:cNvSpPr/>
      </dsp:nvSpPr>
      <dsp:spPr>
        <a:xfrm>
          <a:off x="4970606" y="2899564"/>
          <a:ext cx="1194911" cy="525185"/>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Web Maintenance Packages</a:t>
          </a:r>
          <a:endParaRPr lang="en-US" sz="900" kern="1200" dirty="0">
            <a:solidFill>
              <a:schemeClr val="bg1"/>
            </a:solidFill>
          </a:endParaRPr>
        </a:p>
      </dsp:txBody>
      <dsp:txXfrm>
        <a:off x="4985988" y="2914946"/>
        <a:ext cx="1164147" cy="494421"/>
      </dsp:txXfrm>
    </dsp:sp>
    <dsp:sp modelId="{EACF6FB9-9B9F-40A7-997B-672A9E3FDD29}">
      <dsp:nvSpPr>
        <dsp:cNvPr id="0" name=""/>
        <dsp:cNvSpPr/>
      </dsp:nvSpPr>
      <dsp:spPr>
        <a:xfrm>
          <a:off x="6426904" y="0"/>
          <a:ext cx="1493639" cy="3605092"/>
        </a:xfrm>
        <a:prstGeom prst="roundRect">
          <a:avLst>
            <a:gd name="adj" fmla="val 10000"/>
          </a:avLst>
        </a:prstGeom>
        <a:solidFill>
          <a:srgbClr val="99AD1E"/>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SAP Practice</a:t>
          </a:r>
          <a:endParaRPr lang="en-US" sz="1200" b="1" kern="1200" dirty="0">
            <a:solidFill>
              <a:schemeClr val="bg1"/>
            </a:solidFill>
          </a:endParaRPr>
        </a:p>
      </dsp:txBody>
      <dsp:txXfrm>
        <a:off x="6426904" y="0"/>
        <a:ext cx="1493639" cy="1081527"/>
      </dsp:txXfrm>
    </dsp:sp>
    <dsp:sp modelId="{438A8448-FF3C-4A41-B9F8-E19D6AD70877}">
      <dsp:nvSpPr>
        <dsp:cNvPr id="0" name=""/>
        <dsp:cNvSpPr/>
      </dsp:nvSpPr>
      <dsp:spPr>
        <a:xfrm>
          <a:off x="6576268" y="1081835"/>
          <a:ext cx="1194911" cy="708256"/>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SAP Implementation Services</a:t>
          </a:r>
          <a:endParaRPr lang="en-US" sz="900" kern="1200" dirty="0">
            <a:solidFill>
              <a:schemeClr val="bg1"/>
            </a:solidFill>
          </a:endParaRPr>
        </a:p>
      </dsp:txBody>
      <dsp:txXfrm>
        <a:off x="6597012" y="1102579"/>
        <a:ext cx="1153423" cy="666768"/>
      </dsp:txXfrm>
    </dsp:sp>
    <dsp:sp modelId="{D57405B7-3D65-4770-A9C7-962A430A00B3}">
      <dsp:nvSpPr>
        <dsp:cNvPr id="0" name=""/>
        <dsp:cNvSpPr/>
      </dsp:nvSpPr>
      <dsp:spPr>
        <a:xfrm>
          <a:off x="6576268" y="1899054"/>
          <a:ext cx="1194911" cy="708256"/>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SAP Technical Services</a:t>
          </a:r>
          <a:endParaRPr lang="en-US" sz="900" kern="1200" dirty="0">
            <a:solidFill>
              <a:schemeClr val="bg1"/>
            </a:solidFill>
          </a:endParaRPr>
        </a:p>
      </dsp:txBody>
      <dsp:txXfrm>
        <a:off x="6597012" y="1919798"/>
        <a:ext cx="1153423" cy="666768"/>
      </dsp:txXfrm>
    </dsp:sp>
    <dsp:sp modelId="{F32E836F-8D2C-415D-B5A8-6A27D4428B14}">
      <dsp:nvSpPr>
        <dsp:cNvPr id="0" name=""/>
        <dsp:cNvSpPr/>
      </dsp:nvSpPr>
      <dsp:spPr>
        <a:xfrm>
          <a:off x="6576268" y="2716273"/>
          <a:ext cx="1194911" cy="708256"/>
        </a:xfrm>
        <a:prstGeom prst="roundRect">
          <a:avLst>
            <a:gd name="adj" fmla="val 10000"/>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SAP Infra structure services</a:t>
          </a:r>
          <a:endParaRPr lang="en-US" sz="900" kern="1200" dirty="0">
            <a:solidFill>
              <a:schemeClr val="bg1"/>
            </a:solidFill>
          </a:endParaRPr>
        </a:p>
      </dsp:txBody>
      <dsp:txXfrm>
        <a:off x="6597012" y="2737017"/>
        <a:ext cx="1153423" cy="66676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BC9639-92B8-4782-B010-90ABE566F026}" type="datetimeFigureOut">
              <a:rPr lang="en-US" smtClean="0"/>
              <a:t>5/30/2016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6560F-75DC-4032-AD48-C565E81662A2}" type="slidenum">
              <a:rPr lang="en-US" smtClean="0"/>
              <a:t>‹#›</a:t>
            </a:fld>
            <a:endParaRPr lang="en-US"/>
          </a:p>
        </p:txBody>
      </p:sp>
    </p:spTree>
    <p:extLst>
      <p:ext uri="{BB962C8B-B14F-4D97-AF65-F5344CB8AC3E}">
        <p14:creationId xmlns:p14="http://schemas.microsoft.com/office/powerpoint/2010/main" val="2106081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952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B92B6A1-4DC6-104C-B95A-ACD728FDEC22}" type="slidenum">
              <a:rPr lang="en-US">
                <a:latin typeface="Calibri" charset="0"/>
              </a:rPr>
              <a:pPr eaLnBrk="1" hangingPunct="1"/>
              <a:t>24</a:t>
            </a:fld>
            <a:endParaRPr lang="en-US">
              <a:latin typeface="Calibri" charset="0"/>
            </a:endParaRPr>
          </a:p>
        </p:txBody>
      </p:sp>
    </p:spTree>
    <p:extLst>
      <p:ext uri="{BB962C8B-B14F-4D97-AF65-F5344CB8AC3E}">
        <p14:creationId xmlns:p14="http://schemas.microsoft.com/office/powerpoint/2010/main" val="86019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18891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581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8064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35902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14023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96199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40357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3440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75662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17914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8184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37140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71389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4168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177238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6127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50602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12763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3292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36128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21350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98230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73416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56348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989567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38270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23254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14486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23623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1100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5/30/2016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751219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 id="2147483673"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jpg"/><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image" Target="../media/image20.tiff"/><Relationship Id="rId13" Type="http://schemas.openxmlformats.org/officeDocument/2006/relationships/image" Target="../media/image25.tiff"/><Relationship Id="rId18" Type="http://schemas.openxmlformats.org/officeDocument/2006/relationships/image" Target="../media/image30.tiff"/><Relationship Id="rId3" Type="http://schemas.openxmlformats.org/officeDocument/2006/relationships/image" Target="../media/image15.tiff"/><Relationship Id="rId21" Type="http://schemas.openxmlformats.org/officeDocument/2006/relationships/image" Target="../media/image33.tiff"/><Relationship Id="rId7" Type="http://schemas.openxmlformats.org/officeDocument/2006/relationships/image" Target="../media/image19.tiff"/><Relationship Id="rId12" Type="http://schemas.openxmlformats.org/officeDocument/2006/relationships/image" Target="../media/image24.tiff"/><Relationship Id="rId17" Type="http://schemas.openxmlformats.org/officeDocument/2006/relationships/image" Target="../media/image29.tiff"/><Relationship Id="rId2" Type="http://schemas.openxmlformats.org/officeDocument/2006/relationships/image" Target="../media/image14.tiff"/><Relationship Id="rId16" Type="http://schemas.openxmlformats.org/officeDocument/2006/relationships/image" Target="../media/image28.tiff"/><Relationship Id="rId20" Type="http://schemas.openxmlformats.org/officeDocument/2006/relationships/image" Target="../media/image32.tiff"/><Relationship Id="rId1" Type="http://schemas.openxmlformats.org/officeDocument/2006/relationships/slideLayout" Target="../slideLayouts/slideLayout12.xml"/><Relationship Id="rId6" Type="http://schemas.openxmlformats.org/officeDocument/2006/relationships/image" Target="../media/image18.tiff"/><Relationship Id="rId11" Type="http://schemas.openxmlformats.org/officeDocument/2006/relationships/image" Target="../media/image23.tiff"/><Relationship Id="rId5" Type="http://schemas.openxmlformats.org/officeDocument/2006/relationships/image" Target="../media/image17.tiff"/><Relationship Id="rId15" Type="http://schemas.openxmlformats.org/officeDocument/2006/relationships/image" Target="../media/image27.tiff"/><Relationship Id="rId10" Type="http://schemas.openxmlformats.org/officeDocument/2006/relationships/image" Target="../media/image22.tiff"/><Relationship Id="rId19" Type="http://schemas.openxmlformats.org/officeDocument/2006/relationships/image" Target="../media/image31.tiff"/><Relationship Id="rId4" Type="http://schemas.openxmlformats.org/officeDocument/2006/relationships/image" Target="../media/image16.tiff"/><Relationship Id="rId9" Type="http://schemas.openxmlformats.org/officeDocument/2006/relationships/image" Target="../media/image21.tiff"/><Relationship Id="rId14" Type="http://schemas.openxmlformats.org/officeDocument/2006/relationships/image" Target="../media/image26.tiff"/><Relationship Id="rId22" Type="http://schemas.openxmlformats.org/officeDocument/2006/relationships/image" Target="../media/image34.tiff"/></Relationships>
</file>

<file path=ppt/slides/_rels/slide1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2.xml"/><Relationship Id="rId1" Type="http://schemas.openxmlformats.org/officeDocument/2006/relationships/vmlDrawing" Target="../drawings/vmlDrawing2.v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3.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diagramLayout" Target="../diagrams/layout1.xml"/><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11" Type="http://schemas.openxmlformats.org/officeDocument/2006/relationships/image" Target="../media/image50.jpeg"/><Relationship Id="rId5" Type="http://schemas.openxmlformats.org/officeDocument/2006/relationships/diagramColors" Target="../diagrams/colors1.xml"/><Relationship Id="rId10" Type="http://schemas.openxmlformats.org/officeDocument/2006/relationships/image" Target="../media/image49.png"/><Relationship Id="rId4" Type="http://schemas.openxmlformats.org/officeDocument/2006/relationships/diagramQuickStyle" Target="../diagrams/quickStyle1.xml"/><Relationship Id="rId9"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7.xml"/><Relationship Id="rId5" Type="http://schemas.openxmlformats.org/officeDocument/2006/relationships/image" Target="../media/image55.jpeg"/><Relationship Id="rId4" Type="http://schemas.openxmlformats.org/officeDocument/2006/relationships/image" Target="../media/image54.gif"/></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image" Target="../media/image56.png"/><Relationship Id="rId1" Type="http://schemas.openxmlformats.org/officeDocument/2006/relationships/slideLayout" Target="../slideLayouts/slideLayout27.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hyperlink" Target="http://www.google.co.in/imgres?imgurl=http://www.techshout.com/images/fortinet-logo-new.jpg&amp;imgrefurl=http://www.techshout.com/internet/2007/10/top-10-high-risk-security-threats-for-march-2007-announced-by-fortinet/&amp;usg=__B2-7FTcPjL3AkG19KD7S2k3x3_4=&amp;h=128&amp;w=300&amp;sz=9&amp;hl=en&amp;start=1&amp;sig2=tzcF3b2dl11AHmgsV-f39Q&amp;zoom=1&amp;itbs=1&amp;tbnid=xHGgjyh765umHM:&amp;tbnh=49&amp;tbnw=116&amp;prev=/search?q=fortinet&amp;hl=en&amp;biw=1003&amp;bih=564&amp;gbv=2&amp;tbm=isch&amp;ei=k9m4TZK9A4iurAf_5pzdBA" TargetMode="External"/><Relationship Id="rId13" Type="http://schemas.openxmlformats.org/officeDocument/2006/relationships/image" Target="../media/image74.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3.jpeg"/><Relationship Id="rId2" Type="http://schemas.openxmlformats.org/officeDocument/2006/relationships/image" Target="../media/image64.png"/><Relationship Id="rId1" Type="http://schemas.openxmlformats.org/officeDocument/2006/relationships/slideLayout" Target="../slideLayouts/slideLayout12.xml"/><Relationship Id="rId6" Type="http://schemas.openxmlformats.org/officeDocument/2006/relationships/image" Target="../media/image68.jpeg"/><Relationship Id="rId11" Type="http://schemas.openxmlformats.org/officeDocument/2006/relationships/image" Target="../media/image72.png"/><Relationship Id="rId5" Type="http://schemas.openxmlformats.org/officeDocument/2006/relationships/image" Target="../media/image67.jpeg"/><Relationship Id="rId10" Type="http://schemas.openxmlformats.org/officeDocument/2006/relationships/image" Target="../media/image71.png"/><Relationship Id="rId4" Type="http://schemas.openxmlformats.org/officeDocument/2006/relationships/image" Target="../media/image66.jpeg"/><Relationship Id="rId9" Type="http://schemas.openxmlformats.org/officeDocument/2006/relationships/image" Target="../media/image70.jpeg"/></Relationships>
</file>

<file path=ppt/slides/_rels/slide3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2"/>
          <p:cNvSpPr txBox="1">
            <a:spLocks noChangeArrowheads="1"/>
          </p:cNvSpPr>
          <p:nvPr/>
        </p:nvSpPr>
        <p:spPr bwMode="auto">
          <a:xfrm>
            <a:off x="5110363" y="1168021"/>
            <a:ext cx="2971800" cy="2746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en-US" sz="1200" dirty="0">
                <a:solidFill>
                  <a:schemeClr val="bg1"/>
                </a:solidFill>
                <a:latin typeface="TheSansOffice" pitchFamily="34" charset="0"/>
              </a:rPr>
              <a:t>Sify Head Quarters, Google earth view</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98" y="0"/>
            <a:ext cx="12264752" cy="6858000"/>
          </a:xfrm>
          <a:prstGeom prst="rect">
            <a:avLst/>
          </a:prstGeom>
        </p:spPr>
      </p:pic>
    </p:spTree>
    <p:extLst>
      <p:ext uri="{BB962C8B-B14F-4D97-AF65-F5344CB8AC3E}">
        <p14:creationId xmlns:p14="http://schemas.microsoft.com/office/powerpoint/2010/main" val="3138750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586115" y="196050"/>
            <a:ext cx="1773887" cy="769441"/>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dirty="0">
                <a:solidFill>
                  <a:schemeClr val="bg1"/>
                </a:solidFill>
                <a:latin typeface="Arial" panose="020B0604020202020204" pitchFamily="34" charset="0"/>
                <a:cs typeface="Arial" panose="020B0604020202020204" pitchFamily="34" charset="0"/>
              </a:rPr>
              <a:t>safe</a:t>
            </a:r>
            <a:r>
              <a:rPr lang="en-US" dirty="0">
                <a:solidFill>
                  <a:schemeClr val="bg1">
                    <a:lumMod val="50000"/>
                  </a:schemeClr>
                </a:solidFill>
                <a:latin typeface="Arial" panose="020B0604020202020204" pitchFamily="34" charset="0"/>
                <a:cs typeface="Arial" panose="020B0604020202020204" pitchFamily="34" charset="0"/>
              </a:rPr>
              <a:t> </a:t>
            </a:r>
            <a:r>
              <a:rPr lang="en-US" sz="2600" dirty="0" err="1">
                <a:solidFill>
                  <a:schemeClr val="bg1"/>
                </a:solidFill>
                <a:latin typeface="Arial" panose="020B0604020202020204" pitchFamily="34" charset="0"/>
                <a:cs typeface="Arial" panose="020B0604020202020204" pitchFamily="34" charset="0"/>
              </a:rPr>
              <a:t>harbour</a:t>
            </a:r>
            <a:endParaRPr lang="en-US" dirty="0">
              <a:solidFill>
                <a:schemeClr val="bg1"/>
              </a:solidFill>
              <a:latin typeface="Arial" panose="020B0604020202020204" pitchFamily="34" charset="0"/>
              <a:cs typeface="Arial" panose="020B0604020202020204" pitchFamily="34" charset="0"/>
            </a:endParaRPr>
          </a:p>
        </p:txBody>
      </p:sp>
      <p:sp>
        <p:nvSpPr>
          <p:cNvPr id="4" name="Text Box 7"/>
          <p:cNvSpPr txBox="1">
            <a:spLocks noChangeArrowheads="1"/>
          </p:cNvSpPr>
          <p:nvPr/>
        </p:nvSpPr>
        <p:spPr bwMode="auto">
          <a:xfrm>
            <a:off x="660267" y="1750914"/>
            <a:ext cx="9343542" cy="412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sz="1200" dirty="0">
                <a:solidFill>
                  <a:srgbClr val="5F5F5F"/>
                </a:solidFill>
                <a:latin typeface="TheSansOffice" pitchFamily="34" charset="0"/>
              </a:rPr>
              <a:t>The information contained in this presentation is only current as of its date. All actions and statements made herein or otherwise shall be subject to the applicable laws and regulations as amended from time to time. There is no representation that all information relating to the context has been taken care off in the presentation and neither we undertake any obligation as to the regular updating of the information as a result of new information, future events or otherwise. We will accept no liability whatsoever for any loss arising directly or indirectly from the use of, reliance of any information contained in this presentation or for any omission of the information. The information shall not be distributed or used by any person or entity in any jurisdiction or countries were such distribution or use would be contrary to the applicable laws or Regulations. It is advised that prior to acting upon this presentation independent consultation / advise may be obtained and necessary due diligence, investigation </a:t>
            </a:r>
            <a:r>
              <a:rPr lang="en-US" altLang="en-US" sz="1200" dirty="0" err="1">
                <a:solidFill>
                  <a:srgbClr val="5F5F5F"/>
                </a:solidFill>
                <a:latin typeface="TheSansOffice" pitchFamily="34" charset="0"/>
              </a:rPr>
              <a:t>etc</a:t>
            </a:r>
            <a:r>
              <a:rPr lang="en-US" altLang="en-US" sz="1200" dirty="0">
                <a:solidFill>
                  <a:srgbClr val="5F5F5F"/>
                </a:solidFill>
                <a:latin typeface="TheSansOffice" pitchFamily="34" charset="0"/>
              </a:rPr>
              <a:t> may be done at your end. You may also contact us directly for any questions or clarifications at our end.</a:t>
            </a:r>
          </a:p>
          <a:p>
            <a:pPr algn="just" eaLnBrk="1" hangingPunct="1"/>
            <a:endParaRPr lang="en-US" altLang="en-US" sz="1200" dirty="0">
              <a:solidFill>
                <a:srgbClr val="5F5F5F"/>
              </a:solidFill>
              <a:latin typeface="TheSansOffice" pitchFamily="34" charset="0"/>
            </a:endParaRPr>
          </a:p>
          <a:p>
            <a:pPr algn="just" eaLnBrk="1" hangingPunct="1"/>
            <a:r>
              <a:rPr lang="en-US" altLang="en-US" sz="1200" dirty="0">
                <a:solidFill>
                  <a:srgbClr val="5F5F5F"/>
                </a:solidFill>
                <a:latin typeface="TheSansOffice" pitchFamily="34" charset="0"/>
              </a:rPr>
              <a:t>This presentation contain certain statements of future expectations and other forward-looking statements, including those relating to our general business plans and strategy, our future financial condition and growth prospects, and future developments in our industry and our competitive and regulatory environment. In addition to statements which are forward looking by reason of context, the words ‘may, will, should, expects, plans, intends, anticipates, believes, estimates, predicts, potential or continue’ and similar expressions identify forward looking statements. Actual results, performances or events may differ materially from these forward-looking statements including the plans, objectives, expectations, estimates  and  intentions  expressed  in  forward  looking  statements due  to  a  number  of  factors,  including  without  limitation  future changes  or developments in our business, our competitive environment, telecommunications technology and application, and political, economic, legal and social conditions in India. It is cautioned that the foregoing list is not exhaustive .This presentation is not being used in connection with any invitation of an offer or an offer of securities and should not be used as a basis for any investment decision. </a:t>
            </a:r>
          </a:p>
          <a:p>
            <a:pPr algn="just" eaLnBrk="1" hangingPunct="1"/>
            <a:endParaRPr lang="en-US" altLang="en-US" sz="1200" dirty="0">
              <a:solidFill>
                <a:srgbClr val="5F5F5F"/>
              </a:solidFill>
              <a:latin typeface="TheSansOffice" pitchFamily="34" charset="0"/>
            </a:endParaRPr>
          </a:p>
          <a:p>
            <a:pPr algn="just" eaLnBrk="1" hangingPunct="1"/>
            <a:r>
              <a:rPr lang="en-US" altLang="en-US" sz="1200" dirty="0">
                <a:solidFill>
                  <a:srgbClr val="5F5F5F"/>
                </a:solidFill>
                <a:latin typeface="TheSansOffice" pitchFamily="34" charset="0"/>
              </a:rPr>
              <a:t>The information contained herein does not constitute an offer of securities for sale in the United States.  Securities may not be sold in the United States absent registration or an exemption from registration under the U.S. Securities Act of 1933, as amended.  Any public offering of securities to be made in the United States will be made by means of a prospectus and will contain detailed information about the Company and its management, as well as financial statements.  No money, securities or other consideration is being solicited, and, if sent in response to the information contained herein, will not be accepted.</a:t>
            </a:r>
          </a:p>
        </p:txBody>
      </p:sp>
      <p:sp>
        <p:nvSpPr>
          <p:cNvPr id="3" name="Rectangle 2"/>
          <p:cNvSpPr/>
          <p:nvPr/>
        </p:nvSpPr>
        <p:spPr>
          <a:xfrm>
            <a:off x="660267" y="1159589"/>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8963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6254" y="223345"/>
            <a:ext cx="1849604" cy="1863292"/>
          </a:xfrm>
          <a:prstGeom prst="rect">
            <a:avLst/>
          </a:prstGeom>
        </p:spPr>
      </p:pic>
      <p:sp>
        <p:nvSpPr>
          <p:cNvPr id="5" name="TextBox 4"/>
          <p:cNvSpPr txBox="1"/>
          <p:nvPr/>
        </p:nvSpPr>
        <p:spPr>
          <a:xfrm>
            <a:off x="4243142" y="2086637"/>
            <a:ext cx="3619040" cy="784830"/>
          </a:xfrm>
          <a:prstGeom prst="rect">
            <a:avLst/>
          </a:prstGeom>
          <a:noFill/>
        </p:spPr>
        <p:txBody>
          <a:bodyPr wrap="square" rtlCol="0">
            <a:spAutoFit/>
          </a:bodyPr>
          <a:lstStyle/>
          <a:p>
            <a:pPr algn="ctr"/>
            <a:r>
              <a:rPr lang="en-US" sz="1500" dirty="0">
                <a:latin typeface="Trebuchet MS" panose="020B0603020202020204" pitchFamily="34" charset="0"/>
                <a:cs typeface="Arial" panose="020B0604020202020204" pitchFamily="34" charset="0"/>
              </a:rPr>
              <a:t>Managed Network Solutions</a:t>
            </a:r>
          </a:p>
          <a:p>
            <a:pPr algn="ctr"/>
            <a:r>
              <a:rPr lang="en-US" sz="1500" dirty="0">
                <a:latin typeface="Trebuchet MS" panose="020B0603020202020204" pitchFamily="34" charset="0"/>
                <a:cs typeface="Arial" panose="020B0604020202020204" pitchFamily="34" charset="0"/>
              </a:rPr>
              <a:t>Data Center Transformation Services</a:t>
            </a:r>
          </a:p>
          <a:p>
            <a:pPr algn="ctr"/>
            <a:r>
              <a:rPr lang="en-US" sz="1500" dirty="0">
                <a:latin typeface="Trebuchet MS" panose="020B0603020202020204" pitchFamily="34" charset="0"/>
                <a:cs typeface="Arial" panose="020B0604020202020204" pitchFamily="34" charset="0"/>
              </a:rPr>
              <a:t>Integrated Data Center Solutions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9469" y="3894717"/>
            <a:ext cx="1666389" cy="2622054"/>
          </a:xfrm>
          <a:prstGeom prst="rect">
            <a:avLst/>
          </a:prstGeom>
        </p:spPr>
      </p:pic>
      <p:sp>
        <p:nvSpPr>
          <p:cNvPr id="7" name="TextBox 6"/>
          <p:cNvSpPr txBox="1"/>
          <p:nvPr/>
        </p:nvSpPr>
        <p:spPr>
          <a:xfrm>
            <a:off x="4689930" y="6505760"/>
            <a:ext cx="2725465" cy="323165"/>
          </a:xfrm>
          <a:prstGeom prst="rect">
            <a:avLst/>
          </a:prstGeom>
          <a:noFill/>
        </p:spPr>
        <p:txBody>
          <a:bodyPr wrap="square" rtlCol="0">
            <a:spAutoFit/>
          </a:bodyPr>
          <a:lstStyle>
            <a:defPPr>
              <a:defRPr lang="en-US"/>
            </a:defPPr>
            <a:lvl1pPr>
              <a:defRPr sz="1200" b="1">
                <a:solidFill>
                  <a:srgbClr val="000000"/>
                </a:solidFill>
              </a:defRPr>
            </a:lvl1pPr>
          </a:lstStyle>
          <a:p>
            <a:pPr algn="ctr"/>
            <a:r>
              <a:rPr lang="fr-FR" sz="1500" b="0" dirty="0">
                <a:latin typeface="Trebuchet MS" panose="020B0603020202020204" pitchFamily="34" charset="0"/>
              </a:rPr>
              <a:t>Best Enterprise Data Center </a:t>
            </a:r>
          </a:p>
        </p:txBody>
      </p:sp>
      <p:graphicFrame>
        <p:nvGraphicFramePr>
          <p:cNvPr id="8" name="Object 7"/>
          <p:cNvGraphicFramePr>
            <a:graphicFrameLocks noChangeAspect="1"/>
          </p:cNvGraphicFramePr>
          <p:nvPr>
            <p:extLst>
              <p:ext uri="{D42A27DB-BD31-4B8C-83A1-F6EECF244321}">
                <p14:modId xmlns:p14="http://schemas.microsoft.com/office/powerpoint/2010/main" val="3099079587"/>
              </p:ext>
            </p:extLst>
          </p:nvPr>
        </p:nvGraphicFramePr>
        <p:xfrm>
          <a:off x="1035682" y="2279274"/>
          <a:ext cx="1812245" cy="2563928"/>
        </p:xfrm>
        <a:graphic>
          <a:graphicData uri="http://schemas.openxmlformats.org/presentationml/2006/ole">
            <mc:AlternateContent xmlns:mc="http://schemas.openxmlformats.org/markup-compatibility/2006">
              <mc:Choice xmlns:v="urn:schemas-microsoft-com:vml" Requires="v">
                <p:oleObj spid="_x0000_s6223" name="Acrobat Document" r:id="rId5" imgW="5657691" imgH="8010279" progId="AcroExch.Document.11">
                  <p:embed/>
                </p:oleObj>
              </mc:Choice>
              <mc:Fallback>
                <p:oleObj name="Acrobat Document" r:id="rId5" imgW="5657691" imgH="8010279" progId="AcroExch.Document.11">
                  <p:embed/>
                  <p:pic>
                    <p:nvPicPr>
                      <p:cNvPr id="0" name=""/>
                      <p:cNvPicPr/>
                      <p:nvPr/>
                    </p:nvPicPr>
                    <p:blipFill>
                      <a:blip r:embed="rId6"/>
                      <a:stretch>
                        <a:fillRect/>
                      </a:stretch>
                    </p:blipFill>
                    <p:spPr>
                      <a:xfrm>
                        <a:off x="1035682" y="2279274"/>
                        <a:ext cx="1812245" cy="2563928"/>
                      </a:xfrm>
                      <a:prstGeom prst="rect">
                        <a:avLst/>
                      </a:prstGeom>
                    </p:spPr>
                  </p:pic>
                </p:oleObj>
              </mc:Fallback>
            </mc:AlternateContent>
          </a:graphicData>
        </a:graphic>
      </p:graphicFrame>
      <p:sp>
        <p:nvSpPr>
          <p:cNvPr id="9" name="TextBox 8"/>
          <p:cNvSpPr txBox="1"/>
          <p:nvPr/>
        </p:nvSpPr>
        <p:spPr>
          <a:xfrm>
            <a:off x="637457" y="4843202"/>
            <a:ext cx="2607669" cy="323165"/>
          </a:xfrm>
          <a:prstGeom prst="rect">
            <a:avLst/>
          </a:prstGeom>
          <a:noFill/>
        </p:spPr>
        <p:txBody>
          <a:bodyPr wrap="square" rtlCol="0">
            <a:spAutoFit/>
          </a:bodyPr>
          <a:lstStyle/>
          <a:p>
            <a:pPr algn="ctr"/>
            <a:r>
              <a:rPr lang="en-US" sz="1500" dirty="0">
                <a:latin typeface="Trebuchet MS" panose="020B0603020202020204" pitchFamily="34" charset="0"/>
              </a:rPr>
              <a:t>Most Promising Brand </a:t>
            </a:r>
          </a:p>
        </p:txBody>
      </p:sp>
      <p:sp>
        <p:nvSpPr>
          <p:cNvPr id="10" name="Text Box 3"/>
          <p:cNvSpPr txBox="1">
            <a:spLocks noChangeArrowheads="1"/>
          </p:cNvSpPr>
          <p:nvPr/>
        </p:nvSpPr>
        <p:spPr bwMode="auto">
          <a:xfrm>
            <a:off x="10108442" y="223345"/>
            <a:ext cx="1773887" cy="769441"/>
          </a:xfrm>
          <a:prstGeom prst="rect">
            <a:avLst/>
          </a:prstGeom>
          <a:noFill/>
          <a:ln w="9525">
            <a:noFill/>
            <a:miter lim="800000"/>
            <a:headEnd/>
            <a:tailEnd/>
          </a:ln>
        </p:spPr>
        <p:txBody>
          <a:bodyPr wrap="square">
            <a:spAutoFit/>
          </a:bodyPr>
          <a:lstStyle/>
          <a:p>
            <a:pPr algn="ctr">
              <a:buClr>
                <a:srgbClr val="000000"/>
              </a:buClr>
              <a:buSzPct val="100000"/>
              <a:buFont typeface="Times New Roman" pitchFamily="18" charset="0"/>
              <a:buNone/>
            </a:pPr>
            <a:r>
              <a:rPr lang="en-US" dirty="0">
                <a:solidFill>
                  <a:schemeClr val="bg1"/>
                </a:solidFill>
                <a:latin typeface="Arial" panose="020B0604020202020204" pitchFamily="34" charset="0"/>
                <a:cs typeface="Arial" panose="020B0604020202020204" pitchFamily="34" charset="0"/>
              </a:rPr>
              <a:t>this</a:t>
            </a:r>
            <a:r>
              <a:rPr lang="en-US" dirty="0">
                <a:solidFill>
                  <a:schemeClr val="bg1">
                    <a:lumMod val="50000"/>
                  </a:schemeClr>
                </a:solidFill>
                <a:latin typeface="Arial" panose="020B0604020202020204" pitchFamily="34" charset="0"/>
                <a:cs typeface="Arial" panose="020B0604020202020204" pitchFamily="34" charset="0"/>
              </a:rPr>
              <a:t> </a:t>
            </a:r>
            <a:r>
              <a:rPr lang="en-US" sz="2600" dirty="0">
                <a:solidFill>
                  <a:schemeClr val="bg1"/>
                </a:solidFill>
                <a:latin typeface="Arial" panose="020B0604020202020204" pitchFamily="34" charset="0"/>
                <a:cs typeface="Arial" panose="020B0604020202020204" pitchFamily="34" charset="0"/>
              </a:rPr>
              <a:t>year</a:t>
            </a:r>
            <a:r>
              <a:rPr lang="en-US" dirty="0">
                <a:solidFill>
                  <a:schemeClr val="bg1"/>
                </a:solidFill>
                <a:latin typeface="Arial" panose="020B0604020202020204" pitchFamily="34" charset="0"/>
                <a:cs typeface="Arial" panose="020B0604020202020204" pitchFamily="34" charset="0"/>
              </a:rPr>
              <a:t>… …so far</a:t>
            </a:r>
          </a:p>
        </p:txBody>
      </p:sp>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l="2710" t="34178" r="81225" b="51550"/>
          <a:stretch/>
        </p:blipFill>
        <p:spPr>
          <a:xfrm>
            <a:off x="8832909" y="2721256"/>
            <a:ext cx="2007232" cy="2346921"/>
          </a:xfrm>
          <a:prstGeom prst="rect">
            <a:avLst/>
          </a:prstGeom>
        </p:spPr>
      </p:pic>
      <p:sp>
        <p:nvSpPr>
          <p:cNvPr id="13" name="TextBox 12"/>
          <p:cNvSpPr txBox="1"/>
          <p:nvPr/>
        </p:nvSpPr>
        <p:spPr>
          <a:xfrm>
            <a:off x="8532690" y="5162423"/>
            <a:ext cx="2607669" cy="1015663"/>
          </a:xfrm>
          <a:prstGeom prst="rect">
            <a:avLst/>
          </a:prstGeom>
          <a:noFill/>
        </p:spPr>
        <p:txBody>
          <a:bodyPr wrap="square" rtlCol="0">
            <a:spAutoFit/>
          </a:bodyPr>
          <a:lstStyle/>
          <a:p>
            <a:pPr algn="ctr"/>
            <a:r>
              <a:rPr lang="en-US" sz="1500" dirty="0" smtClean="0">
                <a:latin typeface="Trebuchet MS" panose="020B0603020202020204" pitchFamily="34" charset="0"/>
              </a:rPr>
              <a:t>National Award for Best Technology for Social Cause for the </a:t>
            </a:r>
          </a:p>
          <a:p>
            <a:pPr algn="ctr"/>
            <a:r>
              <a:rPr lang="en-US" sz="1500" dirty="0" smtClean="0">
                <a:latin typeface="Trebuchet MS" panose="020B0603020202020204" pitchFamily="34" charset="0"/>
              </a:rPr>
              <a:t>Department of Posts</a:t>
            </a:r>
          </a:p>
        </p:txBody>
      </p:sp>
      <p:sp>
        <p:nvSpPr>
          <p:cNvPr id="14" name="Rectangle 13"/>
          <p:cNvSpPr/>
          <p:nvPr/>
        </p:nvSpPr>
        <p:spPr>
          <a:xfrm>
            <a:off x="1060252" y="6013970"/>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60229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028967" y="5740515"/>
            <a:ext cx="8338782" cy="615031"/>
          </a:xfrm>
          <a:prstGeom prst="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13"/>
          <p:cNvPicPr>
            <a:picLocks noChangeAspect="1" noChangeArrowheads="1"/>
          </p:cNvPicPr>
          <p:nvPr/>
        </p:nvPicPr>
        <p:blipFill>
          <a:blip r:embed="rId2">
            <a:clrChange>
              <a:clrFrom>
                <a:srgbClr val="FFFFFF"/>
              </a:clrFrom>
              <a:clrTo>
                <a:srgbClr val="FFFFFF">
                  <a:alpha val="0"/>
                </a:srgbClr>
              </a:clrTo>
            </a:clrChange>
          </a:blip>
          <a:srcRect t="8220" b="9589"/>
          <a:stretch>
            <a:fillRect/>
          </a:stretch>
        </p:blipFill>
        <p:spPr bwMode="auto">
          <a:xfrm>
            <a:off x="2216291" y="2382004"/>
            <a:ext cx="7890604" cy="181174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 name="Rectangle 15"/>
          <p:cNvSpPr>
            <a:spLocks noChangeArrowheads="1"/>
          </p:cNvSpPr>
          <p:nvPr/>
        </p:nvSpPr>
        <p:spPr bwMode="auto">
          <a:xfrm>
            <a:off x="2097874" y="5822402"/>
            <a:ext cx="8351439" cy="521766"/>
          </a:xfrm>
          <a:prstGeom prst="rect">
            <a:avLst/>
          </a:prstGeom>
          <a:noFill/>
          <a:ln w="9525">
            <a:noFill/>
            <a:miter lim="800000"/>
            <a:headEnd/>
            <a:tailEnd/>
          </a:ln>
        </p:spPr>
        <p:txBody>
          <a:bodyPr wrap="square" lIns="90000" tIns="45000" rIns="90000" bIns="45000">
            <a:spAutoFit/>
          </a:bodyPr>
          <a:lstStyle/>
          <a:p>
            <a:pPr algn="ctr" defTabSz="457200">
              <a:spcBef>
                <a:spcPts val="363"/>
              </a:spcBef>
              <a:buClr>
                <a:srgbClr val="000000"/>
              </a:buClr>
              <a:buSzPct val="100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1400" dirty="0">
                <a:latin typeface="Arial" panose="020B0604020202020204" pitchFamily="34" charset="0"/>
                <a:cs typeface="Arial" panose="020B0604020202020204" pitchFamily="34" charset="0"/>
              </a:rPr>
              <a:t>A leading ICT player in one of the world’s fastest growing markets  and  a proven capability to provide competitive software and managed services globally</a:t>
            </a:r>
          </a:p>
        </p:txBody>
      </p:sp>
      <p:sp>
        <p:nvSpPr>
          <p:cNvPr id="2" name="TextBox 1"/>
          <p:cNvSpPr txBox="1"/>
          <p:nvPr/>
        </p:nvSpPr>
        <p:spPr>
          <a:xfrm>
            <a:off x="5752888" y="1372518"/>
            <a:ext cx="3405627" cy="323165"/>
          </a:xfrm>
          <a:prstGeom prst="rect">
            <a:avLst/>
          </a:prstGeom>
          <a:noFill/>
        </p:spPr>
        <p:txBody>
          <a:bodyPr wrap="square" rtlCol="0">
            <a:spAutoFit/>
          </a:bodyPr>
          <a:lstStyle/>
          <a:p>
            <a:r>
              <a:rPr lang="en-US" sz="1500" dirty="0">
                <a:solidFill>
                  <a:srgbClr val="5F5F5F"/>
                </a:solidFill>
                <a:latin typeface="Arial" panose="020B0604020202020204" pitchFamily="34" charset="0"/>
                <a:cs typeface="Arial" panose="020B0604020202020204" pitchFamily="34" charset="0"/>
              </a:rPr>
              <a:t>Established in 1995; HQ in Chennai</a:t>
            </a:r>
            <a:endParaRPr lang="en-US" sz="1500" dirty="0">
              <a:latin typeface="Arial" panose="020B0604020202020204" pitchFamily="34" charset="0"/>
              <a:cs typeface="Arial" panose="020B0604020202020204" pitchFamily="34" charset="0"/>
            </a:endParaRPr>
          </a:p>
        </p:txBody>
      </p:sp>
      <p:sp>
        <p:nvSpPr>
          <p:cNvPr id="8" name="TextBox 7"/>
          <p:cNvSpPr txBox="1"/>
          <p:nvPr/>
        </p:nvSpPr>
        <p:spPr>
          <a:xfrm>
            <a:off x="992705" y="1873581"/>
            <a:ext cx="3734938" cy="553998"/>
          </a:xfrm>
          <a:prstGeom prst="rect">
            <a:avLst/>
          </a:prstGeom>
          <a:noFill/>
        </p:spPr>
        <p:txBody>
          <a:bodyPr wrap="square" rtlCol="0">
            <a:spAutoFit/>
          </a:bodyPr>
          <a:lstStyle/>
          <a:p>
            <a:r>
              <a:rPr lang="en-US" sz="1500" dirty="0">
                <a:solidFill>
                  <a:srgbClr val="5F5F5F"/>
                </a:solidFill>
                <a:latin typeface="Arial" panose="020B0604020202020204" pitchFamily="34" charset="0"/>
                <a:cs typeface="Arial" panose="020B0604020202020204" pitchFamily="34" charset="0"/>
              </a:rPr>
              <a:t>First Indian ICT Company to list on the NASDAQ IN 1999</a:t>
            </a:r>
            <a:endParaRPr lang="en-US" sz="1500" dirty="0">
              <a:latin typeface="Arial" panose="020B0604020202020204" pitchFamily="34" charset="0"/>
              <a:cs typeface="Arial" panose="020B0604020202020204" pitchFamily="34" charset="0"/>
            </a:endParaRPr>
          </a:p>
        </p:txBody>
      </p:sp>
      <p:sp>
        <p:nvSpPr>
          <p:cNvPr id="11" name="TextBox 10"/>
          <p:cNvSpPr txBox="1"/>
          <p:nvPr/>
        </p:nvSpPr>
        <p:spPr>
          <a:xfrm>
            <a:off x="1161491" y="4610984"/>
            <a:ext cx="3397365" cy="323165"/>
          </a:xfrm>
          <a:prstGeom prst="rect">
            <a:avLst/>
          </a:prstGeom>
          <a:noFill/>
        </p:spPr>
        <p:txBody>
          <a:bodyPr wrap="square" rtlCol="0">
            <a:spAutoFit/>
          </a:bodyPr>
          <a:lstStyle/>
          <a:p>
            <a:r>
              <a:rPr lang="en-US" sz="1500" dirty="0">
                <a:solidFill>
                  <a:srgbClr val="5F5F5F"/>
                </a:solidFill>
                <a:latin typeface="Arial" panose="020B0604020202020204" pitchFamily="34" charset="0"/>
                <a:cs typeface="Arial" panose="020B0604020202020204" pitchFamily="34" charset="0"/>
              </a:rPr>
              <a:t>Reaching over 1300 Cities &amp; Towns</a:t>
            </a:r>
            <a:endParaRPr lang="en-US" sz="1500" dirty="0">
              <a:latin typeface="Arial" panose="020B0604020202020204" pitchFamily="34" charset="0"/>
              <a:cs typeface="Arial" panose="020B0604020202020204" pitchFamily="34" charset="0"/>
            </a:endParaRPr>
          </a:p>
        </p:txBody>
      </p:sp>
      <p:sp>
        <p:nvSpPr>
          <p:cNvPr id="12" name="TextBox 11"/>
          <p:cNvSpPr txBox="1"/>
          <p:nvPr/>
        </p:nvSpPr>
        <p:spPr>
          <a:xfrm>
            <a:off x="6527360" y="3219953"/>
            <a:ext cx="4577136" cy="553998"/>
          </a:xfrm>
          <a:prstGeom prst="rect">
            <a:avLst/>
          </a:prstGeom>
          <a:noFill/>
        </p:spPr>
        <p:txBody>
          <a:bodyPr wrap="square" rtlCol="0">
            <a:spAutoFit/>
          </a:bodyPr>
          <a:lstStyle/>
          <a:p>
            <a:pPr defTabSz="457200">
              <a:spcBef>
                <a:spcPts val="363"/>
              </a:spcBef>
              <a:buClr>
                <a:srgbClr val="339933"/>
              </a:buClr>
              <a:buSzPct val="45000"/>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US" sz="1500" dirty="0">
                <a:solidFill>
                  <a:srgbClr val="5F5F5F"/>
                </a:solidFill>
                <a:latin typeface="Arial" panose="020B0604020202020204" pitchFamily="34" charset="0"/>
                <a:cs typeface="Arial" panose="020B0604020202020204" pitchFamily="34" charset="0"/>
              </a:rPr>
              <a:t>Expanding international presence; cable landing station in Mumbai.</a:t>
            </a:r>
          </a:p>
        </p:txBody>
      </p:sp>
      <p:sp>
        <p:nvSpPr>
          <p:cNvPr id="13" name="TextBox 12"/>
          <p:cNvSpPr txBox="1"/>
          <p:nvPr/>
        </p:nvSpPr>
        <p:spPr>
          <a:xfrm>
            <a:off x="5254405" y="4184021"/>
            <a:ext cx="3203941" cy="323165"/>
          </a:xfrm>
          <a:prstGeom prst="rect">
            <a:avLst/>
          </a:prstGeom>
          <a:noFill/>
        </p:spPr>
        <p:txBody>
          <a:bodyPr wrap="square" rtlCol="0">
            <a:spAutoFit/>
          </a:bodyPr>
          <a:lstStyle/>
          <a:p>
            <a:r>
              <a:rPr lang="en-US" sz="1500" dirty="0">
                <a:solidFill>
                  <a:srgbClr val="5F5F5F"/>
                </a:solidFill>
                <a:latin typeface="Arial" panose="020B0604020202020204" pitchFamily="34" charset="0"/>
                <a:cs typeface="Arial" panose="020B0604020202020204" pitchFamily="34" charset="0"/>
              </a:rPr>
              <a:t>Offices in US, UK, UAE, Singapore</a:t>
            </a:r>
            <a:endParaRPr lang="en-US" sz="1500" dirty="0">
              <a:latin typeface="Arial" panose="020B0604020202020204" pitchFamily="34" charset="0"/>
              <a:cs typeface="Arial" panose="020B0604020202020204" pitchFamily="34" charset="0"/>
            </a:endParaRPr>
          </a:p>
        </p:txBody>
      </p:sp>
      <p:sp>
        <p:nvSpPr>
          <p:cNvPr id="14" name="TextBox 13"/>
          <p:cNvSpPr txBox="1"/>
          <p:nvPr/>
        </p:nvSpPr>
        <p:spPr>
          <a:xfrm>
            <a:off x="6456504" y="4914301"/>
            <a:ext cx="3788416" cy="553998"/>
          </a:xfrm>
          <a:prstGeom prst="rect">
            <a:avLst/>
          </a:prstGeom>
          <a:noFill/>
        </p:spPr>
        <p:txBody>
          <a:bodyPr wrap="square" rtlCol="0">
            <a:spAutoFit/>
          </a:bodyPr>
          <a:lstStyle/>
          <a:p>
            <a:pPr algn="ctr" defTabSz="457200">
              <a:spcBef>
                <a:spcPts val="363"/>
              </a:spcBef>
              <a:buClr>
                <a:srgbClr val="339933"/>
              </a:buClr>
              <a:buSzPct val="45000"/>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US" sz="1500" dirty="0">
                <a:solidFill>
                  <a:schemeClr val="tx1">
                    <a:lumMod val="65000"/>
                    <a:lumOff val="35000"/>
                  </a:schemeClr>
                </a:solidFill>
                <a:latin typeface="Arial" panose="020B0604020202020204" pitchFamily="34" charset="0"/>
                <a:cs typeface="Arial" panose="020B0604020202020204" pitchFamily="34" charset="0"/>
              </a:rPr>
              <a:t>Revenues of USD 231 millions and EBITDA of USD 38 millions for FY 15-16</a:t>
            </a:r>
          </a:p>
        </p:txBody>
      </p:sp>
      <p:sp>
        <p:nvSpPr>
          <p:cNvPr id="15" name="Text Box 3"/>
          <p:cNvSpPr txBox="1">
            <a:spLocks noChangeArrowheads="1"/>
          </p:cNvSpPr>
          <p:nvPr/>
        </p:nvSpPr>
        <p:spPr bwMode="auto">
          <a:xfrm>
            <a:off x="10244920" y="330059"/>
            <a:ext cx="1773887" cy="369332"/>
          </a:xfrm>
          <a:prstGeom prst="rect">
            <a:avLst/>
          </a:prstGeom>
          <a:noFill/>
          <a:ln w="9525">
            <a:noFill/>
            <a:miter lim="800000"/>
            <a:headEnd/>
            <a:tailEnd/>
          </a:ln>
        </p:spPr>
        <p:txBody>
          <a:bodyPr wrap="square">
            <a:spAutoFit/>
          </a:bodyPr>
          <a:lstStyle/>
          <a:p>
            <a:pPr algn="ctr">
              <a:buClr>
                <a:srgbClr val="000000"/>
              </a:buClr>
              <a:buSzPct val="100000"/>
              <a:buFont typeface="Times New Roman" pitchFamily="18" charset="0"/>
              <a:buNone/>
            </a:pPr>
            <a:r>
              <a:rPr lang="en-US" dirty="0">
                <a:solidFill>
                  <a:schemeClr val="bg1"/>
                </a:solidFill>
                <a:latin typeface="Arial" panose="020B0604020202020204" pitchFamily="34" charset="0"/>
                <a:cs typeface="Arial" panose="020B0604020202020204" pitchFamily="34" charset="0"/>
              </a:rPr>
              <a:t>milestones…</a:t>
            </a:r>
          </a:p>
        </p:txBody>
      </p:sp>
      <p:sp>
        <p:nvSpPr>
          <p:cNvPr id="16" name="Rectangle 15"/>
          <p:cNvSpPr/>
          <p:nvPr/>
        </p:nvSpPr>
        <p:spPr>
          <a:xfrm rot="5400000">
            <a:off x="-1190464" y="5208974"/>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2054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83"/>
            <a:ext cx="5771678" cy="6858000"/>
          </a:xfrm>
          <a:prstGeom prst="rect">
            <a:avLst/>
          </a:prstGeom>
        </p:spPr>
      </p:pic>
      <p:sp>
        <p:nvSpPr>
          <p:cNvPr id="94" name="Text Box 3"/>
          <p:cNvSpPr txBox="1">
            <a:spLocks noChangeArrowheads="1"/>
          </p:cNvSpPr>
          <p:nvPr/>
        </p:nvSpPr>
        <p:spPr bwMode="auto">
          <a:xfrm>
            <a:off x="9727426" y="62475"/>
            <a:ext cx="2064836" cy="523220"/>
          </a:xfrm>
          <a:prstGeom prst="rect">
            <a:avLst/>
          </a:prstGeom>
          <a:noFill/>
          <a:ln w="9525">
            <a:noFill/>
            <a:miter lim="800000"/>
            <a:headEnd/>
            <a:tailEnd/>
          </a:ln>
        </p:spPr>
        <p:txBody>
          <a:bodyPr wrap="square">
            <a:spAutoFit/>
          </a:bodyPr>
          <a:lstStyle/>
          <a:p>
            <a:pPr algn="r">
              <a:buClr>
                <a:srgbClr val="000000"/>
              </a:buClr>
              <a:buSzPct val="100000"/>
              <a:buFont typeface="Times New Roman" pitchFamily="18" charset="0"/>
              <a:buNone/>
            </a:pPr>
            <a:r>
              <a:rPr lang="en-US" sz="2800" dirty="0">
                <a:solidFill>
                  <a:schemeClr val="bg1">
                    <a:lumMod val="95000"/>
                  </a:schemeClr>
                </a:solidFill>
                <a:latin typeface="Trebuchet MS" pitchFamily="34" charset="0"/>
              </a:rPr>
              <a:t>our journey</a:t>
            </a:r>
          </a:p>
        </p:txBody>
      </p:sp>
      <p:sp>
        <p:nvSpPr>
          <p:cNvPr id="100" name="TextBox 99"/>
          <p:cNvSpPr txBox="1"/>
          <p:nvPr/>
        </p:nvSpPr>
        <p:spPr>
          <a:xfrm>
            <a:off x="8629340" y="2997735"/>
            <a:ext cx="2985501" cy="3647152"/>
          </a:xfrm>
          <a:prstGeom prst="rect">
            <a:avLst/>
          </a:prstGeom>
          <a:noFill/>
        </p:spPr>
        <p:txBody>
          <a:bodyPr wrap="square" rtlCol="0">
            <a:spAutoFit/>
          </a:bodyPr>
          <a:lstStyle/>
          <a:p>
            <a:pPr>
              <a:lnSpc>
                <a:spcPct val="150000"/>
              </a:lnSpc>
              <a:buClr>
                <a:schemeClr val="accent3">
                  <a:lumMod val="75000"/>
                </a:schemeClr>
              </a:buClr>
            </a:pPr>
            <a:r>
              <a:rPr lang="en-IN" sz="1400" b="1" i="1" dirty="0">
                <a:solidFill>
                  <a:srgbClr val="BAD400"/>
                </a:solidFill>
                <a:latin typeface="Trebuchet MS" panose="020B0603020202020204" pitchFamily="34" charset="0"/>
                <a:cs typeface="Arial" pitchFamily="34" charset="0"/>
              </a:rPr>
              <a:t>previously</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1995 - HQ established in Chennai</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1998 - First private ISP in India</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1999 - Listed on the NASDAQ</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2000 - First Tier 3 Data Centre in            </a:t>
            </a:r>
            <a:br>
              <a:rPr lang="en-IN" sz="1400" dirty="0">
                <a:solidFill>
                  <a:schemeClr val="bg1">
                    <a:lumMod val="65000"/>
                  </a:schemeClr>
                </a:solidFill>
                <a:latin typeface="Trebuchet MS" panose="020B0603020202020204" pitchFamily="34" charset="0"/>
                <a:cs typeface="Arial" pitchFamily="34" charset="0"/>
              </a:rPr>
            </a:br>
            <a:r>
              <a:rPr lang="en-IN" sz="1400" dirty="0">
                <a:solidFill>
                  <a:schemeClr val="bg1">
                    <a:lumMod val="65000"/>
                  </a:schemeClr>
                </a:solidFill>
                <a:latin typeface="Trebuchet MS" panose="020B0603020202020204" pitchFamily="34" charset="0"/>
                <a:cs typeface="Arial" pitchFamily="34" charset="0"/>
              </a:rPr>
              <a:t>          India</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2001 - First MPLS service provider </a:t>
            </a:r>
            <a:br>
              <a:rPr lang="en-IN" sz="1400" dirty="0">
                <a:solidFill>
                  <a:schemeClr val="bg1">
                    <a:lumMod val="65000"/>
                  </a:schemeClr>
                </a:solidFill>
                <a:latin typeface="Trebuchet MS" panose="020B0603020202020204" pitchFamily="34" charset="0"/>
                <a:cs typeface="Arial" pitchFamily="34" charset="0"/>
              </a:rPr>
            </a:br>
            <a:r>
              <a:rPr lang="en-IN" sz="1400" dirty="0">
                <a:solidFill>
                  <a:schemeClr val="bg1">
                    <a:lumMod val="65000"/>
                  </a:schemeClr>
                </a:solidFill>
                <a:latin typeface="Trebuchet MS" panose="020B0603020202020204" pitchFamily="34" charset="0"/>
                <a:cs typeface="Arial" pitchFamily="34" charset="0"/>
              </a:rPr>
              <a:t>          in India</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2004 - Launch of RIM services</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2004 - Launch of NOC services</a:t>
            </a:r>
          </a:p>
          <a:p>
            <a:pPr>
              <a:lnSpc>
                <a:spcPct val="150000"/>
              </a:lnSpc>
              <a:buClr>
                <a:schemeClr val="accent3">
                  <a:lumMod val="75000"/>
                </a:schemeClr>
              </a:buClr>
            </a:pPr>
            <a:r>
              <a:rPr lang="en-IN" sz="1400" dirty="0">
                <a:solidFill>
                  <a:schemeClr val="bg1">
                    <a:lumMod val="65000"/>
                  </a:schemeClr>
                </a:solidFill>
                <a:latin typeface="Trebuchet MS" panose="020B0603020202020204" pitchFamily="34" charset="0"/>
                <a:cs typeface="Arial" pitchFamily="34" charset="0"/>
              </a:rPr>
              <a:t>2004 - Launch of SOC services</a:t>
            </a:r>
          </a:p>
        </p:txBody>
      </p:sp>
      <p:sp>
        <p:nvSpPr>
          <p:cNvPr id="16" name="Text Box 3"/>
          <p:cNvSpPr txBox="1">
            <a:spLocks noChangeArrowheads="1"/>
          </p:cNvSpPr>
          <p:nvPr/>
        </p:nvSpPr>
        <p:spPr bwMode="auto">
          <a:xfrm>
            <a:off x="10122091" y="424436"/>
            <a:ext cx="1773887" cy="461665"/>
          </a:xfrm>
          <a:prstGeom prst="rect">
            <a:avLst/>
          </a:prstGeom>
          <a:noFill/>
          <a:ln w="9525">
            <a:noFill/>
            <a:miter lim="800000"/>
            <a:headEnd/>
            <a:tailEnd/>
          </a:ln>
        </p:spPr>
        <p:txBody>
          <a:bodyPr wrap="square">
            <a:spAutoFit/>
          </a:bodyPr>
          <a:lstStyle/>
          <a:p>
            <a:pPr algn="ctr">
              <a:buClr>
                <a:srgbClr val="000000"/>
              </a:buClr>
              <a:buSzPct val="100000"/>
              <a:buFont typeface="Times New Roman" pitchFamily="18" charset="0"/>
              <a:buNone/>
            </a:pPr>
            <a:r>
              <a:rPr lang="en-US" dirty="0">
                <a:solidFill>
                  <a:schemeClr val="bg1"/>
                </a:solidFill>
                <a:latin typeface="Arial" panose="020B0604020202020204" pitchFamily="34" charset="0"/>
                <a:cs typeface="Arial" panose="020B0604020202020204" pitchFamily="34" charset="0"/>
              </a:rPr>
              <a:t>a quick </a:t>
            </a:r>
            <a:r>
              <a:rPr lang="en-US" sz="2400" dirty="0" smtClean="0">
                <a:solidFill>
                  <a:schemeClr val="bg1"/>
                </a:solidFill>
                <a:latin typeface="Arial" panose="020B0604020202020204" pitchFamily="34" charset="0"/>
                <a:cs typeface="Arial" panose="020B0604020202020204" pitchFamily="34" charset="0"/>
              </a:rPr>
              <a:t>recap</a:t>
            </a:r>
            <a:endParaRPr lang="en-US" sz="2400"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4477041" y="424436"/>
            <a:ext cx="3402963" cy="646331"/>
          </a:xfrm>
          <a:prstGeom prst="rect">
            <a:avLst/>
          </a:prstGeom>
          <a:solidFill>
            <a:srgbClr val="BAD400"/>
          </a:solidFill>
          <a:ln>
            <a:solidFill>
              <a:srgbClr val="BAD400"/>
            </a:solidFill>
          </a:ln>
        </p:spPr>
        <p:txBody>
          <a:bodyPr wrap="square" rtlCol="0">
            <a:spAutoFit/>
          </a:bodyPr>
          <a:lstStyle/>
          <a:p>
            <a:r>
              <a:rPr lang="en-IN" dirty="0">
                <a:solidFill>
                  <a:schemeClr val="bg1">
                    <a:lumMod val="95000"/>
                  </a:schemeClr>
                </a:solidFill>
                <a:latin typeface="Trebuchet MS" panose="020B0603020202020204" pitchFamily="34" charset="0"/>
                <a:cs typeface="Arial" pitchFamily="34" charset="0"/>
              </a:rPr>
              <a:t>First ICT company to build a cable landing station in </a:t>
            </a:r>
            <a:r>
              <a:rPr lang="en-IN" dirty="0" smtClean="0">
                <a:solidFill>
                  <a:schemeClr val="bg1">
                    <a:lumMod val="95000"/>
                  </a:schemeClr>
                </a:solidFill>
                <a:latin typeface="Trebuchet MS" panose="020B0603020202020204" pitchFamily="34" charset="0"/>
                <a:cs typeface="Arial" pitchFamily="34" charset="0"/>
              </a:rPr>
              <a:t>India</a:t>
            </a:r>
            <a:endParaRPr lang="en-IN" dirty="0">
              <a:solidFill>
                <a:schemeClr val="bg1">
                  <a:lumMod val="95000"/>
                </a:schemeClr>
              </a:solidFill>
              <a:latin typeface="Trebuchet MS" panose="020B0603020202020204" pitchFamily="34" charset="0"/>
              <a:cs typeface="Arial" pitchFamily="34" charset="0"/>
            </a:endParaRPr>
          </a:p>
        </p:txBody>
      </p:sp>
      <p:cxnSp>
        <p:nvCxnSpPr>
          <p:cNvPr id="7" name="Straight Connector 6"/>
          <p:cNvCxnSpPr/>
          <p:nvPr/>
        </p:nvCxnSpPr>
        <p:spPr>
          <a:xfrm flipV="1">
            <a:off x="2530182" y="724518"/>
            <a:ext cx="0" cy="346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530182" y="724518"/>
            <a:ext cx="194685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967637" y="1696717"/>
            <a:ext cx="2678639" cy="507831"/>
          </a:xfrm>
          <a:prstGeom prst="rect">
            <a:avLst/>
          </a:prstGeom>
          <a:solidFill>
            <a:srgbClr val="BAD400"/>
          </a:solidFill>
          <a:ln>
            <a:solidFill>
              <a:srgbClr val="BAD400"/>
            </a:solidFill>
          </a:ln>
        </p:spPr>
        <p:txBody>
          <a:bodyPr wrap="square" rtlCol="0">
            <a:spAutoFit/>
          </a:bodyPr>
          <a:lstStyle/>
          <a:p>
            <a:pPr>
              <a:lnSpc>
                <a:spcPct val="150000"/>
              </a:lnSpc>
              <a:buClr>
                <a:schemeClr val="accent3">
                  <a:lumMod val="75000"/>
                </a:schemeClr>
              </a:buClr>
            </a:pPr>
            <a:r>
              <a:rPr lang="en-IN" dirty="0">
                <a:solidFill>
                  <a:schemeClr val="bg1">
                    <a:lumMod val="95000"/>
                  </a:schemeClr>
                </a:solidFill>
                <a:latin typeface="Trebuchet MS" panose="020B0603020202020204" pitchFamily="34" charset="0"/>
                <a:cs typeface="Arial" pitchFamily="34" charset="0"/>
              </a:rPr>
              <a:t>Launch of </a:t>
            </a:r>
            <a:r>
              <a:rPr lang="en-IN" dirty="0" err="1">
                <a:solidFill>
                  <a:schemeClr val="bg1">
                    <a:lumMod val="95000"/>
                  </a:schemeClr>
                </a:solidFill>
                <a:latin typeface="Trebuchet MS" panose="020B0603020202020204" pitchFamily="34" charset="0"/>
                <a:cs typeface="Arial" pitchFamily="34" charset="0"/>
              </a:rPr>
              <a:t>CloudInfinit</a:t>
            </a:r>
            <a:endParaRPr lang="en-IN" dirty="0">
              <a:solidFill>
                <a:schemeClr val="bg1">
                  <a:lumMod val="95000"/>
                </a:schemeClr>
              </a:solidFill>
              <a:latin typeface="Trebuchet MS" panose="020B0603020202020204" pitchFamily="34" charset="0"/>
              <a:cs typeface="Arial" pitchFamily="34" charset="0"/>
            </a:endParaRPr>
          </a:p>
        </p:txBody>
      </p:sp>
      <p:cxnSp>
        <p:nvCxnSpPr>
          <p:cNvPr id="18" name="Straight Connector 17"/>
          <p:cNvCxnSpPr/>
          <p:nvPr/>
        </p:nvCxnSpPr>
        <p:spPr>
          <a:xfrm flipV="1">
            <a:off x="3824819" y="1996799"/>
            <a:ext cx="0" cy="346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824819" y="1996799"/>
            <a:ext cx="11428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839202" y="3743860"/>
            <a:ext cx="2678639" cy="369332"/>
          </a:xfrm>
          <a:prstGeom prst="rect">
            <a:avLst/>
          </a:prstGeom>
          <a:solidFill>
            <a:srgbClr val="BAD400"/>
          </a:solidFill>
          <a:ln>
            <a:solidFill>
              <a:srgbClr val="BAD400"/>
            </a:solidFill>
          </a:ln>
        </p:spPr>
        <p:txBody>
          <a:bodyPr wrap="square" rtlCol="0">
            <a:spAutoFit/>
          </a:bodyPr>
          <a:lstStyle/>
          <a:p>
            <a:r>
              <a:rPr lang="en-IN" dirty="0">
                <a:solidFill>
                  <a:schemeClr val="bg1">
                    <a:lumMod val="95000"/>
                  </a:schemeClr>
                </a:solidFill>
                <a:latin typeface="Trebuchet MS" panose="020B0603020202020204" pitchFamily="34" charset="0"/>
                <a:cs typeface="Arial" pitchFamily="34" charset="0"/>
              </a:rPr>
              <a:t>Launch of SAP Practice</a:t>
            </a:r>
          </a:p>
        </p:txBody>
      </p:sp>
      <p:cxnSp>
        <p:nvCxnSpPr>
          <p:cNvPr id="24" name="Straight Connector 23"/>
          <p:cNvCxnSpPr/>
          <p:nvPr/>
        </p:nvCxnSpPr>
        <p:spPr>
          <a:xfrm flipV="1">
            <a:off x="3696384" y="3949346"/>
            <a:ext cx="0" cy="346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96384" y="3949346"/>
            <a:ext cx="11428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597910" y="4920743"/>
            <a:ext cx="3402963" cy="646331"/>
          </a:xfrm>
          <a:prstGeom prst="rect">
            <a:avLst/>
          </a:prstGeom>
          <a:solidFill>
            <a:srgbClr val="BAD400"/>
          </a:solidFill>
          <a:ln>
            <a:solidFill>
              <a:srgbClr val="BAD400"/>
            </a:solidFill>
          </a:ln>
        </p:spPr>
        <p:txBody>
          <a:bodyPr wrap="square" rtlCol="0">
            <a:spAutoFit/>
          </a:bodyPr>
          <a:lstStyle/>
          <a:p>
            <a:r>
              <a:rPr lang="en-IN" dirty="0">
                <a:solidFill>
                  <a:schemeClr val="bg1">
                    <a:lumMod val="95000"/>
                  </a:schemeClr>
                </a:solidFill>
                <a:latin typeface="Trebuchet MS" panose="020B0603020202020204" pitchFamily="34" charset="0"/>
                <a:cs typeface="Arial" pitchFamily="34" charset="0"/>
              </a:rPr>
              <a:t>Launch of Data Centre Transformation Practice</a:t>
            </a:r>
          </a:p>
        </p:txBody>
      </p:sp>
      <p:cxnSp>
        <p:nvCxnSpPr>
          <p:cNvPr id="27" name="Straight Connector 26"/>
          <p:cNvCxnSpPr/>
          <p:nvPr/>
        </p:nvCxnSpPr>
        <p:spPr>
          <a:xfrm flipV="1">
            <a:off x="2651051" y="5220825"/>
            <a:ext cx="0" cy="346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651051" y="5220825"/>
            <a:ext cx="194685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rot="5400000">
            <a:off x="10542974" y="5216857"/>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81420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7"/>
          <p:cNvSpPr>
            <a:spLocks/>
          </p:cNvSpPr>
          <p:nvPr/>
        </p:nvSpPr>
        <p:spPr bwMode="auto">
          <a:xfrm flipV="1">
            <a:off x="6996245" y="2917046"/>
            <a:ext cx="1502748" cy="53885"/>
          </a:xfrm>
          <a:custGeom>
            <a:avLst/>
            <a:gdLst>
              <a:gd name="T0" fmla="*/ 10 w 750"/>
              <a:gd name="T1" fmla="*/ 31 h 31"/>
              <a:gd name="T2" fmla="*/ 35 w 750"/>
              <a:gd name="T3" fmla="*/ 0 h 31"/>
              <a:gd name="T4" fmla="*/ 723 w 750"/>
              <a:gd name="T5" fmla="*/ 0 h 31"/>
              <a:gd name="T6" fmla="*/ 750 w 750"/>
              <a:gd name="T7" fmla="*/ 0 h 31"/>
              <a:gd name="T8" fmla="*/ 750 w 750"/>
              <a:gd name="T9" fmla="*/ 29 h 31"/>
            </a:gdLst>
            <a:ahLst/>
            <a:cxnLst>
              <a:cxn ang="0">
                <a:pos x="T0" y="T1"/>
              </a:cxn>
              <a:cxn ang="0">
                <a:pos x="T2" y="T3"/>
              </a:cxn>
              <a:cxn ang="0">
                <a:pos x="T4" y="T5"/>
              </a:cxn>
              <a:cxn ang="0">
                <a:pos x="T6" y="T7"/>
              </a:cxn>
              <a:cxn ang="0">
                <a:pos x="T8" y="T9"/>
              </a:cxn>
            </a:cxnLst>
            <a:rect l="0" t="0" r="r" b="b"/>
            <a:pathLst>
              <a:path w="750" h="31">
                <a:moveTo>
                  <a:pt x="10" y="31"/>
                </a:moveTo>
                <a:cubicBezTo>
                  <a:pt x="0" y="2"/>
                  <a:pt x="3" y="0"/>
                  <a:pt x="35" y="0"/>
                </a:cubicBezTo>
                <a:cubicBezTo>
                  <a:pt x="264" y="0"/>
                  <a:pt x="493" y="0"/>
                  <a:pt x="723" y="0"/>
                </a:cubicBezTo>
                <a:cubicBezTo>
                  <a:pt x="731" y="0"/>
                  <a:pt x="740" y="0"/>
                  <a:pt x="750" y="0"/>
                </a:cubicBezTo>
                <a:cubicBezTo>
                  <a:pt x="750" y="10"/>
                  <a:pt x="750" y="19"/>
                  <a:pt x="750" y="29"/>
                </a:cubicBezTo>
              </a:path>
            </a:pathLst>
          </a:custGeom>
          <a:solidFill>
            <a:schemeClr val="tx1">
              <a:lumMod val="65000"/>
              <a:lumOff val="35000"/>
            </a:schemeClr>
          </a:solidFill>
          <a:ln w="19050">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IN"/>
          </a:p>
        </p:txBody>
      </p:sp>
      <p:sp>
        <p:nvSpPr>
          <p:cNvPr id="7" name="Freeform 13"/>
          <p:cNvSpPr>
            <a:spLocks/>
          </p:cNvSpPr>
          <p:nvPr/>
        </p:nvSpPr>
        <p:spPr bwMode="auto">
          <a:xfrm>
            <a:off x="6789836" y="3556567"/>
            <a:ext cx="1309614" cy="1284115"/>
          </a:xfrm>
          <a:custGeom>
            <a:avLst/>
            <a:gdLst>
              <a:gd name="T0" fmla="*/ 554 w 750"/>
              <a:gd name="T1" fmla="*/ 716 h 748"/>
              <a:gd name="T2" fmla="*/ 554 w 750"/>
              <a:gd name="T3" fmla="*/ 748 h 748"/>
              <a:gd name="T4" fmla="*/ 534 w 750"/>
              <a:gd name="T5" fmla="*/ 748 h 748"/>
              <a:gd name="T6" fmla="*/ 288 w 750"/>
              <a:gd name="T7" fmla="*/ 748 h 748"/>
              <a:gd name="T8" fmla="*/ 241 w 750"/>
              <a:gd name="T9" fmla="*/ 701 h 748"/>
              <a:gd name="T10" fmla="*/ 241 w 750"/>
              <a:gd name="T11" fmla="*/ 521 h 748"/>
              <a:gd name="T12" fmla="*/ 288 w 750"/>
              <a:gd name="T13" fmla="*/ 475 h 748"/>
              <a:gd name="T14" fmla="*/ 565 w 750"/>
              <a:gd name="T15" fmla="*/ 477 h 748"/>
              <a:gd name="T16" fmla="*/ 591 w 750"/>
              <a:gd name="T17" fmla="*/ 452 h 748"/>
              <a:gd name="T18" fmla="*/ 590 w 750"/>
              <a:gd name="T19" fmla="*/ 52 h 748"/>
              <a:gd name="T20" fmla="*/ 589 w 750"/>
              <a:gd name="T21" fmla="*/ 31 h 748"/>
              <a:gd name="T22" fmla="*/ 10 w 750"/>
              <a:gd name="T23" fmla="*/ 31 h 748"/>
              <a:gd name="T24" fmla="*/ 35 w 750"/>
              <a:gd name="T25" fmla="*/ 0 h 748"/>
              <a:gd name="T26" fmla="*/ 723 w 750"/>
              <a:gd name="T27" fmla="*/ 0 h 748"/>
              <a:gd name="T28" fmla="*/ 750 w 750"/>
              <a:gd name="T29" fmla="*/ 0 h 748"/>
              <a:gd name="T30" fmla="*/ 750 w 750"/>
              <a:gd name="T31" fmla="*/ 29 h 748"/>
              <a:gd name="T32" fmla="*/ 623 w 750"/>
              <a:gd name="T33" fmla="*/ 29 h 748"/>
              <a:gd name="T34" fmla="*/ 621 w 750"/>
              <a:gd name="T35" fmla="*/ 55 h 748"/>
              <a:gd name="T36" fmla="*/ 621 w 750"/>
              <a:gd name="T37" fmla="*/ 455 h 748"/>
              <a:gd name="T38" fmla="*/ 569 w 750"/>
              <a:gd name="T39" fmla="*/ 507 h 748"/>
              <a:gd name="T40" fmla="*/ 297 w 750"/>
              <a:gd name="T41" fmla="*/ 505 h 748"/>
              <a:gd name="T42" fmla="*/ 272 w 750"/>
              <a:gd name="T43" fmla="*/ 530 h 748"/>
              <a:gd name="T44" fmla="*/ 272 w 750"/>
              <a:gd name="T45" fmla="*/ 694 h 748"/>
              <a:gd name="T46" fmla="*/ 295 w 750"/>
              <a:gd name="T47" fmla="*/ 717 h 748"/>
              <a:gd name="T48" fmla="*/ 531 w 750"/>
              <a:gd name="T49" fmla="*/ 716 h 748"/>
              <a:gd name="T50" fmla="*/ 554 w 750"/>
              <a:gd name="T51" fmla="*/ 716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50" h="748">
                <a:moveTo>
                  <a:pt x="554" y="716"/>
                </a:moveTo>
                <a:cubicBezTo>
                  <a:pt x="554" y="728"/>
                  <a:pt x="554" y="737"/>
                  <a:pt x="554" y="748"/>
                </a:cubicBezTo>
                <a:cubicBezTo>
                  <a:pt x="547" y="748"/>
                  <a:pt x="540" y="748"/>
                  <a:pt x="534" y="748"/>
                </a:cubicBezTo>
                <a:cubicBezTo>
                  <a:pt x="452" y="748"/>
                  <a:pt x="370" y="748"/>
                  <a:pt x="288" y="748"/>
                </a:cubicBezTo>
                <a:cubicBezTo>
                  <a:pt x="254" y="748"/>
                  <a:pt x="241" y="735"/>
                  <a:pt x="241" y="701"/>
                </a:cubicBezTo>
                <a:cubicBezTo>
                  <a:pt x="241" y="641"/>
                  <a:pt x="241" y="581"/>
                  <a:pt x="241" y="521"/>
                </a:cubicBezTo>
                <a:cubicBezTo>
                  <a:pt x="241" y="488"/>
                  <a:pt x="255" y="474"/>
                  <a:pt x="288" y="475"/>
                </a:cubicBezTo>
                <a:cubicBezTo>
                  <a:pt x="380" y="475"/>
                  <a:pt x="473" y="475"/>
                  <a:pt x="565" y="477"/>
                </a:cubicBezTo>
                <a:cubicBezTo>
                  <a:pt x="584" y="477"/>
                  <a:pt x="591" y="472"/>
                  <a:pt x="591" y="452"/>
                </a:cubicBezTo>
                <a:cubicBezTo>
                  <a:pt x="590" y="319"/>
                  <a:pt x="590" y="185"/>
                  <a:pt x="590" y="52"/>
                </a:cubicBezTo>
                <a:cubicBezTo>
                  <a:pt x="590" y="46"/>
                  <a:pt x="590" y="39"/>
                  <a:pt x="589" y="31"/>
                </a:cubicBezTo>
                <a:cubicBezTo>
                  <a:pt x="395" y="31"/>
                  <a:pt x="202" y="31"/>
                  <a:pt x="10" y="31"/>
                </a:cubicBezTo>
                <a:cubicBezTo>
                  <a:pt x="0" y="2"/>
                  <a:pt x="3" y="0"/>
                  <a:pt x="35" y="0"/>
                </a:cubicBezTo>
                <a:cubicBezTo>
                  <a:pt x="264" y="0"/>
                  <a:pt x="493" y="0"/>
                  <a:pt x="723" y="0"/>
                </a:cubicBezTo>
                <a:cubicBezTo>
                  <a:pt x="731" y="0"/>
                  <a:pt x="740" y="0"/>
                  <a:pt x="750" y="0"/>
                </a:cubicBezTo>
                <a:cubicBezTo>
                  <a:pt x="750" y="10"/>
                  <a:pt x="750" y="19"/>
                  <a:pt x="750" y="29"/>
                </a:cubicBezTo>
                <a:cubicBezTo>
                  <a:pt x="708" y="29"/>
                  <a:pt x="666" y="29"/>
                  <a:pt x="623" y="29"/>
                </a:cubicBezTo>
                <a:cubicBezTo>
                  <a:pt x="622" y="40"/>
                  <a:pt x="621" y="47"/>
                  <a:pt x="621" y="55"/>
                </a:cubicBezTo>
                <a:cubicBezTo>
                  <a:pt x="621" y="188"/>
                  <a:pt x="621" y="322"/>
                  <a:pt x="621" y="455"/>
                </a:cubicBezTo>
                <a:cubicBezTo>
                  <a:pt x="621" y="495"/>
                  <a:pt x="609" y="507"/>
                  <a:pt x="569" y="507"/>
                </a:cubicBezTo>
                <a:cubicBezTo>
                  <a:pt x="478" y="507"/>
                  <a:pt x="387" y="506"/>
                  <a:pt x="297" y="505"/>
                </a:cubicBezTo>
                <a:cubicBezTo>
                  <a:pt x="277" y="505"/>
                  <a:pt x="271" y="511"/>
                  <a:pt x="272" y="530"/>
                </a:cubicBezTo>
                <a:cubicBezTo>
                  <a:pt x="273" y="585"/>
                  <a:pt x="273" y="639"/>
                  <a:pt x="272" y="694"/>
                </a:cubicBezTo>
                <a:cubicBezTo>
                  <a:pt x="272" y="711"/>
                  <a:pt x="277" y="717"/>
                  <a:pt x="295" y="717"/>
                </a:cubicBezTo>
                <a:cubicBezTo>
                  <a:pt x="373" y="716"/>
                  <a:pt x="452" y="716"/>
                  <a:pt x="531" y="716"/>
                </a:cubicBezTo>
                <a:cubicBezTo>
                  <a:pt x="538" y="716"/>
                  <a:pt x="545" y="716"/>
                  <a:pt x="554" y="716"/>
                </a:cubicBezTo>
                <a:close/>
              </a:path>
            </a:pathLst>
          </a:custGeom>
          <a:solidFill>
            <a:schemeClr val="tx1">
              <a:lumMod val="65000"/>
              <a:lumOff val="35000"/>
            </a:schemeClr>
          </a:solidFill>
          <a:ln w="19050">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IN"/>
          </a:p>
        </p:txBody>
      </p:sp>
      <p:sp>
        <p:nvSpPr>
          <p:cNvPr id="8" name="Freeform 9"/>
          <p:cNvSpPr>
            <a:spLocks/>
          </p:cNvSpPr>
          <p:nvPr/>
        </p:nvSpPr>
        <p:spPr bwMode="auto">
          <a:xfrm>
            <a:off x="2104658" y="2998483"/>
            <a:ext cx="2892247" cy="1391826"/>
          </a:xfrm>
          <a:custGeom>
            <a:avLst/>
            <a:gdLst>
              <a:gd name="T0" fmla="*/ 34 w 1643"/>
              <a:gd name="T1" fmla="*/ 294 h 736"/>
              <a:gd name="T2" fmla="*/ 59 w 1643"/>
              <a:gd name="T3" fmla="*/ 294 h 736"/>
              <a:gd name="T4" fmla="*/ 1071 w 1643"/>
              <a:gd name="T5" fmla="*/ 295 h 736"/>
              <a:gd name="T6" fmla="*/ 1098 w 1643"/>
              <a:gd name="T7" fmla="*/ 269 h 736"/>
              <a:gd name="T8" fmla="*/ 1098 w 1643"/>
              <a:gd name="T9" fmla="*/ 51 h 736"/>
              <a:gd name="T10" fmla="*/ 1148 w 1643"/>
              <a:gd name="T11" fmla="*/ 0 h 736"/>
              <a:gd name="T12" fmla="*/ 1616 w 1643"/>
              <a:gd name="T13" fmla="*/ 1 h 736"/>
              <a:gd name="T14" fmla="*/ 1637 w 1643"/>
              <a:gd name="T15" fmla="*/ 9 h 736"/>
              <a:gd name="T16" fmla="*/ 1620 w 1643"/>
              <a:gd name="T17" fmla="*/ 31 h 736"/>
              <a:gd name="T18" fmla="*/ 1490 w 1643"/>
              <a:gd name="T19" fmla="*/ 31 h 736"/>
              <a:gd name="T20" fmla="*/ 1152 w 1643"/>
              <a:gd name="T21" fmla="*/ 31 h 736"/>
              <a:gd name="T22" fmla="*/ 1129 w 1643"/>
              <a:gd name="T23" fmla="*/ 54 h 736"/>
              <a:gd name="T24" fmla="*/ 1129 w 1643"/>
              <a:gd name="T25" fmla="*/ 278 h 736"/>
              <a:gd name="T26" fmla="*/ 1080 w 1643"/>
              <a:gd name="T27" fmla="*/ 326 h 736"/>
              <a:gd name="T28" fmla="*/ 62 w 1643"/>
              <a:gd name="T29" fmla="*/ 327 h 736"/>
              <a:gd name="T30" fmla="*/ 35 w 1643"/>
              <a:gd name="T31" fmla="*/ 327 h 736"/>
              <a:gd name="T32" fmla="*/ 34 w 1643"/>
              <a:gd name="T33" fmla="*/ 349 h 736"/>
              <a:gd name="T34" fmla="*/ 36 w 1643"/>
              <a:gd name="T35" fmla="*/ 679 h 736"/>
              <a:gd name="T36" fmla="*/ 60 w 1643"/>
              <a:gd name="T37" fmla="*/ 702 h 736"/>
              <a:gd name="T38" fmla="*/ 290 w 1643"/>
              <a:gd name="T39" fmla="*/ 702 h 736"/>
              <a:gd name="T40" fmla="*/ 316 w 1643"/>
              <a:gd name="T41" fmla="*/ 702 h 736"/>
              <a:gd name="T42" fmla="*/ 316 w 1643"/>
              <a:gd name="T43" fmla="*/ 735 h 736"/>
              <a:gd name="T44" fmla="*/ 298 w 1643"/>
              <a:gd name="T45" fmla="*/ 736 h 736"/>
              <a:gd name="T46" fmla="*/ 46 w 1643"/>
              <a:gd name="T47" fmla="*/ 736 h 736"/>
              <a:gd name="T48" fmla="*/ 0 w 1643"/>
              <a:gd name="T49" fmla="*/ 691 h 736"/>
              <a:gd name="T50" fmla="*/ 2 w 1643"/>
              <a:gd name="T51" fmla="*/ 136 h 736"/>
              <a:gd name="T52" fmla="*/ 3 w 1643"/>
              <a:gd name="T53" fmla="*/ 120 h 736"/>
              <a:gd name="T54" fmla="*/ 34 w 1643"/>
              <a:gd name="T55" fmla="*/ 120 h 736"/>
              <a:gd name="T56" fmla="*/ 34 w 1643"/>
              <a:gd name="T57" fmla="*/ 294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43" h="736">
                <a:moveTo>
                  <a:pt x="34" y="294"/>
                </a:moveTo>
                <a:cubicBezTo>
                  <a:pt x="45" y="294"/>
                  <a:pt x="52" y="294"/>
                  <a:pt x="59" y="294"/>
                </a:cubicBezTo>
                <a:cubicBezTo>
                  <a:pt x="397" y="295"/>
                  <a:pt x="734" y="295"/>
                  <a:pt x="1071" y="295"/>
                </a:cubicBezTo>
                <a:cubicBezTo>
                  <a:pt x="1098" y="295"/>
                  <a:pt x="1098" y="295"/>
                  <a:pt x="1098" y="269"/>
                </a:cubicBezTo>
                <a:cubicBezTo>
                  <a:pt x="1098" y="196"/>
                  <a:pt x="1098" y="124"/>
                  <a:pt x="1098" y="51"/>
                </a:cubicBezTo>
                <a:cubicBezTo>
                  <a:pt x="1098" y="13"/>
                  <a:pt x="1111" y="0"/>
                  <a:pt x="1148" y="0"/>
                </a:cubicBezTo>
                <a:cubicBezTo>
                  <a:pt x="1304" y="0"/>
                  <a:pt x="1460" y="0"/>
                  <a:pt x="1616" y="1"/>
                </a:cubicBezTo>
                <a:cubicBezTo>
                  <a:pt x="1623" y="1"/>
                  <a:pt x="1634" y="4"/>
                  <a:pt x="1637" y="9"/>
                </a:cubicBezTo>
                <a:cubicBezTo>
                  <a:pt x="1643" y="23"/>
                  <a:pt x="1636" y="31"/>
                  <a:pt x="1620" y="31"/>
                </a:cubicBezTo>
                <a:cubicBezTo>
                  <a:pt x="1577" y="31"/>
                  <a:pt x="1534" y="31"/>
                  <a:pt x="1490" y="31"/>
                </a:cubicBezTo>
                <a:cubicBezTo>
                  <a:pt x="1378" y="31"/>
                  <a:pt x="1265" y="31"/>
                  <a:pt x="1152" y="31"/>
                </a:cubicBezTo>
                <a:cubicBezTo>
                  <a:pt x="1134" y="31"/>
                  <a:pt x="1128" y="36"/>
                  <a:pt x="1129" y="54"/>
                </a:cubicBezTo>
                <a:cubicBezTo>
                  <a:pt x="1129" y="129"/>
                  <a:pt x="1129" y="204"/>
                  <a:pt x="1129" y="278"/>
                </a:cubicBezTo>
                <a:cubicBezTo>
                  <a:pt x="1129" y="313"/>
                  <a:pt x="1115" y="326"/>
                  <a:pt x="1080" y="326"/>
                </a:cubicBezTo>
                <a:cubicBezTo>
                  <a:pt x="741" y="326"/>
                  <a:pt x="401" y="327"/>
                  <a:pt x="62" y="327"/>
                </a:cubicBezTo>
                <a:cubicBezTo>
                  <a:pt x="54" y="327"/>
                  <a:pt x="45" y="327"/>
                  <a:pt x="35" y="327"/>
                </a:cubicBezTo>
                <a:cubicBezTo>
                  <a:pt x="35" y="336"/>
                  <a:pt x="34" y="342"/>
                  <a:pt x="34" y="349"/>
                </a:cubicBezTo>
                <a:cubicBezTo>
                  <a:pt x="35" y="459"/>
                  <a:pt x="36" y="569"/>
                  <a:pt x="36" y="679"/>
                </a:cubicBezTo>
                <a:cubicBezTo>
                  <a:pt x="36" y="698"/>
                  <a:pt x="42" y="702"/>
                  <a:pt x="60" y="702"/>
                </a:cubicBezTo>
                <a:cubicBezTo>
                  <a:pt x="137" y="701"/>
                  <a:pt x="213" y="702"/>
                  <a:pt x="290" y="702"/>
                </a:cubicBezTo>
                <a:cubicBezTo>
                  <a:pt x="298" y="702"/>
                  <a:pt x="306" y="702"/>
                  <a:pt x="316" y="702"/>
                </a:cubicBezTo>
                <a:cubicBezTo>
                  <a:pt x="316" y="713"/>
                  <a:pt x="316" y="723"/>
                  <a:pt x="316" y="735"/>
                </a:cubicBezTo>
                <a:cubicBezTo>
                  <a:pt x="309" y="735"/>
                  <a:pt x="304" y="736"/>
                  <a:pt x="298" y="736"/>
                </a:cubicBezTo>
                <a:cubicBezTo>
                  <a:pt x="214" y="736"/>
                  <a:pt x="130" y="736"/>
                  <a:pt x="46" y="736"/>
                </a:cubicBezTo>
                <a:cubicBezTo>
                  <a:pt x="15" y="736"/>
                  <a:pt x="0" y="722"/>
                  <a:pt x="0" y="691"/>
                </a:cubicBezTo>
                <a:cubicBezTo>
                  <a:pt x="1" y="506"/>
                  <a:pt x="1" y="321"/>
                  <a:pt x="2" y="136"/>
                </a:cubicBezTo>
                <a:cubicBezTo>
                  <a:pt x="2" y="131"/>
                  <a:pt x="2" y="126"/>
                  <a:pt x="3" y="120"/>
                </a:cubicBezTo>
                <a:cubicBezTo>
                  <a:pt x="13" y="120"/>
                  <a:pt x="22" y="120"/>
                  <a:pt x="34" y="120"/>
                </a:cubicBezTo>
                <a:cubicBezTo>
                  <a:pt x="34" y="178"/>
                  <a:pt x="34" y="235"/>
                  <a:pt x="34" y="294"/>
                </a:cubicBezTo>
                <a:close/>
              </a:path>
            </a:pathLst>
          </a:custGeom>
          <a:solidFill>
            <a:schemeClr val="tx1">
              <a:lumMod val="65000"/>
              <a:lumOff val="35000"/>
            </a:schemeClr>
          </a:solidFill>
          <a:ln w="19050">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IN"/>
          </a:p>
        </p:txBody>
      </p:sp>
      <p:sp>
        <p:nvSpPr>
          <p:cNvPr id="9" name="Freeform 5"/>
          <p:cNvSpPr>
            <a:spLocks/>
          </p:cNvSpPr>
          <p:nvPr/>
        </p:nvSpPr>
        <p:spPr bwMode="auto">
          <a:xfrm>
            <a:off x="3824731" y="1883584"/>
            <a:ext cx="2647624" cy="585236"/>
          </a:xfrm>
          <a:custGeom>
            <a:avLst/>
            <a:gdLst>
              <a:gd name="T0" fmla="*/ 1111 w 1408"/>
              <a:gd name="T1" fmla="*/ 376 h 378"/>
              <a:gd name="T2" fmla="*/ 1080 w 1408"/>
              <a:gd name="T3" fmla="*/ 349 h 378"/>
              <a:gd name="T4" fmla="*/ 1080 w 1408"/>
              <a:gd name="T5" fmla="*/ 277 h 378"/>
              <a:gd name="T6" fmla="*/ 1053 w 1408"/>
              <a:gd name="T7" fmla="*/ 277 h 378"/>
              <a:gd name="T8" fmla="*/ 51 w 1408"/>
              <a:gd name="T9" fmla="*/ 277 h 378"/>
              <a:gd name="T10" fmla="*/ 1 w 1408"/>
              <a:gd name="T11" fmla="*/ 225 h 378"/>
              <a:gd name="T12" fmla="*/ 1 w 1408"/>
              <a:gd name="T13" fmla="*/ 49 h 378"/>
              <a:gd name="T14" fmla="*/ 48 w 1408"/>
              <a:gd name="T15" fmla="*/ 0 h 378"/>
              <a:gd name="T16" fmla="*/ 112 w 1408"/>
              <a:gd name="T17" fmla="*/ 1 h 378"/>
              <a:gd name="T18" fmla="*/ 116 w 1408"/>
              <a:gd name="T19" fmla="*/ 3 h 378"/>
              <a:gd name="T20" fmla="*/ 95 w 1408"/>
              <a:gd name="T21" fmla="*/ 31 h 378"/>
              <a:gd name="T22" fmla="*/ 49 w 1408"/>
              <a:gd name="T23" fmla="*/ 31 h 378"/>
              <a:gd name="T24" fmla="*/ 31 w 1408"/>
              <a:gd name="T25" fmla="*/ 50 h 378"/>
              <a:gd name="T26" fmla="*/ 31 w 1408"/>
              <a:gd name="T27" fmla="*/ 226 h 378"/>
              <a:gd name="T28" fmla="*/ 52 w 1408"/>
              <a:gd name="T29" fmla="*/ 246 h 378"/>
              <a:gd name="T30" fmla="*/ 1058 w 1408"/>
              <a:gd name="T31" fmla="*/ 246 h 378"/>
              <a:gd name="T32" fmla="*/ 1080 w 1408"/>
              <a:gd name="T33" fmla="*/ 246 h 378"/>
              <a:gd name="T34" fmla="*/ 1080 w 1408"/>
              <a:gd name="T35" fmla="*/ 190 h 378"/>
              <a:gd name="T36" fmla="*/ 1125 w 1408"/>
              <a:gd name="T37" fmla="*/ 145 h 378"/>
              <a:gd name="T38" fmla="*/ 1391 w 1408"/>
              <a:gd name="T39" fmla="*/ 145 h 378"/>
              <a:gd name="T40" fmla="*/ 1408 w 1408"/>
              <a:gd name="T41" fmla="*/ 146 h 378"/>
              <a:gd name="T42" fmla="*/ 1408 w 1408"/>
              <a:gd name="T43" fmla="*/ 176 h 378"/>
              <a:gd name="T44" fmla="*/ 1386 w 1408"/>
              <a:gd name="T45" fmla="*/ 176 h 378"/>
              <a:gd name="T46" fmla="*/ 1132 w 1408"/>
              <a:gd name="T47" fmla="*/ 176 h 378"/>
              <a:gd name="T48" fmla="*/ 1110 w 1408"/>
              <a:gd name="T49" fmla="*/ 197 h 378"/>
              <a:gd name="T50" fmla="*/ 1111 w 1408"/>
              <a:gd name="T51" fmla="*/ 37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08" h="378">
                <a:moveTo>
                  <a:pt x="1111" y="376"/>
                </a:moveTo>
                <a:cubicBezTo>
                  <a:pt x="1080" y="378"/>
                  <a:pt x="1080" y="378"/>
                  <a:pt x="1080" y="349"/>
                </a:cubicBezTo>
                <a:cubicBezTo>
                  <a:pt x="1080" y="326"/>
                  <a:pt x="1080" y="303"/>
                  <a:pt x="1080" y="277"/>
                </a:cubicBezTo>
                <a:cubicBezTo>
                  <a:pt x="1070" y="277"/>
                  <a:pt x="1061" y="277"/>
                  <a:pt x="1053" y="277"/>
                </a:cubicBezTo>
                <a:cubicBezTo>
                  <a:pt x="719" y="277"/>
                  <a:pt x="385" y="277"/>
                  <a:pt x="51" y="277"/>
                </a:cubicBezTo>
                <a:cubicBezTo>
                  <a:pt x="13" y="277"/>
                  <a:pt x="1" y="264"/>
                  <a:pt x="1" y="225"/>
                </a:cubicBezTo>
                <a:cubicBezTo>
                  <a:pt x="1" y="166"/>
                  <a:pt x="0" y="107"/>
                  <a:pt x="1" y="49"/>
                </a:cubicBezTo>
                <a:cubicBezTo>
                  <a:pt x="1" y="13"/>
                  <a:pt x="13" y="0"/>
                  <a:pt x="48" y="0"/>
                </a:cubicBezTo>
                <a:cubicBezTo>
                  <a:pt x="70" y="0"/>
                  <a:pt x="91" y="1"/>
                  <a:pt x="112" y="1"/>
                </a:cubicBezTo>
                <a:cubicBezTo>
                  <a:pt x="114" y="1"/>
                  <a:pt x="115" y="2"/>
                  <a:pt x="116" y="3"/>
                </a:cubicBezTo>
                <a:cubicBezTo>
                  <a:pt x="121" y="29"/>
                  <a:pt x="120" y="31"/>
                  <a:pt x="95" y="31"/>
                </a:cubicBezTo>
                <a:cubicBezTo>
                  <a:pt x="80" y="31"/>
                  <a:pt x="65" y="31"/>
                  <a:pt x="49" y="31"/>
                </a:cubicBezTo>
                <a:cubicBezTo>
                  <a:pt x="35" y="30"/>
                  <a:pt x="31" y="36"/>
                  <a:pt x="31" y="50"/>
                </a:cubicBezTo>
                <a:cubicBezTo>
                  <a:pt x="32" y="108"/>
                  <a:pt x="32" y="167"/>
                  <a:pt x="31" y="226"/>
                </a:cubicBezTo>
                <a:cubicBezTo>
                  <a:pt x="31" y="242"/>
                  <a:pt x="37" y="246"/>
                  <a:pt x="52" y="246"/>
                </a:cubicBezTo>
                <a:cubicBezTo>
                  <a:pt x="387" y="246"/>
                  <a:pt x="723" y="246"/>
                  <a:pt x="1058" y="246"/>
                </a:cubicBezTo>
                <a:cubicBezTo>
                  <a:pt x="1064" y="246"/>
                  <a:pt x="1071" y="246"/>
                  <a:pt x="1080" y="246"/>
                </a:cubicBezTo>
                <a:cubicBezTo>
                  <a:pt x="1080" y="226"/>
                  <a:pt x="1080" y="208"/>
                  <a:pt x="1080" y="190"/>
                </a:cubicBezTo>
                <a:cubicBezTo>
                  <a:pt x="1081" y="158"/>
                  <a:pt x="1093" y="145"/>
                  <a:pt x="1125" y="145"/>
                </a:cubicBezTo>
                <a:cubicBezTo>
                  <a:pt x="1214" y="145"/>
                  <a:pt x="1302" y="145"/>
                  <a:pt x="1391" y="145"/>
                </a:cubicBezTo>
                <a:cubicBezTo>
                  <a:pt x="1396" y="145"/>
                  <a:pt x="1401" y="145"/>
                  <a:pt x="1408" y="146"/>
                </a:cubicBezTo>
                <a:cubicBezTo>
                  <a:pt x="1408" y="156"/>
                  <a:pt x="1408" y="164"/>
                  <a:pt x="1408" y="176"/>
                </a:cubicBezTo>
                <a:cubicBezTo>
                  <a:pt x="1400" y="176"/>
                  <a:pt x="1393" y="176"/>
                  <a:pt x="1386" y="176"/>
                </a:cubicBezTo>
                <a:cubicBezTo>
                  <a:pt x="1301" y="176"/>
                  <a:pt x="1217" y="176"/>
                  <a:pt x="1132" y="176"/>
                </a:cubicBezTo>
                <a:cubicBezTo>
                  <a:pt x="1116" y="176"/>
                  <a:pt x="1110" y="180"/>
                  <a:pt x="1110" y="197"/>
                </a:cubicBezTo>
                <a:cubicBezTo>
                  <a:pt x="1111" y="256"/>
                  <a:pt x="1111" y="316"/>
                  <a:pt x="1111" y="376"/>
                </a:cubicBezTo>
                <a:close/>
              </a:path>
            </a:pathLst>
          </a:custGeom>
          <a:solidFill>
            <a:schemeClr val="tx1">
              <a:lumMod val="65000"/>
              <a:lumOff val="35000"/>
            </a:schemeClr>
          </a:solidFill>
          <a:ln w="19050">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IN"/>
          </a:p>
        </p:txBody>
      </p:sp>
      <p:grpSp>
        <p:nvGrpSpPr>
          <p:cNvPr id="10" name="Group 9"/>
          <p:cNvGrpSpPr/>
          <p:nvPr/>
        </p:nvGrpSpPr>
        <p:grpSpPr>
          <a:xfrm>
            <a:off x="4950590" y="2421142"/>
            <a:ext cx="2147131" cy="1436125"/>
            <a:chOff x="3739309" y="1803414"/>
            <a:chExt cx="1926345" cy="1288453"/>
          </a:xfrm>
        </p:grpSpPr>
        <p:sp>
          <p:nvSpPr>
            <p:cNvPr id="11" name="Oval 10"/>
            <p:cNvSpPr/>
            <p:nvPr/>
          </p:nvSpPr>
          <p:spPr>
            <a:xfrm>
              <a:off x="3826872" y="1902973"/>
              <a:ext cx="1751225" cy="1100022"/>
            </a:xfrm>
            <a:prstGeom prst="ellipse">
              <a:avLst/>
            </a:prstGeom>
            <a:solidFill>
              <a:srgbClr val="ABC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2" name="Rectangle 11"/>
            <p:cNvSpPr/>
            <p:nvPr/>
          </p:nvSpPr>
          <p:spPr>
            <a:xfrm>
              <a:off x="4236070" y="1948186"/>
              <a:ext cx="929344" cy="469419"/>
            </a:xfrm>
            <a:prstGeom prst="rect">
              <a:avLst/>
            </a:prstGeom>
          </p:spPr>
          <p:txBody>
            <a:bodyPr wrap="none">
              <a:spAutoFit/>
            </a:bodyPr>
            <a:lstStyle/>
            <a:p>
              <a:pPr algn="ctr"/>
              <a:r>
                <a:rPr lang="en-IN" sz="2800" dirty="0">
                  <a:solidFill>
                    <a:schemeClr val="bg1"/>
                  </a:solidFill>
                  <a:latin typeface="Bebas Neue" panose="020B0606020202050201" pitchFamily="34" charset="0"/>
                </a:rPr>
                <a:t>FIRST</a:t>
              </a:r>
            </a:p>
          </p:txBody>
        </p:sp>
        <p:sp>
          <p:nvSpPr>
            <p:cNvPr id="13" name="Rectangle 12"/>
            <p:cNvSpPr/>
            <p:nvPr/>
          </p:nvSpPr>
          <p:spPr>
            <a:xfrm>
              <a:off x="3939597" y="2324423"/>
              <a:ext cx="1559283" cy="579871"/>
            </a:xfrm>
            <a:prstGeom prst="rect">
              <a:avLst/>
            </a:prstGeom>
          </p:spPr>
          <p:txBody>
            <a:bodyPr wrap="square">
              <a:spAutoFit/>
            </a:bodyPr>
            <a:lstStyle/>
            <a:p>
              <a:pPr algn="ctr"/>
              <a:r>
                <a:rPr lang="en-IN" b="1" dirty="0">
                  <a:solidFill>
                    <a:schemeClr val="tx1">
                      <a:lumMod val="85000"/>
                      <a:lumOff val="15000"/>
                    </a:schemeClr>
                  </a:solidFill>
                  <a:latin typeface="Century Gothic" panose="020B0502020202020204" pitchFamily="34" charset="0"/>
                  <a:cs typeface="Segoe UI" panose="020B0502040204020203" pitchFamily="34" charset="0"/>
                </a:rPr>
                <a:t>Company in India </a:t>
              </a:r>
              <a:r>
                <a:rPr lang="en-IN" dirty="0">
                  <a:solidFill>
                    <a:schemeClr val="tx1">
                      <a:lumMod val="85000"/>
                      <a:lumOff val="15000"/>
                    </a:schemeClr>
                  </a:solidFill>
                  <a:latin typeface="Century Gothic" panose="020B0502020202020204" pitchFamily="34" charset="0"/>
                  <a:cs typeface="Segoe UI Light" panose="020B0502040204020203" pitchFamily="34" charset="0"/>
                </a:rPr>
                <a:t>to </a:t>
              </a:r>
              <a:r>
                <a:rPr lang="en-IN" dirty="0">
                  <a:solidFill>
                    <a:schemeClr val="tx1">
                      <a:lumMod val="85000"/>
                      <a:lumOff val="15000"/>
                    </a:schemeClr>
                  </a:solidFill>
                  <a:latin typeface="Arial" panose="020B0604020202020204" pitchFamily="34" charset="0"/>
                  <a:cs typeface="Arial" panose="020B0604020202020204" pitchFamily="34" charset="0"/>
                </a:rPr>
                <a:t>have</a:t>
              </a:r>
              <a:r>
                <a:rPr lang="en-IN" dirty="0">
                  <a:solidFill>
                    <a:schemeClr val="tx1">
                      <a:lumMod val="85000"/>
                      <a:lumOff val="15000"/>
                    </a:schemeClr>
                  </a:solidFill>
                  <a:latin typeface="Century Gothic" panose="020B0502020202020204" pitchFamily="34" charset="0"/>
                  <a:cs typeface="Segoe UI Light" panose="020B0502040204020203" pitchFamily="34" charset="0"/>
                </a:rPr>
                <a:t> </a:t>
              </a:r>
              <a:endParaRPr lang="en-IN" dirty="0">
                <a:solidFill>
                  <a:schemeClr val="tx1">
                    <a:lumMod val="85000"/>
                    <a:lumOff val="15000"/>
                  </a:schemeClr>
                </a:solidFill>
              </a:endParaRPr>
            </a:p>
          </p:txBody>
        </p:sp>
        <p:sp>
          <p:nvSpPr>
            <p:cNvPr id="14" name="Donut 13"/>
            <p:cNvSpPr/>
            <p:nvPr/>
          </p:nvSpPr>
          <p:spPr>
            <a:xfrm>
              <a:off x="3739309" y="1803414"/>
              <a:ext cx="1926345" cy="1288453"/>
            </a:xfrm>
            <a:prstGeom prst="donut">
              <a:avLst>
                <a:gd name="adj" fmla="val 4989"/>
              </a:avLst>
            </a:prstGeom>
            <a:solidFill>
              <a:schemeClr val="tx1">
                <a:lumMod val="65000"/>
                <a:lumOff val="3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a:solidFill>
                  <a:schemeClr val="tx1"/>
                </a:solidFill>
              </a:endParaRPr>
            </a:p>
          </p:txBody>
        </p:sp>
      </p:grpSp>
      <p:pic>
        <p:nvPicPr>
          <p:cNvPr id="15" name="Picture 14"/>
          <p:cNvPicPr>
            <a:picLocks noChangeAspect="1"/>
          </p:cNvPicPr>
          <p:nvPr/>
        </p:nvPicPr>
        <p:blipFill>
          <a:blip r:embed="rId2"/>
          <a:stretch>
            <a:fillRect/>
          </a:stretch>
        </p:blipFill>
        <p:spPr>
          <a:xfrm flipH="1">
            <a:off x="4418329" y="3857054"/>
            <a:ext cx="2880268" cy="2755281"/>
          </a:xfrm>
          <a:prstGeom prst="rect">
            <a:avLst/>
          </a:prstGeom>
        </p:spPr>
      </p:pic>
      <p:sp>
        <p:nvSpPr>
          <p:cNvPr id="16" name="Rectangle 15"/>
          <p:cNvSpPr/>
          <p:nvPr/>
        </p:nvSpPr>
        <p:spPr>
          <a:xfrm>
            <a:off x="4018779" y="1490507"/>
            <a:ext cx="1739571" cy="553998"/>
          </a:xfrm>
          <a:prstGeom prst="rect">
            <a:avLst/>
          </a:prstGeom>
        </p:spPr>
        <p:txBody>
          <a:bodyPr wrap="square">
            <a:spAutoFit/>
          </a:bodyPr>
          <a:lstStyle/>
          <a:p>
            <a:pPr algn="ctr">
              <a:lnSpc>
                <a:spcPts val="1800"/>
              </a:lnSpc>
            </a:pPr>
            <a:r>
              <a:rPr lang="en-IN" sz="1600" dirty="0">
                <a:latin typeface="Arial" panose="020B0604020202020204" pitchFamily="34" charset="0"/>
                <a:cs typeface="Arial" panose="020B0604020202020204" pitchFamily="34" charset="0"/>
              </a:rPr>
              <a:t>Under Sea Cable Landing Station</a:t>
            </a:r>
          </a:p>
        </p:txBody>
      </p:sp>
      <p:sp>
        <p:nvSpPr>
          <p:cNvPr id="17" name="Rectangle 16"/>
          <p:cNvSpPr/>
          <p:nvPr/>
        </p:nvSpPr>
        <p:spPr>
          <a:xfrm>
            <a:off x="6371543" y="1712498"/>
            <a:ext cx="1851399" cy="784830"/>
          </a:xfrm>
          <a:prstGeom prst="rect">
            <a:avLst/>
          </a:prstGeom>
        </p:spPr>
        <p:txBody>
          <a:bodyPr wrap="square">
            <a:spAutoFit/>
          </a:bodyPr>
          <a:lstStyle/>
          <a:p>
            <a:pPr algn="ctr">
              <a:lnSpc>
                <a:spcPts val="1800"/>
              </a:lnSpc>
            </a:pPr>
            <a:r>
              <a:rPr lang="en-US" sz="1600" dirty="0">
                <a:latin typeface="Arial" panose="020B0604020202020204" pitchFamily="34" charset="0"/>
                <a:cs typeface="Arial" panose="020B0604020202020204" pitchFamily="34" charset="0"/>
              </a:rPr>
              <a:t>First ICT company to be listed on NASDAQ</a:t>
            </a:r>
            <a:endParaRPr lang="en-IN" sz="1600" dirty="0">
              <a:latin typeface="Arial" panose="020B0604020202020204" pitchFamily="34" charset="0"/>
              <a:cs typeface="Arial" panose="020B0604020202020204" pitchFamily="34" charset="0"/>
            </a:endParaRPr>
          </a:p>
        </p:txBody>
      </p:sp>
      <p:sp>
        <p:nvSpPr>
          <p:cNvPr id="18" name="Rectangle 17"/>
          <p:cNvSpPr/>
          <p:nvPr/>
        </p:nvSpPr>
        <p:spPr>
          <a:xfrm>
            <a:off x="8637241" y="3475101"/>
            <a:ext cx="2162137" cy="553998"/>
          </a:xfrm>
          <a:prstGeom prst="rect">
            <a:avLst/>
          </a:prstGeom>
        </p:spPr>
        <p:txBody>
          <a:bodyPr wrap="square">
            <a:spAutoFit/>
          </a:bodyPr>
          <a:lstStyle/>
          <a:p>
            <a:pPr>
              <a:lnSpc>
                <a:spcPts val="1800"/>
              </a:lnSpc>
            </a:pPr>
            <a:r>
              <a:rPr lang="en-US" sz="1600" dirty="0">
                <a:latin typeface="Arial" panose="020B0604020202020204" pitchFamily="34" charset="0"/>
                <a:cs typeface="Arial" panose="020B0604020202020204" pitchFamily="34" charset="0"/>
              </a:rPr>
              <a:t>Converged Services with MPLS</a:t>
            </a:r>
            <a:endParaRPr lang="en-IN" sz="1600" dirty="0">
              <a:latin typeface="Arial" panose="020B0604020202020204" pitchFamily="34" charset="0"/>
              <a:cs typeface="Arial" panose="020B0604020202020204" pitchFamily="34" charset="0"/>
            </a:endParaRPr>
          </a:p>
        </p:txBody>
      </p:sp>
      <p:sp>
        <p:nvSpPr>
          <p:cNvPr id="19" name="Rectangle 18"/>
          <p:cNvSpPr/>
          <p:nvPr/>
        </p:nvSpPr>
        <p:spPr>
          <a:xfrm>
            <a:off x="1261194" y="2412162"/>
            <a:ext cx="1851399" cy="784830"/>
          </a:xfrm>
          <a:prstGeom prst="rect">
            <a:avLst/>
          </a:prstGeom>
        </p:spPr>
        <p:txBody>
          <a:bodyPr wrap="square">
            <a:spAutoFit/>
          </a:bodyPr>
          <a:lstStyle/>
          <a:p>
            <a:pPr algn="ctr">
              <a:lnSpc>
                <a:spcPts val="1800"/>
              </a:lnSpc>
            </a:pPr>
            <a:r>
              <a:rPr lang="en-US" sz="1600" dirty="0">
                <a:latin typeface="Arial" panose="020B0604020202020204" pitchFamily="34" charset="0"/>
                <a:cs typeface="Arial" panose="020B0604020202020204" pitchFamily="34" charset="0"/>
              </a:rPr>
              <a:t>3 tier DC with Public, Private, Hybrid Cloud</a:t>
            </a:r>
            <a:endParaRPr lang="en-IN" sz="1600" dirty="0">
              <a:latin typeface="Arial" panose="020B0604020202020204" pitchFamily="34" charset="0"/>
              <a:cs typeface="Arial" panose="020B0604020202020204" pitchFamily="34" charset="0"/>
            </a:endParaRPr>
          </a:p>
        </p:txBody>
      </p:sp>
      <p:sp>
        <p:nvSpPr>
          <p:cNvPr id="20" name="Rectangle 19"/>
          <p:cNvSpPr/>
          <p:nvPr/>
        </p:nvSpPr>
        <p:spPr>
          <a:xfrm>
            <a:off x="1403131" y="4557535"/>
            <a:ext cx="2410049" cy="553998"/>
          </a:xfrm>
          <a:prstGeom prst="rect">
            <a:avLst/>
          </a:prstGeom>
        </p:spPr>
        <p:txBody>
          <a:bodyPr wrap="square">
            <a:spAutoFit/>
          </a:bodyPr>
          <a:lstStyle/>
          <a:p>
            <a:pPr>
              <a:lnSpc>
                <a:spcPts val="1800"/>
              </a:lnSpc>
            </a:pPr>
            <a:r>
              <a:rPr lang="en-US" sz="1600" dirty="0">
                <a:latin typeface="Arial" panose="020B0604020202020204" pitchFamily="34" charset="0"/>
                <a:cs typeface="Arial" panose="020B0604020202020204" pitchFamily="34" charset="0"/>
              </a:rPr>
              <a:t>First ISP in India to provide Cloud Services</a:t>
            </a:r>
            <a:endParaRPr lang="en-IN" sz="1600" dirty="0">
              <a:latin typeface="Arial" panose="020B0604020202020204" pitchFamily="34" charset="0"/>
              <a:cs typeface="Arial" panose="020B0604020202020204" pitchFamily="34" charset="0"/>
            </a:endParaRPr>
          </a:p>
        </p:txBody>
      </p:sp>
      <p:sp>
        <p:nvSpPr>
          <p:cNvPr id="21" name="Rectangle 20"/>
          <p:cNvSpPr/>
          <p:nvPr/>
        </p:nvSpPr>
        <p:spPr>
          <a:xfrm>
            <a:off x="8291057" y="4583034"/>
            <a:ext cx="1672750" cy="553998"/>
          </a:xfrm>
          <a:prstGeom prst="rect">
            <a:avLst/>
          </a:prstGeom>
        </p:spPr>
        <p:txBody>
          <a:bodyPr wrap="square">
            <a:spAutoFit/>
          </a:bodyPr>
          <a:lstStyle/>
          <a:p>
            <a:pPr>
              <a:lnSpc>
                <a:spcPts val="1800"/>
              </a:lnSpc>
            </a:pPr>
            <a:r>
              <a:rPr lang="en-US" sz="1600" dirty="0">
                <a:latin typeface="Arial" panose="020B0604020202020204" pitchFamily="34" charset="0"/>
                <a:cs typeface="Arial" panose="020B0604020202020204" pitchFamily="34" charset="0"/>
              </a:rPr>
              <a:t>IPV6 Capable Network</a:t>
            </a:r>
            <a:endParaRPr lang="en-IN" sz="1600" dirty="0">
              <a:latin typeface="Arial" panose="020B0604020202020204" pitchFamily="34" charset="0"/>
              <a:cs typeface="Arial" panose="020B0604020202020204" pitchFamily="34" charset="0"/>
            </a:endParaRPr>
          </a:p>
        </p:txBody>
      </p:sp>
      <p:sp>
        <p:nvSpPr>
          <p:cNvPr id="22" name="Rectangle 21"/>
          <p:cNvSpPr/>
          <p:nvPr/>
        </p:nvSpPr>
        <p:spPr>
          <a:xfrm>
            <a:off x="8498993" y="2737148"/>
            <a:ext cx="1580620" cy="323165"/>
          </a:xfrm>
          <a:prstGeom prst="rect">
            <a:avLst/>
          </a:prstGeom>
        </p:spPr>
        <p:txBody>
          <a:bodyPr wrap="square">
            <a:spAutoFit/>
          </a:bodyPr>
          <a:lstStyle/>
          <a:p>
            <a:pPr>
              <a:lnSpc>
                <a:spcPts val="1800"/>
              </a:lnSpc>
            </a:pPr>
            <a:r>
              <a:rPr lang="en-US" sz="1600" dirty="0">
                <a:latin typeface="Arial" panose="020B0604020202020204" pitchFamily="34" charset="0"/>
                <a:cs typeface="Arial" panose="020B0604020202020204" pitchFamily="34" charset="0"/>
              </a:rPr>
              <a:t>Private ISP</a:t>
            </a:r>
          </a:p>
        </p:txBody>
      </p:sp>
      <p:grpSp>
        <p:nvGrpSpPr>
          <p:cNvPr id="23" name="Group 20"/>
          <p:cNvGrpSpPr>
            <a:grpSpLocks noChangeAspect="1"/>
          </p:cNvGrpSpPr>
          <p:nvPr/>
        </p:nvGrpSpPr>
        <p:grpSpPr bwMode="auto">
          <a:xfrm>
            <a:off x="2712536" y="4110091"/>
            <a:ext cx="464071" cy="393347"/>
            <a:chOff x="1196" y="182"/>
            <a:chExt cx="3294" cy="2792"/>
          </a:xfrm>
          <a:solidFill>
            <a:srgbClr val="ABC125"/>
          </a:solidFill>
        </p:grpSpPr>
        <p:sp>
          <p:nvSpPr>
            <p:cNvPr id="24" name="Freeform 21"/>
            <p:cNvSpPr>
              <a:spLocks/>
            </p:cNvSpPr>
            <p:nvPr/>
          </p:nvSpPr>
          <p:spPr bwMode="auto">
            <a:xfrm>
              <a:off x="1196" y="182"/>
              <a:ext cx="3294" cy="2313"/>
            </a:xfrm>
            <a:custGeom>
              <a:avLst/>
              <a:gdLst>
                <a:gd name="T0" fmla="*/ 1281 w 1728"/>
                <a:gd name="T1" fmla="*/ 1207 h 1209"/>
                <a:gd name="T2" fmla="*/ 1173 w 1728"/>
                <a:gd name="T3" fmla="*/ 1207 h 1209"/>
                <a:gd name="T4" fmla="*/ 1157 w 1728"/>
                <a:gd name="T5" fmla="*/ 1190 h 1209"/>
                <a:gd name="T6" fmla="*/ 1154 w 1728"/>
                <a:gd name="T7" fmla="*/ 1110 h 1209"/>
                <a:gd name="T8" fmla="*/ 1168 w 1728"/>
                <a:gd name="T9" fmla="*/ 1094 h 1209"/>
                <a:gd name="T10" fmla="*/ 1386 w 1728"/>
                <a:gd name="T11" fmla="*/ 1095 h 1209"/>
                <a:gd name="T12" fmla="*/ 1592 w 1728"/>
                <a:gd name="T13" fmla="*/ 954 h 1209"/>
                <a:gd name="T14" fmla="*/ 1454 w 1728"/>
                <a:gd name="T15" fmla="*/ 660 h 1209"/>
                <a:gd name="T16" fmla="*/ 1407 w 1728"/>
                <a:gd name="T17" fmla="*/ 581 h 1209"/>
                <a:gd name="T18" fmla="*/ 1177 w 1728"/>
                <a:gd name="T19" fmla="*/ 190 h 1209"/>
                <a:gd name="T20" fmla="*/ 671 w 1728"/>
                <a:gd name="T21" fmla="*/ 374 h 1209"/>
                <a:gd name="T22" fmla="*/ 623 w 1728"/>
                <a:gd name="T23" fmla="*/ 476 h 1209"/>
                <a:gd name="T24" fmla="*/ 601 w 1728"/>
                <a:gd name="T25" fmla="*/ 481 h 1209"/>
                <a:gd name="T26" fmla="*/ 521 w 1728"/>
                <a:gd name="T27" fmla="*/ 419 h 1209"/>
                <a:gd name="T28" fmla="*/ 319 w 1728"/>
                <a:gd name="T29" fmla="*/ 480 h 1209"/>
                <a:gd name="T30" fmla="*/ 319 w 1728"/>
                <a:gd name="T31" fmla="*/ 545 h 1209"/>
                <a:gd name="T32" fmla="*/ 338 w 1728"/>
                <a:gd name="T33" fmla="*/ 606 h 1209"/>
                <a:gd name="T34" fmla="*/ 326 w 1728"/>
                <a:gd name="T35" fmla="*/ 637 h 1209"/>
                <a:gd name="T36" fmla="*/ 235 w 1728"/>
                <a:gd name="T37" fmla="*/ 697 h 1209"/>
                <a:gd name="T38" fmla="*/ 175 w 1728"/>
                <a:gd name="T39" fmla="*/ 938 h 1209"/>
                <a:gd name="T40" fmla="*/ 394 w 1728"/>
                <a:gd name="T41" fmla="*/ 1094 h 1209"/>
                <a:gd name="T42" fmla="*/ 492 w 1728"/>
                <a:gd name="T43" fmla="*/ 1094 h 1209"/>
                <a:gd name="T44" fmla="*/ 507 w 1728"/>
                <a:gd name="T45" fmla="*/ 1111 h 1209"/>
                <a:gd name="T46" fmla="*/ 504 w 1728"/>
                <a:gd name="T47" fmla="*/ 1185 h 1209"/>
                <a:gd name="T48" fmla="*/ 481 w 1728"/>
                <a:gd name="T49" fmla="*/ 1207 h 1209"/>
                <a:gd name="T50" fmla="*/ 357 w 1728"/>
                <a:gd name="T51" fmla="*/ 1204 h 1209"/>
                <a:gd name="T52" fmla="*/ 121 w 1728"/>
                <a:gd name="T53" fmla="*/ 1075 h 1209"/>
                <a:gd name="T54" fmla="*/ 195 w 1728"/>
                <a:gd name="T55" fmla="*/ 585 h 1209"/>
                <a:gd name="T56" fmla="*/ 206 w 1728"/>
                <a:gd name="T57" fmla="*/ 555 h 1209"/>
                <a:gd name="T58" fmla="*/ 482 w 1728"/>
                <a:gd name="T59" fmla="*/ 280 h 1209"/>
                <a:gd name="T60" fmla="*/ 558 w 1728"/>
                <a:gd name="T61" fmla="*/ 308 h 1209"/>
                <a:gd name="T62" fmla="*/ 582 w 1728"/>
                <a:gd name="T63" fmla="*/ 302 h 1209"/>
                <a:gd name="T64" fmla="*/ 904 w 1728"/>
                <a:gd name="T65" fmla="*/ 58 h 1209"/>
                <a:gd name="T66" fmla="*/ 1486 w 1728"/>
                <a:gd name="T67" fmla="*/ 359 h 1209"/>
                <a:gd name="T68" fmla="*/ 1522 w 1728"/>
                <a:gd name="T69" fmla="*/ 550 h 1209"/>
                <a:gd name="T70" fmla="*/ 1537 w 1728"/>
                <a:gd name="T71" fmla="*/ 575 h 1209"/>
                <a:gd name="T72" fmla="*/ 1719 w 1728"/>
                <a:gd name="T73" fmla="*/ 905 h 1209"/>
                <a:gd name="T74" fmla="*/ 1498 w 1728"/>
                <a:gd name="T75" fmla="*/ 1188 h 1209"/>
                <a:gd name="T76" fmla="*/ 1339 w 1728"/>
                <a:gd name="T77" fmla="*/ 1207 h 1209"/>
                <a:gd name="T78" fmla="*/ 1281 w 1728"/>
                <a:gd name="T79" fmla="*/ 1207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8" h="1209">
                  <a:moveTo>
                    <a:pt x="1281" y="1207"/>
                  </a:moveTo>
                  <a:cubicBezTo>
                    <a:pt x="1245" y="1207"/>
                    <a:pt x="1209" y="1207"/>
                    <a:pt x="1173" y="1207"/>
                  </a:cubicBezTo>
                  <a:cubicBezTo>
                    <a:pt x="1160" y="1207"/>
                    <a:pt x="1155" y="1204"/>
                    <a:pt x="1157" y="1190"/>
                  </a:cubicBezTo>
                  <a:cubicBezTo>
                    <a:pt x="1160" y="1164"/>
                    <a:pt x="1158" y="1137"/>
                    <a:pt x="1154" y="1110"/>
                  </a:cubicBezTo>
                  <a:cubicBezTo>
                    <a:pt x="1153" y="1099"/>
                    <a:pt x="1155" y="1093"/>
                    <a:pt x="1168" y="1094"/>
                  </a:cubicBezTo>
                  <a:cubicBezTo>
                    <a:pt x="1241" y="1095"/>
                    <a:pt x="1313" y="1095"/>
                    <a:pt x="1386" y="1095"/>
                  </a:cubicBezTo>
                  <a:cubicBezTo>
                    <a:pt x="1477" y="1095"/>
                    <a:pt x="1557" y="1041"/>
                    <a:pt x="1592" y="954"/>
                  </a:cubicBezTo>
                  <a:cubicBezTo>
                    <a:pt x="1638" y="838"/>
                    <a:pt x="1582" y="708"/>
                    <a:pt x="1454" y="660"/>
                  </a:cubicBezTo>
                  <a:cubicBezTo>
                    <a:pt x="1400" y="640"/>
                    <a:pt x="1400" y="639"/>
                    <a:pt x="1407" y="581"/>
                  </a:cubicBezTo>
                  <a:cubicBezTo>
                    <a:pt x="1425" y="414"/>
                    <a:pt x="1324" y="254"/>
                    <a:pt x="1177" y="190"/>
                  </a:cubicBezTo>
                  <a:cubicBezTo>
                    <a:pt x="983" y="105"/>
                    <a:pt x="763" y="190"/>
                    <a:pt x="671" y="374"/>
                  </a:cubicBezTo>
                  <a:cubicBezTo>
                    <a:pt x="655" y="408"/>
                    <a:pt x="638" y="442"/>
                    <a:pt x="623" y="476"/>
                  </a:cubicBezTo>
                  <a:cubicBezTo>
                    <a:pt x="617" y="488"/>
                    <a:pt x="612" y="490"/>
                    <a:pt x="601" y="481"/>
                  </a:cubicBezTo>
                  <a:cubicBezTo>
                    <a:pt x="575" y="460"/>
                    <a:pt x="547" y="440"/>
                    <a:pt x="521" y="419"/>
                  </a:cubicBezTo>
                  <a:cubicBezTo>
                    <a:pt x="444" y="360"/>
                    <a:pt x="349" y="388"/>
                    <a:pt x="319" y="480"/>
                  </a:cubicBezTo>
                  <a:cubicBezTo>
                    <a:pt x="312" y="501"/>
                    <a:pt x="313" y="523"/>
                    <a:pt x="319" y="545"/>
                  </a:cubicBezTo>
                  <a:cubicBezTo>
                    <a:pt x="325" y="565"/>
                    <a:pt x="331" y="586"/>
                    <a:pt x="338" y="606"/>
                  </a:cubicBezTo>
                  <a:cubicBezTo>
                    <a:pt x="344" y="621"/>
                    <a:pt x="341" y="629"/>
                    <a:pt x="326" y="637"/>
                  </a:cubicBezTo>
                  <a:cubicBezTo>
                    <a:pt x="295" y="655"/>
                    <a:pt x="262" y="672"/>
                    <a:pt x="235" y="697"/>
                  </a:cubicBezTo>
                  <a:cubicBezTo>
                    <a:pt x="164" y="764"/>
                    <a:pt x="146" y="859"/>
                    <a:pt x="175" y="938"/>
                  </a:cubicBezTo>
                  <a:cubicBezTo>
                    <a:pt x="210" y="1036"/>
                    <a:pt x="292" y="1092"/>
                    <a:pt x="394" y="1094"/>
                  </a:cubicBezTo>
                  <a:cubicBezTo>
                    <a:pt x="427" y="1094"/>
                    <a:pt x="460" y="1094"/>
                    <a:pt x="492" y="1094"/>
                  </a:cubicBezTo>
                  <a:cubicBezTo>
                    <a:pt x="505" y="1094"/>
                    <a:pt x="510" y="1096"/>
                    <a:pt x="507" y="1111"/>
                  </a:cubicBezTo>
                  <a:cubicBezTo>
                    <a:pt x="502" y="1135"/>
                    <a:pt x="502" y="1160"/>
                    <a:pt x="504" y="1185"/>
                  </a:cubicBezTo>
                  <a:cubicBezTo>
                    <a:pt x="506" y="1204"/>
                    <a:pt x="499" y="1208"/>
                    <a:pt x="481" y="1207"/>
                  </a:cubicBezTo>
                  <a:cubicBezTo>
                    <a:pt x="440" y="1205"/>
                    <a:pt x="399" y="1208"/>
                    <a:pt x="357" y="1204"/>
                  </a:cubicBezTo>
                  <a:cubicBezTo>
                    <a:pt x="260" y="1194"/>
                    <a:pt x="181" y="1151"/>
                    <a:pt x="121" y="1075"/>
                  </a:cubicBezTo>
                  <a:cubicBezTo>
                    <a:pt x="0" y="919"/>
                    <a:pt x="34" y="699"/>
                    <a:pt x="195" y="585"/>
                  </a:cubicBezTo>
                  <a:cubicBezTo>
                    <a:pt x="206" y="577"/>
                    <a:pt x="209" y="569"/>
                    <a:pt x="206" y="555"/>
                  </a:cubicBezTo>
                  <a:cubicBezTo>
                    <a:pt x="173" y="394"/>
                    <a:pt x="320" y="248"/>
                    <a:pt x="482" y="280"/>
                  </a:cubicBezTo>
                  <a:cubicBezTo>
                    <a:pt x="509" y="285"/>
                    <a:pt x="535" y="294"/>
                    <a:pt x="558" y="308"/>
                  </a:cubicBezTo>
                  <a:cubicBezTo>
                    <a:pt x="569" y="315"/>
                    <a:pt x="575" y="314"/>
                    <a:pt x="582" y="302"/>
                  </a:cubicBezTo>
                  <a:cubicBezTo>
                    <a:pt x="654" y="175"/>
                    <a:pt x="761" y="90"/>
                    <a:pt x="904" y="58"/>
                  </a:cubicBezTo>
                  <a:cubicBezTo>
                    <a:pt x="1154" y="0"/>
                    <a:pt x="1394" y="130"/>
                    <a:pt x="1486" y="359"/>
                  </a:cubicBezTo>
                  <a:cubicBezTo>
                    <a:pt x="1511" y="420"/>
                    <a:pt x="1523" y="484"/>
                    <a:pt x="1522" y="550"/>
                  </a:cubicBezTo>
                  <a:cubicBezTo>
                    <a:pt x="1522" y="563"/>
                    <a:pt x="1526" y="569"/>
                    <a:pt x="1537" y="575"/>
                  </a:cubicBezTo>
                  <a:cubicBezTo>
                    <a:pt x="1668" y="646"/>
                    <a:pt x="1728" y="757"/>
                    <a:pt x="1719" y="905"/>
                  </a:cubicBezTo>
                  <a:cubicBezTo>
                    <a:pt x="1712" y="1029"/>
                    <a:pt x="1616" y="1149"/>
                    <a:pt x="1498" y="1188"/>
                  </a:cubicBezTo>
                  <a:cubicBezTo>
                    <a:pt x="1446" y="1206"/>
                    <a:pt x="1393" y="1209"/>
                    <a:pt x="1339" y="1207"/>
                  </a:cubicBezTo>
                  <a:cubicBezTo>
                    <a:pt x="1320" y="1206"/>
                    <a:pt x="1300" y="1207"/>
                    <a:pt x="1281" y="1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5" name="Freeform 22"/>
            <p:cNvSpPr>
              <a:spLocks noEditPoints="1"/>
            </p:cNvSpPr>
            <p:nvPr/>
          </p:nvSpPr>
          <p:spPr bwMode="auto">
            <a:xfrm>
              <a:off x="2225" y="1858"/>
              <a:ext cx="1116" cy="1116"/>
            </a:xfrm>
            <a:custGeom>
              <a:avLst/>
              <a:gdLst>
                <a:gd name="T0" fmla="*/ 460 w 585"/>
                <a:gd name="T1" fmla="*/ 525 h 583"/>
                <a:gd name="T2" fmla="*/ 438 w 585"/>
                <a:gd name="T3" fmla="*/ 517 h 583"/>
                <a:gd name="T4" fmla="*/ 380 w 585"/>
                <a:gd name="T5" fmla="*/ 478 h 583"/>
                <a:gd name="T6" fmla="*/ 360 w 585"/>
                <a:gd name="T7" fmla="*/ 487 h 583"/>
                <a:gd name="T8" fmla="*/ 348 w 585"/>
                <a:gd name="T9" fmla="*/ 553 h 583"/>
                <a:gd name="T10" fmla="*/ 315 w 585"/>
                <a:gd name="T11" fmla="*/ 582 h 583"/>
                <a:gd name="T12" fmla="*/ 265 w 585"/>
                <a:gd name="T13" fmla="*/ 581 h 583"/>
                <a:gd name="T14" fmla="*/ 235 w 585"/>
                <a:gd name="T15" fmla="*/ 554 h 583"/>
                <a:gd name="T16" fmla="*/ 225 w 585"/>
                <a:gd name="T17" fmla="*/ 492 h 583"/>
                <a:gd name="T18" fmla="*/ 199 w 585"/>
                <a:gd name="T19" fmla="*/ 481 h 583"/>
                <a:gd name="T20" fmla="*/ 141 w 585"/>
                <a:gd name="T21" fmla="*/ 520 h 583"/>
                <a:gd name="T22" fmla="*/ 105 w 585"/>
                <a:gd name="T23" fmla="*/ 517 h 583"/>
                <a:gd name="T24" fmla="*/ 65 w 585"/>
                <a:gd name="T25" fmla="*/ 477 h 583"/>
                <a:gd name="T26" fmla="*/ 62 w 585"/>
                <a:gd name="T27" fmla="*/ 444 h 583"/>
                <a:gd name="T28" fmla="*/ 103 w 585"/>
                <a:gd name="T29" fmla="*/ 382 h 583"/>
                <a:gd name="T30" fmla="*/ 93 w 585"/>
                <a:gd name="T31" fmla="*/ 359 h 583"/>
                <a:gd name="T32" fmla="*/ 21 w 585"/>
                <a:gd name="T33" fmla="*/ 345 h 583"/>
                <a:gd name="T34" fmla="*/ 0 w 585"/>
                <a:gd name="T35" fmla="*/ 319 h 583"/>
                <a:gd name="T36" fmla="*/ 0 w 585"/>
                <a:gd name="T37" fmla="*/ 269 h 583"/>
                <a:gd name="T38" fmla="*/ 30 w 585"/>
                <a:gd name="T39" fmla="*/ 235 h 583"/>
                <a:gd name="T40" fmla="*/ 91 w 585"/>
                <a:gd name="T41" fmla="*/ 225 h 583"/>
                <a:gd name="T42" fmla="*/ 101 w 585"/>
                <a:gd name="T43" fmla="*/ 199 h 583"/>
                <a:gd name="T44" fmla="*/ 61 w 585"/>
                <a:gd name="T45" fmla="*/ 140 h 583"/>
                <a:gd name="T46" fmla="*/ 64 w 585"/>
                <a:gd name="T47" fmla="*/ 108 h 583"/>
                <a:gd name="T48" fmla="*/ 105 w 585"/>
                <a:gd name="T49" fmla="*/ 67 h 583"/>
                <a:gd name="T50" fmla="*/ 141 w 585"/>
                <a:gd name="T51" fmla="*/ 63 h 583"/>
                <a:gd name="T52" fmla="*/ 197 w 585"/>
                <a:gd name="T53" fmla="*/ 102 h 583"/>
                <a:gd name="T54" fmla="*/ 225 w 585"/>
                <a:gd name="T55" fmla="*/ 90 h 583"/>
                <a:gd name="T56" fmla="*/ 235 w 585"/>
                <a:gd name="T57" fmla="*/ 31 h 583"/>
                <a:gd name="T58" fmla="*/ 269 w 585"/>
                <a:gd name="T59" fmla="*/ 0 h 583"/>
                <a:gd name="T60" fmla="*/ 319 w 585"/>
                <a:gd name="T61" fmla="*/ 0 h 583"/>
                <a:gd name="T62" fmla="*/ 345 w 585"/>
                <a:gd name="T63" fmla="*/ 22 h 583"/>
                <a:gd name="T64" fmla="*/ 360 w 585"/>
                <a:gd name="T65" fmla="*/ 96 h 583"/>
                <a:gd name="T66" fmla="*/ 380 w 585"/>
                <a:gd name="T67" fmla="*/ 106 h 583"/>
                <a:gd name="T68" fmla="*/ 440 w 585"/>
                <a:gd name="T69" fmla="*/ 66 h 583"/>
                <a:gd name="T70" fmla="*/ 481 w 585"/>
                <a:gd name="T71" fmla="*/ 69 h 583"/>
                <a:gd name="T72" fmla="*/ 515 w 585"/>
                <a:gd name="T73" fmla="*/ 103 h 583"/>
                <a:gd name="T74" fmla="*/ 520 w 585"/>
                <a:gd name="T75" fmla="*/ 142 h 583"/>
                <a:gd name="T76" fmla="*/ 481 w 585"/>
                <a:gd name="T77" fmla="*/ 200 h 583"/>
                <a:gd name="T78" fmla="*/ 491 w 585"/>
                <a:gd name="T79" fmla="*/ 225 h 583"/>
                <a:gd name="T80" fmla="*/ 552 w 585"/>
                <a:gd name="T81" fmla="*/ 235 h 583"/>
                <a:gd name="T82" fmla="*/ 585 w 585"/>
                <a:gd name="T83" fmla="*/ 271 h 583"/>
                <a:gd name="T84" fmla="*/ 585 w 585"/>
                <a:gd name="T85" fmla="*/ 317 h 583"/>
                <a:gd name="T86" fmla="*/ 563 w 585"/>
                <a:gd name="T87" fmla="*/ 345 h 583"/>
                <a:gd name="T88" fmla="*/ 488 w 585"/>
                <a:gd name="T89" fmla="*/ 360 h 583"/>
                <a:gd name="T90" fmla="*/ 479 w 585"/>
                <a:gd name="T91" fmla="*/ 381 h 583"/>
                <a:gd name="T92" fmla="*/ 518 w 585"/>
                <a:gd name="T93" fmla="*/ 438 h 583"/>
                <a:gd name="T94" fmla="*/ 515 w 585"/>
                <a:gd name="T95" fmla="*/ 481 h 583"/>
                <a:gd name="T96" fmla="*/ 478 w 585"/>
                <a:gd name="T97" fmla="*/ 518 h 583"/>
                <a:gd name="T98" fmla="*/ 460 w 585"/>
                <a:gd name="T99" fmla="*/ 525 h 583"/>
                <a:gd name="T100" fmla="*/ 291 w 585"/>
                <a:gd name="T101" fmla="*/ 395 h 583"/>
                <a:gd name="T102" fmla="*/ 395 w 585"/>
                <a:gd name="T103" fmla="*/ 293 h 583"/>
                <a:gd name="T104" fmla="*/ 292 w 585"/>
                <a:gd name="T105" fmla="*/ 189 h 583"/>
                <a:gd name="T106" fmla="*/ 187 w 585"/>
                <a:gd name="T107" fmla="*/ 293 h 583"/>
                <a:gd name="T108" fmla="*/ 291 w 585"/>
                <a:gd name="T109" fmla="*/ 39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5" h="583">
                  <a:moveTo>
                    <a:pt x="460" y="525"/>
                  </a:moveTo>
                  <a:cubicBezTo>
                    <a:pt x="452" y="526"/>
                    <a:pt x="445" y="522"/>
                    <a:pt x="438" y="517"/>
                  </a:cubicBezTo>
                  <a:cubicBezTo>
                    <a:pt x="419" y="504"/>
                    <a:pt x="399" y="492"/>
                    <a:pt x="380" y="478"/>
                  </a:cubicBezTo>
                  <a:cubicBezTo>
                    <a:pt x="368" y="470"/>
                    <a:pt x="362" y="473"/>
                    <a:pt x="360" y="487"/>
                  </a:cubicBezTo>
                  <a:cubicBezTo>
                    <a:pt x="356" y="509"/>
                    <a:pt x="352" y="531"/>
                    <a:pt x="348" y="553"/>
                  </a:cubicBezTo>
                  <a:cubicBezTo>
                    <a:pt x="345" y="572"/>
                    <a:pt x="337" y="583"/>
                    <a:pt x="315" y="582"/>
                  </a:cubicBezTo>
                  <a:cubicBezTo>
                    <a:pt x="299" y="580"/>
                    <a:pt x="282" y="581"/>
                    <a:pt x="265" y="581"/>
                  </a:cubicBezTo>
                  <a:cubicBezTo>
                    <a:pt x="246" y="582"/>
                    <a:pt x="238" y="572"/>
                    <a:pt x="235" y="554"/>
                  </a:cubicBezTo>
                  <a:cubicBezTo>
                    <a:pt x="232" y="533"/>
                    <a:pt x="229" y="512"/>
                    <a:pt x="225" y="492"/>
                  </a:cubicBezTo>
                  <a:cubicBezTo>
                    <a:pt x="220" y="470"/>
                    <a:pt x="217" y="469"/>
                    <a:pt x="199" y="481"/>
                  </a:cubicBezTo>
                  <a:cubicBezTo>
                    <a:pt x="180" y="494"/>
                    <a:pt x="160" y="507"/>
                    <a:pt x="141" y="520"/>
                  </a:cubicBezTo>
                  <a:cubicBezTo>
                    <a:pt x="128" y="528"/>
                    <a:pt x="116" y="528"/>
                    <a:pt x="105" y="517"/>
                  </a:cubicBezTo>
                  <a:cubicBezTo>
                    <a:pt x="92" y="503"/>
                    <a:pt x="79" y="490"/>
                    <a:pt x="65" y="477"/>
                  </a:cubicBezTo>
                  <a:cubicBezTo>
                    <a:pt x="54" y="467"/>
                    <a:pt x="53" y="456"/>
                    <a:pt x="62" y="444"/>
                  </a:cubicBezTo>
                  <a:cubicBezTo>
                    <a:pt x="76" y="423"/>
                    <a:pt x="89" y="403"/>
                    <a:pt x="103" y="382"/>
                  </a:cubicBezTo>
                  <a:cubicBezTo>
                    <a:pt x="111" y="370"/>
                    <a:pt x="111" y="362"/>
                    <a:pt x="93" y="359"/>
                  </a:cubicBezTo>
                  <a:cubicBezTo>
                    <a:pt x="69" y="356"/>
                    <a:pt x="45" y="350"/>
                    <a:pt x="21" y="345"/>
                  </a:cubicBezTo>
                  <a:cubicBezTo>
                    <a:pt x="6" y="342"/>
                    <a:pt x="0" y="334"/>
                    <a:pt x="0" y="319"/>
                  </a:cubicBezTo>
                  <a:cubicBezTo>
                    <a:pt x="0" y="302"/>
                    <a:pt x="0" y="285"/>
                    <a:pt x="0" y="269"/>
                  </a:cubicBezTo>
                  <a:cubicBezTo>
                    <a:pt x="0" y="246"/>
                    <a:pt x="8" y="238"/>
                    <a:pt x="30" y="235"/>
                  </a:cubicBezTo>
                  <a:cubicBezTo>
                    <a:pt x="51" y="233"/>
                    <a:pt x="71" y="229"/>
                    <a:pt x="91" y="225"/>
                  </a:cubicBezTo>
                  <a:cubicBezTo>
                    <a:pt x="111" y="221"/>
                    <a:pt x="112" y="216"/>
                    <a:pt x="101" y="199"/>
                  </a:cubicBezTo>
                  <a:cubicBezTo>
                    <a:pt x="88" y="179"/>
                    <a:pt x="75" y="159"/>
                    <a:pt x="61" y="140"/>
                  </a:cubicBezTo>
                  <a:cubicBezTo>
                    <a:pt x="53" y="128"/>
                    <a:pt x="54" y="118"/>
                    <a:pt x="64" y="108"/>
                  </a:cubicBezTo>
                  <a:cubicBezTo>
                    <a:pt x="78" y="94"/>
                    <a:pt x="92" y="81"/>
                    <a:pt x="105" y="67"/>
                  </a:cubicBezTo>
                  <a:cubicBezTo>
                    <a:pt x="117" y="55"/>
                    <a:pt x="128" y="55"/>
                    <a:pt x="141" y="63"/>
                  </a:cubicBezTo>
                  <a:cubicBezTo>
                    <a:pt x="159" y="76"/>
                    <a:pt x="178" y="89"/>
                    <a:pt x="197" y="102"/>
                  </a:cubicBezTo>
                  <a:cubicBezTo>
                    <a:pt x="217" y="114"/>
                    <a:pt x="221" y="113"/>
                    <a:pt x="225" y="90"/>
                  </a:cubicBezTo>
                  <a:cubicBezTo>
                    <a:pt x="230" y="70"/>
                    <a:pt x="233" y="51"/>
                    <a:pt x="235" y="31"/>
                  </a:cubicBezTo>
                  <a:cubicBezTo>
                    <a:pt x="238" y="9"/>
                    <a:pt x="247" y="1"/>
                    <a:pt x="269" y="0"/>
                  </a:cubicBezTo>
                  <a:cubicBezTo>
                    <a:pt x="286" y="0"/>
                    <a:pt x="302" y="0"/>
                    <a:pt x="319" y="0"/>
                  </a:cubicBezTo>
                  <a:cubicBezTo>
                    <a:pt x="333" y="1"/>
                    <a:pt x="343" y="6"/>
                    <a:pt x="345" y="22"/>
                  </a:cubicBezTo>
                  <a:cubicBezTo>
                    <a:pt x="350" y="47"/>
                    <a:pt x="356" y="71"/>
                    <a:pt x="360" y="96"/>
                  </a:cubicBezTo>
                  <a:cubicBezTo>
                    <a:pt x="362" y="111"/>
                    <a:pt x="369" y="113"/>
                    <a:pt x="380" y="106"/>
                  </a:cubicBezTo>
                  <a:cubicBezTo>
                    <a:pt x="400" y="92"/>
                    <a:pt x="420" y="79"/>
                    <a:pt x="440" y="66"/>
                  </a:cubicBezTo>
                  <a:cubicBezTo>
                    <a:pt x="455" y="54"/>
                    <a:pt x="468" y="55"/>
                    <a:pt x="481" y="69"/>
                  </a:cubicBezTo>
                  <a:cubicBezTo>
                    <a:pt x="492" y="81"/>
                    <a:pt x="503" y="93"/>
                    <a:pt x="515" y="103"/>
                  </a:cubicBezTo>
                  <a:cubicBezTo>
                    <a:pt x="529" y="115"/>
                    <a:pt x="529" y="129"/>
                    <a:pt x="520" y="142"/>
                  </a:cubicBezTo>
                  <a:cubicBezTo>
                    <a:pt x="508" y="162"/>
                    <a:pt x="495" y="181"/>
                    <a:pt x="481" y="200"/>
                  </a:cubicBezTo>
                  <a:cubicBezTo>
                    <a:pt x="469" y="216"/>
                    <a:pt x="475" y="222"/>
                    <a:pt x="491" y="225"/>
                  </a:cubicBezTo>
                  <a:cubicBezTo>
                    <a:pt x="511" y="228"/>
                    <a:pt x="531" y="232"/>
                    <a:pt x="552" y="235"/>
                  </a:cubicBezTo>
                  <a:cubicBezTo>
                    <a:pt x="576" y="238"/>
                    <a:pt x="584" y="247"/>
                    <a:pt x="585" y="271"/>
                  </a:cubicBezTo>
                  <a:cubicBezTo>
                    <a:pt x="585" y="287"/>
                    <a:pt x="584" y="302"/>
                    <a:pt x="585" y="317"/>
                  </a:cubicBezTo>
                  <a:cubicBezTo>
                    <a:pt x="585" y="333"/>
                    <a:pt x="578" y="342"/>
                    <a:pt x="563" y="345"/>
                  </a:cubicBezTo>
                  <a:cubicBezTo>
                    <a:pt x="538" y="350"/>
                    <a:pt x="513" y="356"/>
                    <a:pt x="488" y="360"/>
                  </a:cubicBezTo>
                  <a:cubicBezTo>
                    <a:pt x="474" y="362"/>
                    <a:pt x="469" y="367"/>
                    <a:pt x="479" y="381"/>
                  </a:cubicBezTo>
                  <a:cubicBezTo>
                    <a:pt x="492" y="400"/>
                    <a:pt x="505" y="419"/>
                    <a:pt x="518" y="438"/>
                  </a:cubicBezTo>
                  <a:cubicBezTo>
                    <a:pt x="529" y="454"/>
                    <a:pt x="529" y="468"/>
                    <a:pt x="515" y="481"/>
                  </a:cubicBezTo>
                  <a:cubicBezTo>
                    <a:pt x="502" y="493"/>
                    <a:pt x="490" y="505"/>
                    <a:pt x="478" y="518"/>
                  </a:cubicBezTo>
                  <a:cubicBezTo>
                    <a:pt x="473" y="523"/>
                    <a:pt x="467" y="526"/>
                    <a:pt x="460" y="525"/>
                  </a:cubicBezTo>
                  <a:close/>
                  <a:moveTo>
                    <a:pt x="291" y="395"/>
                  </a:moveTo>
                  <a:cubicBezTo>
                    <a:pt x="349" y="395"/>
                    <a:pt x="395" y="350"/>
                    <a:pt x="395" y="293"/>
                  </a:cubicBezTo>
                  <a:cubicBezTo>
                    <a:pt x="395" y="235"/>
                    <a:pt x="349" y="188"/>
                    <a:pt x="292" y="189"/>
                  </a:cubicBezTo>
                  <a:cubicBezTo>
                    <a:pt x="226" y="191"/>
                    <a:pt x="187" y="240"/>
                    <a:pt x="187" y="293"/>
                  </a:cubicBezTo>
                  <a:cubicBezTo>
                    <a:pt x="188" y="352"/>
                    <a:pt x="238" y="397"/>
                    <a:pt x="291" y="39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6" name="Freeform 23"/>
            <p:cNvSpPr>
              <a:spLocks noEditPoints="1"/>
            </p:cNvSpPr>
            <p:nvPr/>
          </p:nvSpPr>
          <p:spPr bwMode="auto">
            <a:xfrm>
              <a:off x="3133" y="1474"/>
              <a:ext cx="589" cy="593"/>
            </a:xfrm>
            <a:custGeom>
              <a:avLst/>
              <a:gdLst>
                <a:gd name="T0" fmla="*/ 273 w 309"/>
                <a:gd name="T1" fmla="*/ 71 h 310"/>
                <a:gd name="T2" fmla="*/ 255 w 309"/>
                <a:gd name="T3" fmla="*/ 100 h 310"/>
                <a:gd name="T4" fmla="*/ 263 w 309"/>
                <a:gd name="T5" fmla="*/ 122 h 310"/>
                <a:gd name="T6" fmla="*/ 271 w 309"/>
                <a:gd name="T7" fmla="*/ 124 h 310"/>
                <a:gd name="T8" fmla="*/ 300 w 309"/>
                <a:gd name="T9" fmla="*/ 173 h 310"/>
                <a:gd name="T10" fmla="*/ 290 w 309"/>
                <a:gd name="T11" fmla="*/ 182 h 310"/>
                <a:gd name="T12" fmla="*/ 270 w 309"/>
                <a:gd name="T13" fmla="*/ 187 h 310"/>
                <a:gd name="T14" fmla="*/ 260 w 309"/>
                <a:gd name="T15" fmla="*/ 215 h 310"/>
                <a:gd name="T16" fmla="*/ 244 w 309"/>
                <a:gd name="T17" fmla="*/ 271 h 310"/>
                <a:gd name="T18" fmla="*/ 223 w 309"/>
                <a:gd name="T19" fmla="*/ 265 h 310"/>
                <a:gd name="T20" fmla="*/ 185 w 309"/>
                <a:gd name="T21" fmla="*/ 282 h 310"/>
                <a:gd name="T22" fmla="*/ 164 w 309"/>
                <a:gd name="T23" fmla="*/ 301 h 310"/>
                <a:gd name="T24" fmla="*/ 126 w 309"/>
                <a:gd name="T25" fmla="*/ 287 h 310"/>
                <a:gd name="T26" fmla="*/ 121 w 309"/>
                <a:gd name="T27" fmla="*/ 261 h 310"/>
                <a:gd name="T28" fmla="*/ 102 w 309"/>
                <a:gd name="T29" fmla="*/ 254 h 310"/>
                <a:gd name="T30" fmla="*/ 94 w 309"/>
                <a:gd name="T31" fmla="*/ 259 h 310"/>
                <a:gd name="T32" fmla="*/ 40 w 309"/>
                <a:gd name="T33" fmla="*/ 247 h 310"/>
                <a:gd name="T34" fmla="*/ 44 w 309"/>
                <a:gd name="T35" fmla="*/ 222 h 310"/>
                <a:gd name="T36" fmla="*/ 32 w 309"/>
                <a:gd name="T37" fmla="*/ 185 h 310"/>
                <a:gd name="T38" fmla="*/ 9 w 309"/>
                <a:gd name="T39" fmla="*/ 135 h 310"/>
                <a:gd name="T40" fmla="*/ 19 w 309"/>
                <a:gd name="T41" fmla="*/ 127 h 310"/>
                <a:gd name="T42" fmla="*/ 33 w 309"/>
                <a:gd name="T43" fmla="*/ 124 h 310"/>
                <a:gd name="T44" fmla="*/ 47 w 309"/>
                <a:gd name="T45" fmla="*/ 92 h 310"/>
                <a:gd name="T46" fmla="*/ 67 w 309"/>
                <a:gd name="T47" fmla="*/ 38 h 310"/>
                <a:gd name="T48" fmla="*/ 97 w 309"/>
                <a:gd name="T49" fmla="*/ 52 h 310"/>
                <a:gd name="T50" fmla="*/ 123 w 309"/>
                <a:gd name="T51" fmla="*/ 39 h 310"/>
                <a:gd name="T52" fmla="*/ 171 w 309"/>
                <a:gd name="T53" fmla="*/ 9 h 310"/>
                <a:gd name="T54" fmla="*/ 184 w 309"/>
                <a:gd name="T55" fmla="*/ 21 h 310"/>
                <a:gd name="T56" fmla="*/ 185 w 309"/>
                <a:gd name="T57" fmla="*/ 31 h 310"/>
                <a:gd name="T58" fmla="*/ 219 w 309"/>
                <a:gd name="T59" fmla="*/ 47 h 310"/>
                <a:gd name="T60" fmla="*/ 244 w 309"/>
                <a:gd name="T61" fmla="*/ 39 h 310"/>
                <a:gd name="T62" fmla="*/ 273 w 309"/>
                <a:gd name="T63" fmla="*/ 71 h 310"/>
                <a:gd name="T64" fmla="*/ 155 w 309"/>
                <a:gd name="T65" fmla="*/ 113 h 310"/>
                <a:gd name="T66" fmla="*/ 110 w 309"/>
                <a:gd name="T67" fmla="*/ 154 h 310"/>
                <a:gd name="T68" fmla="*/ 154 w 309"/>
                <a:gd name="T69" fmla="*/ 199 h 310"/>
                <a:gd name="T70" fmla="*/ 198 w 309"/>
                <a:gd name="T71" fmla="*/ 154 h 310"/>
                <a:gd name="T72" fmla="*/ 155 w 309"/>
                <a:gd name="T73" fmla="*/ 11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9" h="310">
                  <a:moveTo>
                    <a:pt x="273" y="71"/>
                  </a:moveTo>
                  <a:cubicBezTo>
                    <a:pt x="270" y="83"/>
                    <a:pt x="262" y="91"/>
                    <a:pt x="255" y="100"/>
                  </a:cubicBezTo>
                  <a:cubicBezTo>
                    <a:pt x="247" y="112"/>
                    <a:pt x="245" y="121"/>
                    <a:pt x="263" y="122"/>
                  </a:cubicBezTo>
                  <a:cubicBezTo>
                    <a:pt x="266" y="122"/>
                    <a:pt x="268" y="123"/>
                    <a:pt x="271" y="124"/>
                  </a:cubicBezTo>
                  <a:cubicBezTo>
                    <a:pt x="298" y="129"/>
                    <a:pt x="309" y="147"/>
                    <a:pt x="300" y="173"/>
                  </a:cubicBezTo>
                  <a:cubicBezTo>
                    <a:pt x="298" y="178"/>
                    <a:pt x="295" y="181"/>
                    <a:pt x="290" y="182"/>
                  </a:cubicBezTo>
                  <a:cubicBezTo>
                    <a:pt x="283" y="183"/>
                    <a:pt x="277" y="185"/>
                    <a:pt x="270" y="187"/>
                  </a:cubicBezTo>
                  <a:cubicBezTo>
                    <a:pt x="245" y="193"/>
                    <a:pt x="245" y="193"/>
                    <a:pt x="260" y="215"/>
                  </a:cubicBezTo>
                  <a:cubicBezTo>
                    <a:pt x="275" y="238"/>
                    <a:pt x="270" y="257"/>
                    <a:pt x="244" y="271"/>
                  </a:cubicBezTo>
                  <a:cubicBezTo>
                    <a:pt x="235" y="276"/>
                    <a:pt x="229" y="269"/>
                    <a:pt x="223" y="265"/>
                  </a:cubicBezTo>
                  <a:cubicBezTo>
                    <a:pt x="190" y="244"/>
                    <a:pt x="189" y="244"/>
                    <a:pt x="185" y="282"/>
                  </a:cubicBezTo>
                  <a:cubicBezTo>
                    <a:pt x="183" y="295"/>
                    <a:pt x="177" y="302"/>
                    <a:pt x="164" y="301"/>
                  </a:cubicBezTo>
                  <a:cubicBezTo>
                    <a:pt x="150" y="300"/>
                    <a:pt x="132" y="310"/>
                    <a:pt x="126" y="287"/>
                  </a:cubicBezTo>
                  <a:cubicBezTo>
                    <a:pt x="124" y="278"/>
                    <a:pt x="123" y="270"/>
                    <a:pt x="121" y="261"/>
                  </a:cubicBezTo>
                  <a:cubicBezTo>
                    <a:pt x="119" y="249"/>
                    <a:pt x="113" y="246"/>
                    <a:pt x="102" y="254"/>
                  </a:cubicBezTo>
                  <a:cubicBezTo>
                    <a:pt x="100" y="256"/>
                    <a:pt x="96" y="258"/>
                    <a:pt x="94" y="259"/>
                  </a:cubicBezTo>
                  <a:cubicBezTo>
                    <a:pt x="69" y="275"/>
                    <a:pt x="55" y="272"/>
                    <a:pt x="40" y="247"/>
                  </a:cubicBezTo>
                  <a:cubicBezTo>
                    <a:pt x="34" y="237"/>
                    <a:pt x="39" y="230"/>
                    <a:pt x="44" y="222"/>
                  </a:cubicBezTo>
                  <a:cubicBezTo>
                    <a:pt x="63" y="194"/>
                    <a:pt x="63" y="193"/>
                    <a:pt x="32" y="185"/>
                  </a:cubicBezTo>
                  <a:cubicBezTo>
                    <a:pt x="10" y="179"/>
                    <a:pt x="0" y="156"/>
                    <a:pt x="9" y="135"/>
                  </a:cubicBezTo>
                  <a:cubicBezTo>
                    <a:pt x="11" y="131"/>
                    <a:pt x="15" y="128"/>
                    <a:pt x="19" y="127"/>
                  </a:cubicBezTo>
                  <a:cubicBezTo>
                    <a:pt x="24" y="126"/>
                    <a:pt x="29" y="125"/>
                    <a:pt x="33" y="124"/>
                  </a:cubicBezTo>
                  <a:cubicBezTo>
                    <a:pt x="69" y="116"/>
                    <a:pt x="64" y="119"/>
                    <a:pt x="47" y="92"/>
                  </a:cubicBezTo>
                  <a:cubicBezTo>
                    <a:pt x="35" y="72"/>
                    <a:pt x="45" y="43"/>
                    <a:pt x="67" y="38"/>
                  </a:cubicBezTo>
                  <a:cubicBezTo>
                    <a:pt x="79" y="35"/>
                    <a:pt x="87" y="46"/>
                    <a:pt x="97" y="52"/>
                  </a:cubicBezTo>
                  <a:cubicBezTo>
                    <a:pt x="118" y="64"/>
                    <a:pt x="120" y="64"/>
                    <a:pt x="123" y="39"/>
                  </a:cubicBezTo>
                  <a:cubicBezTo>
                    <a:pt x="127" y="10"/>
                    <a:pt x="143" y="0"/>
                    <a:pt x="171" y="9"/>
                  </a:cubicBezTo>
                  <a:cubicBezTo>
                    <a:pt x="177" y="11"/>
                    <a:pt x="182" y="15"/>
                    <a:pt x="184" y="21"/>
                  </a:cubicBezTo>
                  <a:cubicBezTo>
                    <a:pt x="184" y="24"/>
                    <a:pt x="184" y="28"/>
                    <a:pt x="185" y="31"/>
                  </a:cubicBezTo>
                  <a:cubicBezTo>
                    <a:pt x="188" y="64"/>
                    <a:pt x="191" y="65"/>
                    <a:pt x="219" y="47"/>
                  </a:cubicBezTo>
                  <a:cubicBezTo>
                    <a:pt x="227" y="42"/>
                    <a:pt x="234" y="31"/>
                    <a:pt x="244" y="39"/>
                  </a:cubicBezTo>
                  <a:cubicBezTo>
                    <a:pt x="255" y="48"/>
                    <a:pt x="267" y="57"/>
                    <a:pt x="273" y="71"/>
                  </a:cubicBezTo>
                  <a:close/>
                  <a:moveTo>
                    <a:pt x="155" y="113"/>
                  </a:moveTo>
                  <a:cubicBezTo>
                    <a:pt x="131" y="113"/>
                    <a:pt x="111" y="131"/>
                    <a:pt x="110" y="154"/>
                  </a:cubicBezTo>
                  <a:cubicBezTo>
                    <a:pt x="109" y="176"/>
                    <a:pt x="132" y="199"/>
                    <a:pt x="154" y="199"/>
                  </a:cubicBezTo>
                  <a:cubicBezTo>
                    <a:pt x="177" y="199"/>
                    <a:pt x="199" y="178"/>
                    <a:pt x="198" y="154"/>
                  </a:cubicBezTo>
                  <a:cubicBezTo>
                    <a:pt x="198" y="131"/>
                    <a:pt x="179" y="113"/>
                    <a:pt x="155" y="11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nvGrpSpPr>
          <p:cNvPr id="27" name="Group 26"/>
          <p:cNvGrpSpPr>
            <a:grpSpLocks noChangeAspect="1"/>
          </p:cNvGrpSpPr>
          <p:nvPr/>
        </p:nvGrpSpPr>
        <p:grpSpPr bwMode="auto">
          <a:xfrm flipH="1">
            <a:off x="8118701" y="3462042"/>
            <a:ext cx="512743" cy="523004"/>
            <a:chOff x="1397" y="142"/>
            <a:chExt cx="2949" cy="2950"/>
          </a:xfrm>
          <a:solidFill>
            <a:srgbClr val="ABC125"/>
          </a:solidFill>
        </p:grpSpPr>
        <p:sp>
          <p:nvSpPr>
            <p:cNvPr id="28" name="Freeform 27"/>
            <p:cNvSpPr>
              <a:spLocks noEditPoints="1"/>
            </p:cNvSpPr>
            <p:nvPr/>
          </p:nvSpPr>
          <p:spPr bwMode="auto">
            <a:xfrm>
              <a:off x="1397" y="142"/>
              <a:ext cx="2949" cy="2950"/>
            </a:xfrm>
            <a:custGeom>
              <a:avLst/>
              <a:gdLst>
                <a:gd name="T0" fmla="*/ 240 w 1546"/>
                <a:gd name="T1" fmla="*/ 1542 h 1542"/>
                <a:gd name="T2" fmla="*/ 28 w 1546"/>
                <a:gd name="T3" fmla="*/ 1406 h 1542"/>
                <a:gd name="T4" fmla="*/ 95 w 1546"/>
                <a:gd name="T5" fmla="*/ 1184 h 1542"/>
                <a:gd name="T6" fmla="*/ 327 w 1546"/>
                <a:gd name="T7" fmla="*/ 1175 h 1542"/>
                <a:gd name="T8" fmla="*/ 353 w 1546"/>
                <a:gd name="T9" fmla="*/ 1173 h 1542"/>
                <a:gd name="T10" fmla="*/ 581 w 1546"/>
                <a:gd name="T11" fmla="*/ 924 h 1542"/>
                <a:gd name="T12" fmla="*/ 583 w 1546"/>
                <a:gd name="T13" fmla="*/ 904 h 1542"/>
                <a:gd name="T14" fmla="*/ 536 w 1546"/>
                <a:gd name="T15" fmla="*/ 707 h 1542"/>
                <a:gd name="T16" fmla="*/ 526 w 1546"/>
                <a:gd name="T17" fmla="*/ 690 h 1542"/>
                <a:gd name="T18" fmla="*/ 308 w 1546"/>
                <a:gd name="T19" fmla="*/ 618 h 1542"/>
                <a:gd name="T20" fmla="*/ 286 w 1546"/>
                <a:gd name="T21" fmla="*/ 627 h 1542"/>
                <a:gd name="T22" fmla="*/ 176 w 1546"/>
                <a:gd name="T23" fmla="*/ 649 h 1542"/>
                <a:gd name="T24" fmla="*/ 130 w 1546"/>
                <a:gd name="T25" fmla="*/ 546 h 1542"/>
                <a:gd name="T26" fmla="*/ 219 w 1546"/>
                <a:gd name="T27" fmla="*/ 479 h 1542"/>
                <a:gd name="T28" fmla="*/ 304 w 1546"/>
                <a:gd name="T29" fmla="*/ 550 h 1542"/>
                <a:gd name="T30" fmla="*/ 347 w 1546"/>
                <a:gd name="T31" fmla="*/ 593 h 1542"/>
                <a:gd name="T32" fmla="*/ 536 w 1546"/>
                <a:gd name="T33" fmla="*/ 655 h 1542"/>
                <a:gd name="T34" fmla="*/ 559 w 1546"/>
                <a:gd name="T35" fmla="*/ 646 h 1542"/>
                <a:gd name="T36" fmla="*/ 645 w 1546"/>
                <a:gd name="T37" fmla="*/ 559 h 1542"/>
                <a:gd name="T38" fmla="*/ 654 w 1546"/>
                <a:gd name="T39" fmla="*/ 534 h 1542"/>
                <a:gd name="T40" fmla="*/ 534 w 1546"/>
                <a:gd name="T41" fmla="*/ 254 h 1542"/>
                <a:gd name="T42" fmla="*/ 509 w 1546"/>
                <a:gd name="T43" fmla="*/ 241 h 1542"/>
                <a:gd name="T44" fmla="*/ 382 w 1546"/>
                <a:gd name="T45" fmla="*/ 87 h 1542"/>
                <a:gd name="T46" fmla="*/ 483 w 1546"/>
                <a:gd name="T47" fmla="*/ 3 h 1542"/>
                <a:gd name="T48" fmla="*/ 606 w 1546"/>
                <a:gd name="T49" fmla="*/ 73 h 1542"/>
                <a:gd name="T50" fmla="*/ 579 w 1546"/>
                <a:gd name="T51" fmla="*/ 207 h 1542"/>
                <a:gd name="T52" fmla="*/ 571 w 1546"/>
                <a:gd name="T53" fmla="*/ 250 h 1542"/>
                <a:gd name="T54" fmla="*/ 687 w 1546"/>
                <a:gd name="T55" fmla="*/ 525 h 1542"/>
                <a:gd name="T56" fmla="*/ 707 w 1546"/>
                <a:gd name="T57" fmla="*/ 533 h 1542"/>
                <a:gd name="T58" fmla="*/ 914 w 1546"/>
                <a:gd name="T59" fmla="*/ 583 h 1542"/>
                <a:gd name="T60" fmla="*/ 932 w 1546"/>
                <a:gd name="T61" fmla="*/ 582 h 1542"/>
                <a:gd name="T62" fmla="*/ 1045 w 1546"/>
                <a:gd name="T63" fmla="*/ 485 h 1542"/>
                <a:gd name="T64" fmla="*/ 1048 w 1546"/>
                <a:gd name="T65" fmla="*/ 466 h 1542"/>
                <a:gd name="T66" fmla="*/ 1176 w 1546"/>
                <a:gd name="T67" fmla="*/ 213 h 1542"/>
                <a:gd name="T68" fmla="*/ 1359 w 1546"/>
                <a:gd name="T69" fmla="*/ 343 h 1542"/>
                <a:gd name="T70" fmla="*/ 1287 w 1546"/>
                <a:gd name="T71" fmla="*/ 523 h 1542"/>
                <a:gd name="T72" fmla="*/ 1091 w 1546"/>
                <a:gd name="T73" fmla="*/ 515 h 1542"/>
                <a:gd name="T74" fmla="*/ 1067 w 1546"/>
                <a:gd name="T75" fmla="*/ 515 h 1542"/>
                <a:gd name="T76" fmla="*/ 958 w 1546"/>
                <a:gd name="T77" fmla="*/ 609 h 1542"/>
                <a:gd name="T78" fmla="*/ 955 w 1546"/>
                <a:gd name="T79" fmla="*/ 630 h 1542"/>
                <a:gd name="T80" fmla="*/ 990 w 1546"/>
                <a:gd name="T81" fmla="*/ 799 h 1542"/>
                <a:gd name="T82" fmla="*/ 1004 w 1546"/>
                <a:gd name="T83" fmla="*/ 815 h 1542"/>
                <a:gd name="T84" fmla="*/ 1276 w 1546"/>
                <a:gd name="T85" fmla="*/ 907 h 1542"/>
                <a:gd name="T86" fmla="*/ 1374 w 1546"/>
                <a:gd name="T87" fmla="*/ 940 h 1542"/>
                <a:gd name="T88" fmla="*/ 1398 w 1546"/>
                <a:gd name="T89" fmla="*/ 934 h 1542"/>
                <a:gd name="T90" fmla="*/ 1500 w 1546"/>
                <a:gd name="T91" fmla="*/ 919 h 1542"/>
                <a:gd name="T92" fmla="*/ 1534 w 1546"/>
                <a:gd name="T93" fmla="*/ 1015 h 1542"/>
                <a:gd name="T94" fmla="*/ 1449 w 1546"/>
                <a:gd name="T95" fmla="*/ 1069 h 1542"/>
                <a:gd name="T96" fmla="*/ 1377 w 1546"/>
                <a:gd name="T97" fmla="*/ 995 h 1542"/>
                <a:gd name="T98" fmla="*/ 1362 w 1546"/>
                <a:gd name="T99" fmla="*/ 976 h 1542"/>
                <a:gd name="T100" fmla="*/ 996 w 1546"/>
                <a:gd name="T101" fmla="*/ 852 h 1542"/>
                <a:gd name="T102" fmla="*/ 967 w 1546"/>
                <a:gd name="T103" fmla="*/ 864 h 1542"/>
                <a:gd name="T104" fmla="*/ 633 w 1546"/>
                <a:gd name="T105" fmla="*/ 949 h 1542"/>
                <a:gd name="T106" fmla="*/ 605 w 1546"/>
                <a:gd name="T107" fmla="*/ 952 h 1542"/>
                <a:gd name="T108" fmla="*/ 381 w 1546"/>
                <a:gd name="T109" fmla="*/ 1197 h 1542"/>
                <a:gd name="T110" fmla="*/ 379 w 1546"/>
                <a:gd name="T111" fmla="*/ 1224 h 1542"/>
                <a:gd name="T112" fmla="*/ 395 w 1546"/>
                <a:gd name="T113" fmla="*/ 1433 h 1542"/>
                <a:gd name="T114" fmla="*/ 240 w 1546"/>
                <a:gd name="T115" fmla="*/ 1542 h 1542"/>
                <a:gd name="T116" fmla="*/ 950 w 1546"/>
                <a:gd name="T117" fmla="*/ 759 h 1542"/>
                <a:gd name="T118" fmla="*/ 763 w 1546"/>
                <a:gd name="T119" fmla="*/ 570 h 1542"/>
                <a:gd name="T120" fmla="*/ 574 w 1546"/>
                <a:gd name="T121" fmla="*/ 758 h 1542"/>
                <a:gd name="T122" fmla="*/ 760 w 1546"/>
                <a:gd name="T123" fmla="*/ 947 h 1542"/>
                <a:gd name="T124" fmla="*/ 950 w 1546"/>
                <a:gd name="T125" fmla="*/ 759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 h="1542">
                  <a:moveTo>
                    <a:pt x="240" y="1542"/>
                  </a:moveTo>
                  <a:cubicBezTo>
                    <a:pt x="130" y="1542"/>
                    <a:pt x="57" y="1489"/>
                    <a:pt x="28" y="1406"/>
                  </a:cubicBezTo>
                  <a:cubicBezTo>
                    <a:pt x="0" y="1326"/>
                    <a:pt x="28" y="1236"/>
                    <a:pt x="95" y="1184"/>
                  </a:cubicBezTo>
                  <a:cubicBezTo>
                    <a:pt x="163" y="1132"/>
                    <a:pt x="256" y="1128"/>
                    <a:pt x="327" y="1175"/>
                  </a:cubicBezTo>
                  <a:cubicBezTo>
                    <a:pt x="338" y="1182"/>
                    <a:pt x="344" y="1183"/>
                    <a:pt x="353" y="1173"/>
                  </a:cubicBezTo>
                  <a:cubicBezTo>
                    <a:pt x="429" y="1089"/>
                    <a:pt x="505" y="1007"/>
                    <a:pt x="581" y="924"/>
                  </a:cubicBezTo>
                  <a:cubicBezTo>
                    <a:pt x="587" y="917"/>
                    <a:pt x="590" y="913"/>
                    <a:pt x="583" y="904"/>
                  </a:cubicBezTo>
                  <a:cubicBezTo>
                    <a:pt x="537" y="846"/>
                    <a:pt x="520" y="780"/>
                    <a:pt x="536" y="707"/>
                  </a:cubicBezTo>
                  <a:cubicBezTo>
                    <a:pt x="538" y="697"/>
                    <a:pt x="535" y="693"/>
                    <a:pt x="526" y="690"/>
                  </a:cubicBezTo>
                  <a:cubicBezTo>
                    <a:pt x="453" y="666"/>
                    <a:pt x="381" y="642"/>
                    <a:pt x="308" y="618"/>
                  </a:cubicBezTo>
                  <a:cubicBezTo>
                    <a:pt x="298" y="615"/>
                    <a:pt x="293" y="619"/>
                    <a:pt x="286" y="627"/>
                  </a:cubicBezTo>
                  <a:cubicBezTo>
                    <a:pt x="259" y="659"/>
                    <a:pt x="213" y="668"/>
                    <a:pt x="176" y="649"/>
                  </a:cubicBezTo>
                  <a:cubicBezTo>
                    <a:pt x="139" y="630"/>
                    <a:pt x="120" y="586"/>
                    <a:pt x="130" y="546"/>
                  </a:cubicBezTo>
                  <a:cubicBezTo>
                    <a:pt x="141" y="506"/>
                    <a:pt x="176" y="478"/>
                    <a:pt x="219" y="479"/>
                  </a:cubicBezTo>
                  <a:cubicBezTo>
                    <a:pt x="261" y="479"/>
                    <a:pt x="301" y="507"/>
                    <a:pt x="304" y="550"/>
                  </a:cubicBezTo>
                  <a:cubicBezTo>
                    <a:pt x="307" y="582"/>
                    <a:pt x="325" y="586"/>
                    <a:pt x="347" y="593"/>
                  </a:cubicBezTo>
                  <a:cubicBezTo>
                    <a:pt x="410" y="614"/>
                    <a:pt x="473" y="634"/>
                    <a:pt x="536" y="655"/>
                  </a:cubicBezTo>
                  <a:cubicBezTo>
                    <a:pt x="548" y="659"/>
                    <a:pt x="553" y="657"/>
                    <a:pt x="559" y="646"/>
                  </a:cubicBezTo>
                  <a:cubicBezTo>
                    <a:pt x="579" y="609"/>
                    <a:pt x="608" y="579"/>
                    <a:pt x="645" y="559"/>
                  </a:cubicBezTo>
                  <a:cubicBezTo>
                    <a:pt x="656" y="552"/>
                    <a:pt x="659" y="548"/>
                    <a:pt x="654" y="534"/>
                  </a:cubicBezTo>
                  <a:cubicBezTo>
                    <a:pt x="613" y="441"/>
                    <a:pt x="573" y="348"/>
                    <a:pt x="534" y="254"/>
                  </a:cubicBezTo>
                  <a:cubicBezTo>
                    <a:pt x="528" y="241"/>
                    <a:pt x="521" y="240"/>
                    <a:pt x="509" y="241"/>
                  </a:cubicBezTo>
                  <a:cubicBezTo>
                    <a:pt x="424" y="250"/>
                    <a:pt x="357" y="170"/>
                    <a:pt x="382" y="87"/>
                  </a:cubicBezTo>
                  <a:cubicBezTo>
                    <a:pt x="395" y="42"/>
                    <a:pt x="440" y="5"/>
                    <a:pt x="483" y="3"/>
                  </a:cubicBezTo>
                  <a:cubicBezTo>
                    <a:pt x="540" y="0"/>
                    <a:pt x="586" y="26"/>
                    <a:pt x="606" y="73"/>
                  </a:cubicBezTo>
                  <a:cubicBezTo>
                    <a:pt x="626" y="120"/>
                    <a:pt x="617" y="174"/>
                    <a:pt x="579" y="207"/>
                  </a:cubicBezTo>
                  <a:cubicBezTo>
                    <a:pt x="563" y="221"/>
                    <a:pt x="563" y="232"/>
                    <a:pt x="571" y="250"/>
                  </a:cubicBezTo>
                  <a:cubicBezTo>
                    <a:pt x="610" y="342"/>
                    <a:pt x="653" y="432"/>
                    <a:pt x="687" y="525"/>
                  </a:cubicBezTo>
                  <a:cubicBezTo>
                    <a:pt x="691" y="535"/>
                    <a:pt x="699" y="535"/>
                    <a:pt x="707" y="533"/>
                  </a:cubicBezTo>
                  <a:cubicBezTo>
                    <a:pt x="784" y="515"/>
                    <a:pt x="853" y="533"/>
                    <a:pt x="914" y="583"/>
                  </a:cubicBezTo>
                  <a:cubicBezTo>
                    <a:pt x="922" y="590"/>
                    <a:pt x="926" y="588"/>
                    <a:pt x="932" y="582"/>
                  </a:cubicBezTo>
                  <a:cubicBezTo>
                    <a:pt x="969" y="550"/>
                    <a:pt x="1007" y="517"/>
                    <a:pt x="1045" y="485"/>
                  </a:cubicBezTo>
                  <a:cubicBezTo>
                    <a:pt x="1052" y="479"/>
                    <a:pt x="1053" y="474"/>
                    <a:pt x="1048" y="466"/>
                  </a:cubicBezTo>
                  <a:cubicBezTo>
                    <a:pt x="986" y="359"/>
                    <a:pt x="1056" y="227"/>
                    <a:pt x="1176" y="213"/>
                  </a:cubicBezTo>
                  <a:cubicBezTo>
                    <a:pt x="1257" y="203"/>
                    <a:pt x="1342" y="262"/>
                    <a:pt x="1359" y="343"/>
                  </a:cubicBezTo>
                  <a:cubicBezTo>
                    <a:pt x="1374" y="415"/>
                    <a:pt x="1346" y="485"/>
                    <a:pt x="1287" y="523"/>
                  </a:cubicBezTo>
                  <a:cubicBezTo>
                    <a:pt x="1225" y="562"/>
                    <a:pt x="1151" y="560"/>
                    <a:pt x="1091" y="515"/>
                  </a:cubicBezTo>
                  <a:cubicBezTo>
                    <a:pt x="1082" y="508"/>
                    <a:pt x="1077" y="506"/>
                    <a:pt x="1067" y="515"/>
                  </a:cubicBezTo>
                  <a:cubicBezTo>
                    <a:pt x="1031" y="547"/>
                    <a:pt x="994" y="578"/>
                    <a:pt x="958" y="609"/>
                  </a:cubicBezTo>
                  <a:cubicBezTo>
                    <a:pt x="949" y="616"/>
                    <a:pt x="949" y="621"/>
                    <a:pt x="955" y="630"/>
                  </a:cubicBezTo>
                  <a:cubicBezTo>
                    <a:pt x="989" y="682"/>
                    <a:pt x="1000" y="738"/>
                    <a:pt x="990" y="799"/>
                  </a:cubicBezTo>
                  <a:cubicBezTo>
                    <a:pt x="987" y="813"/>
                    <a:pt x="996" y="813"/>
                    <a:pt x="1004" y="815"/>
                  </a:cubicBezTo>
                  <a:cubicBezTo>
                    <a:pt x="1094" y="846"/>
                    <a:pt x="1185" y="876"/>
                    <a:pt x="1276" y="907"/>
                  </a:cubicBezTo>
                  <a:cubicBezTo>
                    <a:pt x="1308" y="918"/>
                    <a:pt x="1341" y="929"/>
                    <a:pt x="1374" y="940"/>
                  </a:cubicBezTo>
                  <a:cubicBezTo>
                    <a:pt x="1384" y="944"/>
                    <a:pt x="1390" y="942"/>
                    <a:pt x="1398" y="934"/>
                  </a:cubicBezTo>
                  <a:cubicBezTo>
                    <a:pt x="1425" y="904"/>
                    <a:pt x="1467" y="899"/>
                    <a:pt x="1500" y="919"/>
                  </a:cubicBezTo>
                  <a:cubicBezTo>
                    <a:pt x="1532" y="939"/>
                    <a:pt x="1546" y="979"/>
                    <a:pt x="1534" y="1015"/>
                  </a:cubicBezTo>
                  <a:cubicBezTo>
                    <a:pt x="1521" y="1050"/>
                    <a:pt x="1485" y="1073"/>
                    <a:pt x="1449" y="1069"/>
                  </a:cubicBezTo>
                  <a:cubicBezTo>
                    <a:pt x="1411" y="1064"/>
                    <a:pt x="1380" y="1034"/>
                    <a:pt x="1377" y="995"/>
                  </a:cubicBezTo>
                  <a:cubicBezTo>
                    <a:pt x="1376" y="984"/>
                    <a:pt x="1373" y="979"/>
                    <a:pt x="1362" y="976"/>
                  </a:cubicBezTo>
                  <a:cubicBezTo>
                    <a:pt x="1240" y="935"/>
                    <a:pt x="1118" y="894"/>
                    <a:pt x="996" y="852"/>
                  </a:cubicBezTo>
                  <a:cubicBezTo>
                    <a:pt x="982" y="847"/>
                    <a:pt x="975" y="849"/>
                    <a:pt x="967" y="864"/>
                  </a:cubicBezTo>
                  <a:cubicBezTo>
                    <a:pt x="902" y="988"/>
                    <a:pt x="749" y="1027"/>
                    <a:pt x="633" y="949"/>
                  </a:cubicBezTo>
                  <a:cubicBezTo>
                    <a:pt x="621" y="942"/>
                    <a:pt x="615" y="941"/>
                    <a:pt x="605" y="952"/>
                  </a:cubicBezTo>
                  <a:cubicBezTo>
                    <a:pt x="531" y="1034"/>
                    <a:pt x="456" y="1115"/>
                    <a:pt x="381" y="1197"/>
                  </a:cubicBezTo>
                  <a:cubicBezTo>
                    <a:pt x="372" y="1206"/>
                    <a:pt x="370" y="1212"/>
                    <a:pt x="379" y="1224"/>
                  </a:cubicBezTo>
                  <a:cubicBezTo>
                    <a:pt x="425" y="1290"/>
                    <a:pt x="432" y="1362"/>
                    <a:pt x="395" y="1433"/>
                  </a:cubicBezTo>
                  <a:cubicBezTo>
                    <a:pt x="359" y="1505"/>
                    <a:pt x="297" y="1540"/>
                    <a:pt x="240" y="1542"/>
                  </a:cubicBezTo>
                  <a:close/>
                  <a:moveTo>
                    <a:pt x="950" y="759"/>
                  </a:moveTo>
                  <a:cubicBezTo>
                    <a:pt x="950" y="654"/>
                    <a:pt x="866" y="570"/>
                    <a:pt x="763" y="570"/>
                  </a:cubicBezTo>
                  <a:cubicBezTo>
                    <a:pt x="659" y="569"/>
                    <a:pt x="573" y="655"/>
                    <a:pt x="574" y="758"/>
                  </a:cubicBezTo>
                  <a:cubicBezTo>
                    <a:pt x="574" y="867"/>
                    <a:pt x="664" y="947"/>
                    <a:pt x="760" y="947"/>
                  </a:cubicBezTo>
                  <a:cubicBezTo>
                    <a:pt x="866" y="947"/>
                    <a:pt x="950" y="863"/>
                    <a:pt x="950" y="7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9" name="Freeform 28"/>
            <p:cNvSpPr>
              <a:spLocks/>
            </p:cNvSpPr>
            <p:nvPr/>
          </p:nvSpPr>
          <p:spPr bwMode="auto">
            <a:xfrm>
              <a:off x="2597" y="1333"/>
              <a:ext cx="509" cy="519"/>
            </a:xfrm>
            <a:custGeom>
              <a:avLst/>
              <a:gdLst>
                <a:gd name="T0" fmla="*/ 220 w 221"/>
                <a:gd name="T1" fmla="*/ 113 h 224"/>
                <a:gd name="T2" fmla="*/ 108 w 221"/>
                <a:gd name="T3" fmla="*/ 223 h 224"/>
                <a:gd name="T4" fmla="*/ 0 w 221"/>
                <a:gd name="T5" fmla="*/ 111 h 224"/>
                <a:gd name="T6" fmla="*/ 112 w 221"/>
                <a:gd name="T7" fmla="*/ 1 h 224"/>
                <a:gd name="T8" fmla="*/ 220 w 221"/>
                <a:gd name="T9" fmla="*/ 113 h 224"/>
              </a:gdLst>
              <a:ahLst/>
              <a:cxnLst>
                <a:cxn ang="0">
                  <a:pos x="T0" y="T1"/>
                </a:cxn>
                <a:cxn ang="0">
                  <a:pos x="T2" y="T3"/>
                </a:cxn>
                <a:cxn ang="0">
                  <a:pos x="T4" y="T5"/>
                </a:cxn>
                <a:cxn ang="0">
                  <a:pos x="T6" y="T7"/>
                </a:cxn>
                <a:cxn ang="0">
                  <a:pos x="T8" y="T9"/>
                </a:cxn>
              </a:cxnLst>
              <a:rect l="0" t="0" r="r" b="b"/>
              <a:pathLst>
                <a:path w="221" h="224">
                  <a:moveTo>
                    <a:pt x="220" y="113"/>
                  </a:moveTo>
                  <a:cubicBezTo>
                    <a:pt x="220" y="175"/>
                    <a:pt x="170" y="224"/>
                    <a:pt x="108" y="223"/>
                  </a:cubicBezTo>
                  <a:cubicBezTo>
                    <a:pt x="47" y="222"/>
                    <a:pt x="0" y="173"/>
                    <a:pt x="0" y="111"/>
                  </a:cubicBezTo>
                  <a:cubicBezTo>
                    <a:pt x="0" y="49"/>
                    <a:pt x="51" y="0"/>
                    <a:pt x="112" y="1"/>
                  </a:cubicBezTo>
                  <a:cubicBezTo>
                    <a:pt x="173" y="2"/>
                    <a:pt x="221" y="52"/>
                    <a:pt x="220" y="11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nvGrpSpPr>
          <p:cNvPr id="30" name="Group 29"/>
          <p:cNvGrpSpPr/>
          <p:nvPr/>
        </p:nvGrpSpPr>
        <p:grpSpPr>
          <a:xfrm>
            <a:off x="1843324" y="2099762"/>
            <a:ext cx="493856" cy="331570"/>
            <a:chOff x="5374918" y="1305087"/>
            <a:chExt cx="2930518" cy="2447983"/>
          </a:xfrm>
          <a:solidFill>
            <a:srgbClr val="ABC125"/>
          </a:solidFill>
        </p:grpSpPr>
        <p:sp>
          <p:nvSpPr>
            <p:cNvPr id="31" name="Rectangle 83"/>
            <p:cNvSpPr/>
            <p:nvPr/>
          </p:nvSpPr>
          <p:spPr>
            <a:xfrm>
              <a:off x="7337960" y="1305087"/>
              <a:ext cx="967476" cy="2303929"/>
            </a:xfrm>
            <a:custGeom>
              <a:avLst/>
              <a:gdLst>
                <a:gd name="connsiteX0" fmla="*/ 0 w 1852847"/>
                <a:gd name="connsiteY0" fmla="*/ 0 h 1723356"/>
                <a:gd name="connsiteX1" fmla="*/ 1852847 w 1852847"/>
                <a:gd name="connsiteY1" fmla="*/ 0 h 1723356"/>
                <a:gd name="connsiteX2" fmla="*/ 1852847 w 1852847"/>
                <a:gd name="connsiteY2" fmla="*/ 1723356 h 1723356"/>
                <a:gd name="connsiteX3" fmla="*/ 0 w 1852847"/>
                <a:gd name="connsiteY3" fmla="*/ 1723356 h 1723356"/>
                <a:gd name="connsiteX4" fmla="*/ 0 w 1852847"/>
                <a:gd name="connsiteY4" fmla="*/ 0 h 1723356"/>
                <a:gd name="connsiteX0" fmla="*/ 0 w 1852847"/>
                <a:gd name="connsiteY0" fmla="*/ 609600 h 2332956"/>
                <a:gd name="connsiteX1" fmla="*/ 1402904 w 1852847"/>
                <a:gd name="connsiteY1" fmla="*/ 0 h 2332956"/>
                <a:gd name="connsiteX2" fmla="*/ 1852847 w 1852847"/>
                <a:gd name="connsiteY2" fmla="*/ 2332956 h 2332956"/>
                <a:gd name="connsiteX3" fmla="*/ 0 w 1852847"/>
                <a:gd name="connsiteY3" fmla="*/ 2332956 h 2332956"/>
                <a:gd name="connsiteX4" fmla="*/ 0 w 1852847"/>
                <a:gd name="connsiteY4" fmla="*/ 609600 h 2332956"/>
                <a:gd name="connsiteX0" fmla="*/ 0 w 1402904"/>
                <a:gd name="connsiteY0" fmla="*/ 609600 h 2332956"/>
                <a:gd name="connsiteX1" fmla="*/ 1402904 w 1402904"/>
                <a:gd name="connsiteY1" fmla="*/ 0 h 2332956"/>
                <a:gd name="connsiteX2" fmla="*/ 1330332 w 1402904"/>
                <a:gd name="connsiteY2" fmla="*/ 1824956 h 2332956"/>
                <a:gd name="connsiteX3" fmla="*/ 0 w 1402904"/>
                <a:gd name="connsiteY3" fmla="*/ 2332956 h 2332956"/>
                <a:gd name="connsiteX4" fmla="*/ 0 w 1402904"/>
                <a:gd name="connsiteY4" fmla="*/ 609600 h 2332956"/>
                <a:gd name="connsiteX0" fmla="*/ 0 w 1402904"/>
                <a:gd name="connsiteY0" fmla="*/ 609600 h 2332956"/>
                <a:gd name="connsiteX1" fmla="*/ 1402904 w 1402904"/>
                <a:gd name="connsiteY1" fmla="*/ 0 h 2332956"/>
                <a:gd name="connsiteX2" fmla="*/ 1388389 w 1402904"/>
                <a:gd name="connsiteY2" fmla="*/ 2274899 h 2332956"/>
                <a:gd name="connsiteX3" fmla="*/ 0 w 1402904"/>
                <a:gd name="connsiteY3" fmla="*/ 2332956 h 2332956"/>
                <a:gd name="connsiteX4" fmla="*/ 0 w 1402904"/>
                <a:gd name="connsiteY4" fmla="*/ 609600 h 2332956"/>
                <a:gd name="connsiteX0" fmla="*/ 435428 w 1402904"/>
                <a:gd name="connsiteY0" fmla="*/ 275771 h 2332956"/>
                <a:gd name="connsiteX1" fmla="*/ 1402904 w 1402904"/>
                <a:gd name="connsiteY1" fmla="*/ 0 h 2332956"/>
                <a:gd name="connsiteX2" fmla="*/ 1388389 w 1402904"/>
                <a:gd name="connsiteY2" fmla="*/ 2274899 h 2332956"/>
                <a:gd name="connsiteX3" fmla="*/ 0 w 1402904"/>
                <a:gd name="connsiteY3" fmla="*/ 2332956 h 2332956"/>
                <a:gd name="connsiteX4" fmla="*/ 435428 w 1402904"/>
                <a:gd name="connsiteY4" fmla="*/ 275771 h 2332956"/>
                <a:gd name="connsiteX0" fmla="*/ 0 w 967476"/>
                <a:gd name="connsiteY0" fmla="*/ 275771 h 2274899"/>
                <a:gd name="connsiteX1" fmla="*/ 967476 w 967476"/>
                <a:gd name="connsiteY1" fmla="*/ 0 h 2274899"/>
                <a:gd name="connsiteX2" fmla="*/ 952961 w 967476"/>
                <a:gd name="connsiteY2" fmla="*/ 2274899 h 2274899"/>
                <a:gd name="connsiteX3" fmla="*/ 159657 w 967476"/>
                <a:gd name="connsiteY3" fmla="*/ 2057184 h 2274899"/>
                <a:gd name="connsiteX4" fmla="*/ 0 w 967476"/>
                <a:gd name="connsiteY4" fmla="*/ 275771 h 2274899"/>
                <a:gd name="connsiteX0" fmla="*/ 14514 w 981990"/>
                <a:gd name="connsiteY0" fmla="*/ 275771 h 2274899"/>
                <a:gd name="connsiteX1" fmla="*/ 981990 w 981990"/>
                <a:gd name="connsiteY1" fmla="*/ 0 h 2274899"/>
                <a:gd name="connsiteX2" fmla="*/ 967475 w 981990"/>
                <a:gd name="connsiteY2" fmla="*/ 2274899 h 2274899"/>
                <a:gd name="connsiteX3" fmla="*/ 0 w 981990"/>
                <a:gd name="connsiteY3" fmla="*/ 2202327 h 2274899"/>
                <a:gd name="connsiteX4" fmla="*/ 14514 w 981990"/>
                <a:gd name="connsiteY4" fmla="*/ 275771 h 2274899"/>
                <a:gd name="connsiteX0" fmla="*/ 0 w 967476"/>
                <a:gd name="connsiteY0" fmla="*/ 275771 h 2303927"/>
                <a:gd name="connsiteX1" fmla="*/ 967476 w 967476"/>
                <a:gd name="connsiteY1" fmla="*/ 0 h 2303927"/>
                <a:gd name="connsiteX2" fmla="*/ 952961 w 967476"/>
                <a:gd name="connsiteY2" fmla="*/ 2274899 h 2303927"/>
                <a:gd name="connsiteX3" fmla="*/ 0 w 967476"/>
                <a:gd name="connsiteY3" fmla="*/ 2303927 h 2303927"/>
                <a:gd name="connsiteX4" fmla="*/ 0 w 967476"/>
                <a:gd name="connsiteY4" fmla="*/ 275771 h 2303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476" h="2303927">
                  <a:moveTo>
                    <a:pt x="0" y="275771"/>
                  </a:moveTo>
                  <a:lnTo>
                    <a:pt x="967476" y="0"/>
                  </a:lnTo>
                  <a:cubicBezTo>
                    <a:pt x="962638" y="758300"/>
                    <a:pt x="957799" y="1516599"/>
                    <a:pt x="952961" y="2274899"/>
                  </a:cubicBezTo>
                  <a:lnTo>
                    <a:pt x="0" y="2303927"/>
                  </a:lnTo>
                  <a:lnTo>
                    <a:pt x="0" y="275771"/>
                  </a:lnTo>
                  <a:close/>
                </a:path>
              </a:pathLst>
            </a:custGeom>
            <a:grp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ectangle 83"/>
            <p:cNvSpPr/>
            <p:nvPr/>
          </p:nvSpPr>
          <p:spPr>
            <a:xfrm>
              <a:off x="6364254" y="1365574"/>
              <a:ext cx="967476" cy="2303927"/>
            </a:xfrm>
            <a:custGeom>
              <a:avLst/>
              <a:gdLst>
                <a:gd name="connsiteX0" fmla="*/ 0 w 1852847"/>
                <a:gd name="connsiteY0" fmla="*/ 0 h 1723356"/>
                <a:gd name="connsiteX1" fmla="*/ 1852847 w 1852847"/>
                <a:gd name="connsiteY1" fmla="*/ 0 h 1723356"/>
                <a:gd name="connsiteX2" fmla="*/ 1852847 w 1852847"/>
                <a:gd name="connsiteY2" fmla="*/ 1723356 h 1723356"/>
                <a:gd name="connsiteX3" fmla="*/ 0 w 1852847"/>
                <a:gd name="connsiteY3" fmla="*/ 1723356 h 1723356"/>
                <a:gd name="connsiteX4" fmla="*/ 0 w 1852847"/>
                <a:gd name="connsiteY4" fmla="*/ 0 h 1723356"/>
                <a:gd name="connsiteX0" fmla="*/ 0 w 1852847"/>
                <a:gd name="connsiteY0" fmla="*/ 609600 h 2332956"/>
                <a:gd name="connsiteX1" fmla="*/ 1402904 w 1852847"/>
                <a:gd name="connsiteY1" fmla="*/ 0 h 2332956"/>
                <a:gd name="connsiteX2" fmla="*/ 1852847 w 1852847"/>
                <a:gd name="connsiteY2" fmla="*/ 2332956 h 2332956"/>
                <a:gd name="connsiteX3" fmla="*/ 0 w 1852847"/>
                <a:gd name="connsiteY3" fmla="*/ 2332956 h 2332956"/>
                <a:gd name="connsiteX4" fmla="*/ 0 w 1852847"/>
                <a:gd name="connsiteY4" fmla="*/ 609600 h 2332956"/>
                <a:gd name="connsiteX0" fmla="*/ 0 w 1402904"/>
                <a:gd name="connsiteY0" fmla="*/ 609600 h 2332956"/>
                <a:gd name="connsiteX1" fmla="*/ 1402904 w 1402904"/>
                <a:gd name="connsiteY1" fmla="*/ 0 h 2332956"/>
                <a:gd name="connsiteX2" fmla="*/ 1330332 w 1402904"/>
                <a:gd name="connsiteY2" fmla="*/ 1824956 h 2332956"/>
                <a:gd name="connsiteX3" fmla="*/ 0 w 1402904"/>
                <a:gd name="connsiteY3" fmla="*/ 2332956 h 2332956"/>
                <a:gd name="connsiteX4" fmla="*/ 0 w 1402904"/>
                <a:gd name="connsiteY4" fmla="*/ 609600 h 2332956"/>
                <a:gd name="connsiteX0" fmla="*/ 0 w 1402904"/>
                <a:gd name="connsiteY0" fmla="*/ 609600 h 2332956"/>
                <a:gd name="connsiteX1" fmla="*/ 1402904 w 1402904"/>
                <a:gd name="connsiteY1" fmla="*/ 0 h 2332956"/>
                <a:gd name="connsiteX2" fmla="*/ 1388389 w 1402904"/>
                <a:gd name="connsiteY2" fmla="*/ 2274899 h 2332956"/>
                <a:gd name="connsiteX3" fmla="*/ 0 w 1402904"/>
                <a:gd name="connsiteY3" fmla="*/ 2332956 h 2332956"/>
                <a:gd name="connsiteX4" fmla="*/ 0 w 1402904"/>
                <a:gd name="connsiteY4" fmla="*/ 609600 h 2332956"/>
                <a:gd name="connsiteX0" fmla="*/ 435428 w 1402904"/>
                <a:gd name="connsiteY0" fmla="*/ 275771 h 2332956"/>
                <a:gd name="connsiteX1" fmla="*/ 1402904 w 1402904"/>
                <a:gd name="connsiteY1" fmla="*/ 0 h 2332956"/>
                <a:gd name="connsiteX2" fmla="*/ 1388389 w 1402904"/>
                <a:gd name="connsiteY2" fmla="*/ 2274899 h 2332956"/>
                <a:gd name="connsiteX3" fmla="*/ 0 w 1402904"/>
                <a:gd name="connsiteY3" fmla="*/ 2332956 h 2332956"/>
                <a:gd name="connsiteX4" fmla="*/ 435428 w 1402904"/>
                <a:gd name="connsiteY4" fmla="*/ 275771 h 2332956"/>
                <a:gd name="connsiteX0" fmla="*/ 0 w 967476"/>
                <a:gd name="connsiteY0" fmla="*/ 275771 h 2274899"/>
                <a:gd name="connsiteX1" fmla="*/ 967476 w 967476"/>
                <a:gd name="connsiteY1" fmla="*/ 0 h 2274899"/>
                <a:gd name="connsiteX2" fmla="*/ 952961 w 967476"/>
                <a:gd name="connsiteY2" fmla="*/ 2274899 h 2274899"/>
                <a:gd name="connsiteX3" fmla="*/ 159657 w 967476"/>
                <a:gd name="connsiteY3" fmla="*/ 2057184 h 2274899"/>
                <a:gd name="connsiteX4" fmla="*/ 0 w 967476"/>
                <a:gd name="connsiteY4" fmla="*/ 275771 h 2274899"/>
                <a:gd name="connsiteX0" fmla="*/ 14514 w 981990"/>
                <a:gd name="connsiteY0" fmla="*/ 275771 h 2274899"/>
                <a:gd name="connsiteX1" fmla="*/ 981990 w 981990"/>
                <a:gd name="connsiteY1" fmla="*/ 0 h 2274899"/>
                <a:gd name="connsiteX2" fmla="*/ 967475 w 981990"/>
                <a:gd name="connsiteY2" fmla="*/ 2274899 h 2274899"/>
                <a:gd name="connsiteX3" fmla="*/ 0 w 981990"/>
                <a:gd name="connsiteY3" fmla="*/ 2202327 h 2274899"/>
                <a:gd name="connsiteX4" fmla="*/ 14514 w 981990"/>
                <a:gd name="connsiteY4" fmla="*/ 275771 h 2274899"/>
                <a:gd name="connsiteX0" fmla="*/ 0 w 967476"/>
                <a:gd name="connsiteY0" fmla="*/ 275771 h 2303927"/>
                <a:gd name="connsiteX1" fmla="*/ 967476 w 967476"/>
                <a:gd name="connsiteY1" fmla="*/ 0 h 2303927"/>
                <a:gd name="connsiteX2" fmla="*/ 952961 w 967476"/>
                <a:gd name="connsiteY2" fmla="*/ 2274899 h 2303927"/>
                <a:gd name="connsiteX3" fmla="*/ 0 w 967476"/>
                <a:gd name="connsiteY3" fmla="*/ 2303927 h 2303927"/>
                <a:gd name="connsiteX4" fmla="*/ 0 w 967476"/>
                <a:gd name="connsiteY4" fmla="*/ 275771 h 2303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476" h="2303927">
                  <a:moveTo>
                    <a:pt x="0" y="275771"/>
                  </a:moveTo>
                  <a:lnTo>
                    <a:pt x="967476" y="0"/>
                  </a:lnTo>
                  <a:cubicBezTo>
                    <a:pt x="962638" y="758300"/>
                    <a:pt x="957799" y="1516599"/>
                    <a:pt x="952961" y="2274899"/>
                  </a:cubicBezTo>
                  <a:lnTo>
                    <a:pt x="0" y="2303927"/>
                  </a:lnTo>
                  <a:lnTo>
                    <a:pt x="0" y="275771"/>
                  </a:lnTo>
                  <a:close/>
                </a:path>
              </a:pathLst>
            </a:custGeom>
            <a:solidFill>
              <a:schemeClr val="tx1">
                <a:lumMod val="75000"/>
                <a:lumOff val="2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83"/>
            <p:cNvSpPr/>
            <p:nvPr/>
          </p:nvSpPr>
          <p:spPr>
            <a:xfrm>
              <a:off x="5374918" y="1449141"/>
              <a:ext cx="967476" cy="2303929"/>
            </a:xfrm>
            <a:custGeom>
              <a:avLst/>
              <a:gdLst>
                <a:gd name="connsiteX0" fmla="*/ 0 w 1852847"/>
                <a:gd name="connsiteY0" fmla="*/ 0 h 1723356"/>
                <a:gd name="connsiteX1" fmla="*/ 1852847 w 1852847"/>
                <a:gd name="connsiteY1" fmla="*/ 0 h 1723356"/>
                <a:gd name="connsiteX2" fmla="*/ 1852847 w 1852847"/>
                <a:gd name="connsiteY2" fmla="*/ 1723356 h 1723356"/>
                <a:gd name="connsiteX3" fmla="*/ 0 w 1852847"/>
                <a:gd name="connsiteY3" fmla="*/ 1723356 h 1723356"/>
                <a:gd name="connsiteX4" fmla="*/ 0 w 1852847"/>
                <a:gd name="connsiteY4" fmla="*/ 0 h 1723356"/>
                <a:gd name="connsiteX0" fmla="*/ 0 w 1852847"/>
                <a:gd name="connsiteY0" fmla="*/ 609600 h 2332956"/>
                <a:gd name="connsiteX1" fmla="*/ 1402904 w 1852847"/>
                <a:gd name="connsiteY1" fmla="*/ 0 h 2332956"/>
                <a:gd name="connsiteX2" fmla="*/ 1852847 w 1852847"/>
                <a:gd name="connsiteY2" fmla="*/ 2332956 h 2332956"/>
                <a:gd name="connsiteX3" fmla="*/ 0 w 1852847"/>
                <a:gd name="connsiteY3" fmla="*/ 2332956 h 2332956"/>
                <a:gd name="connsiteX4" fmla="*/ 0 w 1852847"/>
                <a:gd name="connsiteY4" fmla="*/ 609600 h 2332956"/>
                <a:gd name="connsiteX0" fmla="*/ 0 w 1402904"/>
                <a:gd name="connsiteY0" fmla="*/ 609600 h 2332956"/>
                <a:gd name="connsiteX1" fmla="*/ 1402904 w 1402904"/>
                <a:gd name="connsiteY1" fmla="*/ 0 h 2332956"/>
                <a:gd name="connsiteX2" fmla="*/ 1330332 w 1402904"/>
                <a:gd name="connsiteY2" fmla="*/ 1824956 h 2332956"/>
                <a:gd name="connsiteX3" fmla="*/ 0 w 1402904"/>
                <a:gd name="connsiteY3" fmla="*/ 2332956 h 2332956"/>
                <a:gd name="connsiteX4" fmla="*/ 0 w 1402904"/>
                <a:gd name="connsiteY4" fmla="*/ 609600 h 2332956"/>
                <a:gd name="connsiteX0" fmla="*/ 0 w 1402904"/>
                <a:gd name="connsiteY0" fmla="*/ 609600 h 2332956"/>
                <a:gd name="connsiteX1" fmla="*/ 1402904 w 1402904"/>
                <a:gd name="connsiteY1" fmla="*/ 0 h 2332956"/>
                <a:gd name="connsiteX2" fmla="*/ 1388389 w 1402904"/>
                <a:gd name="connsiteY2" fmla="*/ 2274899 h 2332956"/>
                <a:gd name="connsiteX3" fmla="*/ 0 w 1402904"/>
                <a:gd name="connsiteY3" fmla="*/ 2332956 h 2332956"/>
                <a:gd name="connsiteX4" fmla="*/ 0 w 1402904"/>
                <a:gd name="connsiteY4" fmla="*/ 609600 h 2332956"/>
                <a:gd name="connsiteX0" fmla="*/ 435428 w 1402904"/>
                <a:gd name="connsiteY0" fmla="*/ 275771 h 2332956"/>
                <a:gd name="connsiteX1" fmla="*/ 1402904 w 1402904"/>
                <a:gd name="connsiteY1" fmla="*/ 0 h 2332956"/>
                <a:gd name="connsiteX2" fmla="*/ 1388389 w 1402904"/>
                <a:gd name="connsiteY2" fmla="*/ 2274899 h 2332956"/>
                <a:gd name="connsiteX3" fmla="*/ 0 w 1402904"/>
                <a:gd name="connsiteY3" fmla="*/ 2332956 h 2332956"/>
                <a:gd name="connsiteX4" fmla="*/ 435428 w 1402904"/>
                <a:gd name="connsiteY4" fmla="*/ 275771 h 2332956"/>
                <a:gd name="connsiteX0" fmla="*/ 0 w 967476"/>
                <a:gd name="connsiteY0" fmla="*/ 275771 h 2274899"/>
                <a:gd name="connsiteX1" fmla="*/ 967476 w 967476"/>
                <a:gd name="connsiteY1" fmla="*/ 0 h 2274899"/>
                <a:gd name="connsiteX2" fmla="*/ 952961 w 967476"/>
                <a:gd name="connsiteY2" fmla="*/ 2274899 h 2274899"/>
                <a:gd name="connsiteX3" fmla="*/ 159657 w 967476"/>
                <a:gd name="connsiteY3" fmla="*/ 2057184 h 2274899"/>
                <a:gd name="connsiteX4" fmla="*/ 0 w 967476"/>
                <a:gd name="connsiteY4" fmla="*/ 275771 h 2274899"/>
                <a:gd name="connsiteX0" fmla="*/ 14514 w 981990"/>
                <a:gd name="connsiteY0" fmla="*/ 275771 h 2274899"/>
                <a:gd name="connsiteX1" fmla="*/ 981990 w 981990"/>
                <a:gd name="connsiteY1" fmla="*/ 0 h 2274899"/>
                <a:gd name="connsiteX2" fmla="*/ 967475 w 981990"/>
                <a:gd name="connsiteY2" fmla="*/ 2274899 h 2274899"/>
                <a:gd name="connsiteX3" fmla="*/ 0 w 981990"/>
                <a:gd name="connsiteY3" fmla="*/ 2202327 h 2274899"/>
                <a:gd name="connsiteX4" fmla="*/ 14514 w 981990"/>
                <a:gd name="connsiteY4" fmla="*/ 275771 h 2274899"/>
                <a:gd name="connsiteX0" fmla="*/ 0 w 967476"/>
                <a:gd name="connsiteY0" fmla="*/ 275771 h 2303927"/>
                <a:gd name="connsiteX1" fmla="*/ 967476 w 967476"/>
                <a:gd name="connsiteY1" fmla="*/ 0 h 2303927"/>
                <a:gd name="connsiteX2" fmla="*/ 952961 w 967476"/>
                <a:gd name="connsiteY2" fmla="*/ 2274899 h 2303927"/>
                <a:gd name="connsiteX3" fmla="*/ 0 w 967476"/>
                <a:gd name="connsiteY3" fmla="*/ 2303927 h 2303927"/>
                <a:gd name="connsiteX4" fmla="*/ 0 w 967476"/>
                <a:gd name="connsiteY4" fmla="*/ 275771 h 2303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476" h="2303927">
                  <a:moveTo>
                    <a:pt x="0" y="275771"/>
                  </a:moveTo>
                  <a:lnTo>
                    <a:pt x="967476" y="0"/>
                  </a:lnTo>
                  <a:cubicBezTo>
                    <a:pt x="962638" y="758300"/>
                    <a:pt x="957799" y="1516599"/>
                    <a:pt x="952961" y="2274899"/>
                  </a:cubicBezTo>
                  <a:lnTo>
                    <a:pt x="0" y="2303927"/>
                  </a:lnTo>
                  <a:lnTo>
                    <a:pt x="0" y="275771"/>
                  </a:lnTo>
                  <a:close/>
                </a:path>
              </a:pathLst>
            </a:custGeom>
            <a:grp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4" name="Group 31"/>
          <p:cNvGrpSpPr>
            <a:grpSpLocks noChangeAspect="1"/>
          </p:cNvGrpSpPr>
          <p:nvPr/>
        </p:nvGrpSpPr>
        <p:grpSpPr bwMode="auto">
          <a:xfrm>
            <a:off x="4636986" y="1246928"/>
            <a:ext cx="448125" cy="208091"/>
            <a:chOff x="1755" y="851"/>
            <a:chExt cx="2259" cy="1049"/>
          </a:xfrm>
        </p:grpSpPr>
        <p:sp>
          <p:nvSpPr>
            <p:cNvPr id="35" name="Freeform 32"/>
            <p:cNvSpPr>
              <a:spLocks/>
            </p:cNvSpPr>
            <p:nvPr/>
          </p:nvSpPr>
          <p:spPr bwMode="auto">
            <a:xfrm>
              <a:off x="1755" y="1178"/>
              <a:ext cx="2246" cy="442"/>
            </a:xfrm>
            <a:custGeom>
              <a:avLst/>
              <a:gdLst>
                <a:gd name="T0" fmla="*/ 0 w 1177"/>
                <a:gd name="T1" fmla="*/ 106 h 230"/>
                <a:gd name="T2" fmla="*/ 0 w 1177"/>
                <a:gd name="T3" fmla="*/ 17 h 230"/>
                <a:gd name="T4" fmla="*/ 83 w 1177"/>
                <a:gd name="T5" fmla="*/ 39 h 230"/>
                <a:gd name="T6" fmla="*/ 141 w 1177"/>
                <a:gd name="T7" fmla="*/ 88 h 230"/>
                <a:gd name="T8" fmla="*/ 249 w 1177"/>
                <a:gd name="T9" fmla="*/ 89 h 230"/>
                <a:gd name="T10" fmla="*/ 281 w 1177"/>
                <a:gd name="T11" fmla="*/ 58 h 230"/>
                <a:gd name="T12" fmla="*/ 502 w 1177"/>
                <a:gd name="T13" fmla="*/ 57 h 230"/>
                <a:gd name="T14" fmla="*/ 543 w 1177"/>
                <a:gd name="T15" fmla="*/ 96 h 230"/>
                <a:gd name="T16" fmla="*/ 635 w 1177"/>
                <a:gd name="T17" fmla="*/ 96 h 230"/>
                <a:gd name="T18" fmla="*/ 674 w 1177"/>
                <a:gd name="T19" fmla="*/ 59 h 230"/>
                <a:gd name="T20" fmla="*/ 899 w 1177"/>
                <a:gd name="T21" fmla="*/ 61 h 230"/>
                <a:gd name="T22" fmla="*/ 932 w 1177"/>
                <a:gd name="T23" fmla="*/ 93 h 230"/>
                <a:gd name="T24" fmla="*/ 1032 w 1177"/>
                <a:gd name="T25" fmla="*/ 92 h 230"/>
                <a:gd name="T26" fmla="*/ 1083 w 1177"/>
                <a:gd name="T27" fmla="*/ 47 h 230"/>
                <a:gd name="T28" fmla="*/ 1177 w 1177"/>
                <a:gd name="T29" fmla="*/ 17 h 230"/>
                <a:gd name="T30" fmla="*/ 1177 w 1177"/>
                <a:gd name="T31" fmla="*/ 114 h 230"/>
                <a:gd name="T32" fmla="*/ 1109 w 1177"/>
                <a:gd name="T33" fmla="*/ 155 h 230"/>
                <a:gd name="T34" fmla="*/ 910 w 1177"/>
                <a:gd name="T35" fmla="*/ 196 h 230"/>
                <a:gd name="T36" fmla="*/ 853 w 1177"/>
                <a:gd name="T37" fmla="*/ 153 h 230"/>
                <a:gd name="T38" fmla="*/ 830 w 1177"/>
                <a:gd name="T39" fmla="*/ 131 h 230"/>
                <a:gd name="T40" fmla="*/ 740 w 1177"/>
                <a:gd name="T41" fmla="*/ 132 h 230"/>
                <a:gd name="T42" fmla="*/ 696 w 1177"/>
                <a:gd name="T43" fmla="*/ 172 h 230"/>
                <a:gd name="T44" fmla="*/ 480 w 1177"/>
                <a:gd name="T45" fmla="*/ 172 h 230"/>
                <a:gd name="T46" fmla="*/ 438 w 1177"/>
                <a:gd name="T47" fmla="*/ 132 h 230"/>
                <a:gd name="T48" fmla="*/ 347 w 1177"/>
                <a:gd name="T49" fmla="*/ 132 h 230"/>
                <a:gd name="T50" fmla="*/ 310 w 1177"/>
                <a:gd name="T51" fmla="*/ 167 h 230"/>
                <a:gd name="T52" fmla="*/ 81 w 1177"/>
                <a:gd name="T53" fmla="*/ 167 h 230"/>
                <a:gd name="T54" fmla="*/ 54 w 1177"/>
                <a:gd name="T55" fmla="*/ 141 h 230"/>
                <a:gd name="T56" fmla="*/ 0 w 1177"/>
                <a:gd name="T57" fmla="*/ 10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7" h="230">
                  <a:moveTo>
                    <a:pt x="0" y="106"/>
                  </a:moveTo>
                  <a:cubicBezTo>
                    <a:pt x="0" y="81"/>
                    <a:pt x="0" y="50"/>
                    <a:pt x="0" y="17"/>
                  </a:cubicBezTo>
                  <a:cubicBezTo>
                    <a:pt x="31" y="15"/>
                    <a:pt x="59" y="22"/>
                    <a:pt x="83" y="39"/>
                  </a:cubicBezTo>
                  <a:cubicBezTo>
                    <a:pt x="104" y="53"/>
                    <a:pt x="123" y="71"/>
                    <a:pt x="141" y="88"/>
                  </a:cubicBezTo>
                  <a:cubicBezTo>
                    <a:pt x="178" y="123"/>
                    <a:pt x="212" y="124"/>
                    <a:pt x="249" y="89"/>
                  </a:cubicBezTo>
                  <a:cubicBezTo>
                    <a:pt x="260" y="79"/>
                    <a:pt x="270" y="68"/>
                    <a:pt x="281" y="58"/>
                  </a:cubicBezTo>
                  <a:cubicBezTo>
                    <a:pt x="347" y="1"/>
                    <a:pt x="436" y="1"/>
                    <a:pt x="502" y="57"/>
                  </a:cubicBezTo>
                  <a:cubicBezTo>
                    <a:pt x="516" y="70"/>
                    <a:pt x="529" y="84"/>
                    <a:pt x="543" y="96"/>
                  </a:cubicBezTo>
                  <a:cubicBezTo>
                    <a:pt x="571" y="120"/>
                    <a:pt x="607" y="121"/>
                    <a:pt x="635" y="96"/>
                  </a:cubicBezTo>
                  <a:cubicBezTo>
                    <a:pt x="649" y="84"/>
                    <a:pt x="661" y="71"/>
                    <a:pt x="674" y="59"/>
                  </a:cubicBezTo>
                  <a:cubicBezTo>
                    <a:pt x="740" y="0"/>
                    <a:pt x="834" y="1"/>
                    <a:pt x="899" y="61"/>
                  </a:cubicBezTo>
                  <a:cubicBezTo>
                    <a:pt x="910" y="72"/>
                    <a:pt x="921" y="82"/>
                    <a:pt x="932" y="93"/>
                  </a:cubicBezTo>
                  <a:cubicBezTo>
                    <a:pt x="964" y="122"/>
                    <a:pt x="1001" y="122"/>
                    <a:pt x="1032" y="92"/>
                  </a:cubicBezTo>
                  <a:cubicBezTo>
                    <a:pt x="1049" y="77"/>
                    <a:pt x="1065" y="61"/>
                    <a:pt x="1083" y="47"/>
                  </a:cubicBezTo>
                  <a:cubicBezTo>
                    <a:pt x="1109" y="26"/>
                    <a:pt x="1144" y="15"/>
                    <a:pt x="1177" y="17"/>
                  </a:cubicBezTo>
                  <a:cubicBezTo>
                    <a:pt x="1177" y="48"/>
                    <a:pt x="1177" y="80"/>
                    <a:pt x="1177" y="114"/>
                  </a:cubicBezTo>
                  <a:cubicBezTo>
                    <a:pt x="1146" y="113"/>
                    <a:pt x="1129" y="136"/>
                    <a:pt x="1109" y="155"/>
                  </a:cubicBezTo>
                  <a:cubicBezTo>
                    <a:pt x="1048" y="214"/>
                    <a:pt x="975" y="230"/>
                    <a:pt x="910" y="196"/>
                  </a:cubicBezTo>
                  <a:cubicBezTo>
                    <a:pt x="889" y="185"/>
                    <a:pt x="871" y="168"/>
                    <a:pt x="853" y="153"/>
                  </a:cubicBezTo>
                  <a:cubicBezTo>
                    <a:pt x="844" y="146"/>
                    <a:pt x="838" y="137"/>
                    <a:pt x="830" y="131"/>
                  </a:cubicBezTo>
                  <a:cubicBezTo>
                    <a:pt x="801" y="108"/>
                    <a:pt x="768" y="108"/>
                    <a:pt x="740" y="132"/>
                  </a:cubicBezTo>
                  <a:cubicBezTo>
                    <a:pt x="725" y="145"/>
                    <a:pt x="712" y="160"/>
                    <a:pt x="696" y="172"/>
                  </a:cubicBezTo>
                  <a:cubicBezTo>
                    <a:pt x="632" y="227"/>
                    <a:pt x="544" y="226"/>
                    <a:pt x="480" y="172"/>
                  </a:cubicBezTo>
                  <a:cubicBezTo>
                    <a:pt x="466" y="159"/>
                    <a:pt x="453" y="145"/>
                    <a:pt x="438" y="132"/>
                  </a:cubicBezTo>
                  <a:cubicBezTo>
                    <a:pt x="410" y="108"/>
                    <a:pt x="376" y="108"/>
                    <a:pt x="347" y="132"/>
                  </a:cubicBezTo>
                  <a:cubicBezTo>
                    <a:pt x="334" y="143"/>
                    <a:pt x="322" y="156"/>
                    <a:pt x="310" y="167"/>
                  </a:cubicBezTo>
                  <a:cubicBezTo>
                    <a:pt x="242" y="228"/>
                    <a:pt x="148" y="228"/>
                    <a:pt x="81" y="167"/>
                  </a:cubicBezTo>
                  <a:cubicBezTo>
                    <a:pt x="72" y="158"/>
                    <a:pt x="64" y="148"/>
                    <a:pt x="54" y="141"/>
                  </a:cubicBezTo>
                  <a:cubicBezTo>
                    <a:pt x="38" y="129"/>
                    <a:pt x="22" y="120"/>
                    <a:pt x="0" y="106"/>
                  </a:cubicBezTo>
                  <a:close/>
                </a:path>
              </a:pathLst>
            </a:custGeom>
            <a:solidFill>
              <a:srgbClr val="ABC125"/>
            </a:solidFill>
            <a:ln w="9525">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6" name="Freeform 33"/>
            <p:cNvSpPr>
              <a:spLocks/>
            </p:cNvSpPr>
            <p:nvPr/>
          </p:nvSpPr>
          <p:spPr bwMode="auto">
            <a:xfrm>
              <a:off x="1766" y="1690"/>
              <a:ext cx="2248" cy="210"/>
            </a:xfrm>
            <a:prstGeom prst="roundRect">
              <a:avLst>
                <a:gd name="adj" fmla="val 50000"/>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7" name="Freeform 32"/>
            <p:cNvSpPr>
              <a:spLocks/>
            </p:cNvSpPr>
            <p:nvPr/>
          </p:nvSpPr>
          <p:spPr bwMode="auto">
            <a:xfrm>
              <a:off x="1755" y="851"/>
              <a:ext cx="2246" cy="442"/>
            </a:xfrm>
            <a:custGeom>
              <a:avLst/>
              <a:gdLst>
                <a:gd name="T0" fmla="*/ 0 w 1177"/>
                <a:gd name="T1" fmla="*/ 106 h 230"/>
                <a:gd name="T2" fmla="*/ 0 w 1177"/>
                <a:gd name="T3" fmla="*/ 17 h 230"/>
                <a:gd name="T4" fmla="*/ 83 w 1177"/>
                <a:gd name="T5" fmla="*/ 39 h 230"/>
                <a:gd name="T6" fmla="*/ 141 w 1177"/>
                <a:gd name="T7" fmla="*/ 88 h 230"/>
                <a:gd name="T8" fmla="*/ 249 w 1177"/>
                <a:gd name="T9" fmla="*/ 89 h 230"/>
                <a:gd name="T10" fmla="*/ 281 w 1177"/>
                <a:gd name="T11" fmla="*/ 58 h 230"/>
                <a:gd name="T12" fmla="*/ 502 w 1177"/>
                <a:gd name="T13" fmla="*/ 57 h 230"/>
                <a:gd name="T14" fmla="*/ 543 w 1177"/>
                <a:gd name="T15" fmla="*/ 96 h 230"/>
                <a:gd name="T16" fmla="*/ 635 w 1177"/>
                <a:gd name="T17" fmla="*/ 96 h 230"/>
                <a:gd name="T18" fmla="*/ 674 w 1177"/>
                <a:gd name="T19" fmla="*/ 59 h 230"/>
                <a:gd name="T20" fmla="*/ 899 w 1177"/>
                <a:gd name="T21" fmla="*/ 61 h 230"/>
                <a:gd name="T22" fmla="*/ 932 w 1177"/>
                <a:gd name="T23" fmla="*/ 93 h 230"/>
                <a:gd name="T24" fmla="*/ 1032 w 1177"/>
                <a:gd name="T25" fmla="*/ 92 h 230"/>
                <a:gd name="T26" fmla="*/ 1083 w 1177"/>
                <a:gd name="T27" fmla="*/ 47 h 230"/>
                <a:gd name="T28" fmla="*/ 1177 w 1177"/>
                <a:gd name="T29" fmla="*/ 17 h 230"/>
                <a:gd name="T30" fmla="*/ 1177 w 1177"/>
                <a:gd name="T31" fmla="*/ 114 h 230"/>
                <a:gd name="T32" fmla="*/ 1109 w 1177"/>
                <a:gd name="T33" fmla="*/ 155 h 230"/>
                <a:gd name="T34" fmla="*/ 910 w 1177"/>
                <a:gd name="T35" fmla="*/ 196 h 230"/>
                <a:gd name="T36" fmla="*/ 853 w 1177"/>
                <a:gd name="T37" fmla="*/ 153 h 230"/>
                <a:gd name="T38" fmla="*/ 830 w 1177"/>
                <a:gd name="T39" fmla="*/ 131 h 230"/>
                <a:gd name="T40" fmla="*/ 740 w 1177"/>
                <a:gd name="T41" fmla="*/ 132 h 230"/>
                <a:gd name="T42" fmla="*/ 696 w 1177"/>
                <a:gd name="T43" fmla="*/ 172 h 230"/>
                <a:gd name="T44" fmla="*/ 480 w 1177"/>
                <a:gd name="T45" fmla="*/ 172 h 230"/>
                <a:gd name="T46" fmla="*/ 438 w 1177"/>
                <a:gd name="T47" fmla="*/ 132 h 230"/>
                <a:gd name="T48" fmla="*/ 347 w 1177"/>
                <a:gd name="T49" fmla="*/ 132 h 230"/>
                <a:gd name="T50" fmla="*/ 310 w 1177"/>
                <a:gd name="T51" fmla="*/ 167 h 230"/>
                <a:gd name="T52" fmla="*/ 81 w 1177"/>
                <a:gd name="T53" fmla="*/ 167 h 230"/>
                <a:gd name="T54" fmla="*/ 54 w 1177"/>
                <a:gd name="T55" fmla="*/ 141 h 230"/>
                <a:gd name="T56" fmla="*/ 0 w 1177"/>
                <a:gd name="T57" fmla="*/ 10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7" h="230">
                  <a:moveTo>
                    <a:pt x="0" y="106"/>
                  </a:moveTo>
                  <a:cubicBezTo>
                    <a:pt x="0" y="81"/>
                    <a:pt x="0" y="50"/>
                    <a:pt x="0" y="17"/>
                  </a:cubicBezTo>
                  <a:cubicBezTo>
                    <a:pt x="31" y="15"/>
                    <a:pt x="59" y="22"/>
                    <a:pt x="83" y="39"/>
                  </a:cubicBezTo>
                  <a:cubicBezTo>
                    <a:pt x="104" y="53"/>
                    <a:pt x="123" y="71"/>
                    <a:pt x="141" y="88"/>
                  </a:cubicBezTo>
                  <a:cubicBezTo>
                    <a:pt x="178" y="123"/>
                    <a:pt x="212" y="124"/>
                    <a:pt x="249" y="89"/>
                  </a:cubicBezTo>
                  <a:cubicBezTo>
                    <a:pt x="260" y="79"/>
                    <a:pt x="270" y="68"/>
                    <a:pt x="281" y="58"/>
                  </a:cubicBezTo>
                  <a:cubicBezTo>
                    <a:pt x="347" y="1"/>
                    <a:pt x="436" y="1"/>
                    <a:pt x="502" y="57"/>
                  </a:cubicBezTo>
                  <a:cubicBezTo>
                    <a:pt x="516" y="70"/>
                    <a:pt x="529" y="84"/>
                    <a:pt x="543" y="96"/>
                  </a:cubicBezTo>
                  <a:cubicBezTo>
                    <a:pt x="571" y="120"/>
                    <a:pt x="607" y="121"/>
                    <a:pt x="635" y="96"/>
                  </a:cubicBezTo>
                  <a:cubicBezTo>
                    <a:pt x="649" y="84"/>
                    <a:pt x="661" y="71"/>
                    <a:pt x="674" y="59"/>
                  </a:cubicBezTo>
                  <a:cubicBezTo>
                    <a:pt x="740" y="0"/>
                    <a:pt x="834" y="1"/>
                    <a:pt x="899" y="61"/>
                  </a:cubicBezTo>
                  <a:cubicBezTo>
                    <a:pt x="910" y="72"/>
                    <a:pt x="921" y="82"/>
                    <a:pt x="932" y="93"/>
                  </a:cubicBezTo>
                  <a:cubicBezTo>
                    <a:pt x="964" y="122"/>
                    <a:pt x="1001" y="122"/>
                    <a:pt x="1032" y="92"/>
                  </a:cubicBezTo>
                  <a:cubicBezTo>
                    <a:pt x="1049" y="77"/>
                    <a:pt x="1065" y="61"/>
                    <a:pt x="1083" y="47"/>
                  </a:cubicBezTo>
                  <a:cubicBezTo>
                    <a:pt x="1109" y="26"/>
                    <a:pt x="1144" y="15"/>
                    <a:pt x="1177" y="17"/>
                  </a:cubicBezTo>
                  <a:cubicBezTo>
                    <a:pt x="1177" y="48"/>
                    <a:pt x="1177" y="80"/>
                    <a:pt x="1177" y="114"/>
                  </a:cubicBezTo>
                  <a:cubicBezTo>
                    <a:pt x="1146" y="113"/>
                    <a:pt x="1129" y="136"/>
                    <a:pt x="1109" y="155"/>
                  </a:cubicBezTo>
                  <a:cubicBezTo>
                    <a:pt x="1048" y="214"/>
                    <a:pt x="975" y="230"/>
                    <a:pt x="910" y="196"/>
                  </a:cubicBezTo>
                  <a:cubicBezTo>
                    <a:pt x="889" y="185"/>
                    <a:pt x="871" y="168"/>
                    <a:pt x="853" y="153"/>
                  </a:cubicBezTo>
                  <a:cubicBezTo>
                    <a:pt x="844" y="146"/>
                    <a:pt x="838" y="137"/>
                    <a:pt x="830" y="131"/>
                  </a:cubicBezTo>
                  <a:cubicBezTo>
                    <a:pt x="801" y="108"/>
                    <a:pt x="768" y="108"/>
                    <a:pt x="740" y="132"/>
                  </a:cubicBezTo>
                  <a:cubicBezTo>
                    <a:pt x="725" y="145"/>
                    <a:pt x="712" y="160"/>
                    <a:pt x="696" y="172"/>
                  </a:cubicBezTo>
                  <a:cubicBezTo>
                    <a:pt x="632" y="227"/>
                    <a:pt x="544" y="226"/>
                    <a:pt x="480" y="172"/>
                  </a:cubicBezTo>
                  <a:cubicBezTo>
                    <a:pt x="466" y="159"/>
                    <a:pt x="453" y="145"/>
                    <a:pt x="438" y="132"/>
                  </a:cubicBezTo>
                  <a:cubicBezTo>
                    <a:pt x="410" y="108"/>
                    <a:pt x="376" y="108"/>
                    <a:pt x="347" y="132"/>
                  </a:cubicBezTo>
                  <a:cubicBezTo>
                    <a:pt x="334" y="143"/>
                    <a:pt x="322" y="156"/>
                    <a:pt x="310" y="167"/>
                  </a:cubicBezTo>
                  <a:cubicBezTo>
                    <a:pt x="242" y="228"/>
                    <a:pt x="148" y="228"/>
                    <a:pt x="81" y="167"/>
                  </a:cubicBezTo>
                  <a:cubicBezTo>
                    <a:pt x="72" y="158"/>
                    <a:pt x="64" y="148"/>
                    <a:pt x="54" y="141"/>
                  </a:cubicBezTo>
                  <a:cubicBezTo>
                    <a:pt x="38" y="129"/>
                    <a:pt x="22" y="120"/>
                    <a:pt x="0" y="106"/>
                  </a:cubicBezTo>
                  <a:close/>
                </a:path>
              </a:pathLst>
            </a:custGeom>
            <a:solidFill>
              <a:srgbClr val="ABC125"/>
            </a:solidFill>
            <a:ln w="9525">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38" name="Group 37"/>
          <p:cNvGrpSpPr/>
          <p:nvPr/>
        </p:nvGrpSpPr>
        <p:grpSpPr>
          <a:xfrm>
            <a:off x="6959662" y="1440895"/>
            <a:ext cx="413632" cy="271605"/>
            <a:chOff x="-4404887" y="1388297"/>
            <a:chExt cx="4641850" cy="3048000"/>
          </a:xfrm>
        </p:grpSpPr>
        <p:grpSp>
          <p:nvGrpSpPr>
            <p:cNvPr id="39" name="Group 36"/>
            <p:cNvGrpSpPr>
              <a:grpSpLocks noChangeAspect="1"/>
            </p:cNvGrpSpPr>
            <p:nvPr/>
          </p:nvGrpSpPr>
          <p:grpSpPr bwMode="auto">
            <a:xfrm>
              <a:off x="-4404887" y="1388297"/>
              <a:ext cx="4641850" cy="3048000"/>
              <a:chOff x="2553" y="732"/>
              <a:chExt cx="2924" cy="1920"/>
            </a:xfrm>
            <a:solidFill>
              <a:srgbClr val="ABC125"/>
            </a:solidFill>
          </p:grpSpPr>
          <p:sp>
            <p:nvSpPr>
              <p:cNvPr id="46" name="Freeform 38"/>
              <p:cNvSpPr>
                <a:spLocks noEditPoints="1"/>
              </p:cNvSpPr>
              <p:nvPr/>
            </p:nvSpPr>
            <p:spPr bwMode="auto">
              <a:xfrm>
                <a:off x="2809" y="732"/>
                <a:ext cx="2410" cy="1530"/>
              </a:xfrm>
              <a:custGeom>
                <a:avLst/>
                <a:gdLst>
                  <a:gd name="T0" fmla="*/ 631 w 1265"/>
                  <a:gd name="T1" fmla="*/ 799 h 799"/>
                  <a:gd name="T2" fmla="*/ 49 w 1265"/>
                  <a:gd name="T3" fmla="*/ 799 h 799"/>
                  <a:gd name="T4" fmla="*/ 0 w 1265"/>
                  <a:gd name="T5" fmla="*/ 750 h 799"/>
                  <a:gd name="T6" fmla="*/ 0 w 1265"/>
                  <a:gd name="T7" fmla="*/ 50 h 799"/>
                  <a:gd name="T8" fmla="*/ 51 w 1265"/>
                  <a:gd name="T9" fmla="*/ 0 h 799"/>
                  <a:gd name="T10" fmla="*/ 1215 w 1265"/>
                  <a:gd name="T11" fmla="*/ 0 h 799"/>
                  <a:gd name="T12" fmla="*/ 1265 w 1265"/>
                  <a:gd name="T13" fmla="*/ 50 h 799"/>
                  <a:gd name="T14" fmla="*/ 1265 w 1265"/>
                  <a:gd name="T15" fmla="*/ 750 h 799"/>
                  <a:gd name="T16" fmla="*/ 1217 w 1265"/>
                  <a:gd name="T17" fmla="*/ 799 h 799"/>
                  <a:gd name="T18" fmla="*/ 631 w 1265"/>
                  <a:gd name="T19" fmla="*/ 799 h 799"/>
                  <a:gd name="T20" fmla="*/ 633 w 1265"/>
                  <a:gd name="T21" fmla="*/ 108 h 799"/>
                  <a:gd name="T22" fmla="*/ 135 w 1265"/>
                  <a:gd name="T23" fmla="*/ 107 h 799"/>
                  <a:gd name="T24" fmla="*/ 110 w 1265"/>
                  <a:gd name="T25" fmla="*/ 132 h 799"/>
                  <a:gd name="T26" fmla="*/ 110 w 1265"/>
                  <a:gd name="T27" fmla="*/ 665 h 799"/>
                  <a:gd name="T28" fmla="*/ 135 w 1265"/>
                  <a:gd name="T29" fmla="*/ 690 h 799"/>
                  <a:gd name="T30" fmla="*/ 1130 w 1265"/>
                  <a:gd name="T31" fmla="*/ 690 h 799"/>
                  <a:gd name="T32" fmla="*/ 1155 w 1265"/>
                  <a:gd name="T33" fmla="*/ 666 h 799"/>
                  <a:gd name="T34" fmla="*/ 1155 w 1265"/>
                  <a:gd name="T35" fmla="*/ 132 h 799"/>
                  <a:gd name="T36" fmla="*/ 1131 w 1265"/>
                  <a:gd name="T37" fmla="*/ 107 h 799"/>
                  <a:gd name="T38" fmla="*/ 633 w 1265"/>
                  <a:gd name="T39" fmla="*/ 108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5" h="799">
                    <a:moveTo>
                      <a:pt x="631" y="799"/>
                    </a:moveTo>
                    <a:cubicBezTo>
                      <a:pt x="437" y="799"/>
                      <a:pt x="243" y="799"/>
                      <a:pt x="49" y="799"/>
                    </a:cubicBezTo>
                    <a:cubicBezTo>
                      <a:pt x="11" y="799"/>
                      <a:pt x="0" y="788"/>
                      <a:pt x="0" y="750"/>
                    </a:cubicBezTo>
                    <a:cubicBezTo>
                      <a:pt x="0" y="517"/>
                      <a:pt x="0" y="283"/>
                      <a:pt x="0" y="50"/>
                    </a:cubicBezTo>
                    <a:cubicBezTo>
                      <a:pt x="0" y="9"/>
                      <a:pt x="9" y="0"/>
                      <a:pt x="51" y="0"/>
                    </a:cubicBezTo>
                    <a:cubicBezTo>
                      <a:pt x="439" y="0"/>
                      <a:pt x="827" y="0"/>
                      <a:pt x="1215" y="0"/>
                    </a:cubicBezTo>
                    <a:cubicBezTo>
                      <a:pt x="1256" y="0"/>
                      <a:pt x="1265" y="9"/>
                      <a:pt x="1265" y="50"/>
                    </a:cubicBezTo>
                    <a:cubicBezTo>
                      <a:pt x="1265" y="283"/>
                      <a:pt x="1265" y="517"/>
                      <a:pt x="1265" y="750"/>
                    </a:cubicBezTo>
                    <a:cubicBezTo>
                      <a:pt x="1265" y="788"/>
                      <a:pt x="1254" y="799"/>
                      <a:pt x="1217" y="799"/>
                    </a:cubicBezTo>
                    <a:cubicBezTo>
                      <a:pt x="1021" y="799"/>
                      <a:pt x="826" y="799"/>
                      <a:pt x="631" y="799"/>
                    </a:cubicBezTo>
                    <a:close/>
                    <a:moveTo>
                      <a:pt x="633" y="108"/>
                    </a:moveTo>
                    <a:cubicBezTo>
                      <a:pt x="467" y="108"/>
                      <a:pt x="301" y="108"/>
                      <a:pt x="135" y="107"/>
                    </a:cubicBezTo>
                    <a:cubicBezTo>
                      <a:pt x="116" y="107"/>
                      <a:pt x="110" y="112"/>
                      <a:pt x="110" y="132"/>
                    </a:cubicBezTo>
                    <a:cubicBezTo>
                      <a:pt x="111" y="310"/>
                      <a:pt x="111" y="487"/>
                      <a:pt x="110" y="665"/>
                    </a:cubicBezTo>
                    <a:cubicBezTo>
                      <a:pt x="110" y="684"/>
                      <a:pt x="116" y="690"/>
                      <a:pt x="135" y="690"/>
                    </a:cubicBezTo>
                    <a:cubicBezTo>
                      <a:pt x="467" y="690"/>
                      <a:pt x="799" y="690"/>
                      <a:pt x="1130" y="690"/>
                    </a:cubicBezTo>
                    <a:cubicBezTo>
                      <a:pt x="1149" y="690"/>
                      <a:pt x="1155" y="685"/>
                      <a:pt x="1155" y="666"/>
                    </a:cubicBezTo>
                    <a:cubicBezTo>
                      <a:pt x="1154" y="488"/>
                      <a:pt x="1155" y="310"/>
                      <a:pt x="1155" y="132"/>
                    </a:cubicBezTo>
                    <a:cubicBezTo>
                      <a:pt x="1155" y="113"/>
                      <a:pt x="1150" y="107"/>
                      <a:pt x="1131" y="107"/>
                    </a:cubicBezTo>
                    <a:cubicBezTo>
                      <a:pt x="965" y="108"/>
                      <a:pt x="799" y="108"/>
                      <a:pt x="633"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7" name="Freeform 39"/>
              <p:cNvSpPr>
                <a:spLocks noEditPoints="1"/>
              </p:cNvSpPr>
              <p:nvPr/>
            </p:nvSpPr>
            <p:spPr bwMode="auto">
              <a:xfrm>
                <a:off x="2553" y="2367"/>
                <a:ext cx="2924" cy="285"/>
              </a:xfrm>
              <a:custGeom>
                <a:avLst/>
                <a:gdLst>
                  <a:gd name="T0" fmla="*/ 768 w 1534"/>
                  <a:gd name="T1" fmla="*/ 0 h 149"/>
                  <a:gd name="T2" fmla="*/ 1499 w 1534"/>
                  <a:gd name="T3" fmla="*/ 0 h 149"/>
                  <a:gd name="T4" fmla="*/ 1515 w 1534"/>
                  <a:gd name="T5" fmla="*/ 0 h 149"/>
                  <a:gd name="T6" fmla="*/ 1529 w 1534"/>
                  <a:gd name="T7" fmla="*/ 20 h 149"/>
                  <a:gd name="T8" fmla="*/ 1366 w 1534"/>
                  <a:gd name="T9" fmla="*/ 147 h 149"/>
                  <a:gd name="T10" fmla="*/ 1321 w 1534"/>
                  <a:gd name="T11" fmla="*/ 149 h 149"/>
                  <a:gd name="T12" fmla="*/ 213 w 1534"/>
                  <a:gd name="T13" fmla="*/ 149 h 149"/>
                  <a:gd name="T14" fmla="*/ 69 w 1534"/>
                  <a:gd name="T15" fmla="*/ 111 h 149"/>
                  <a:gd name="T16" fmla="*/ 3 w 1534"/>
                  <a:gd name="T17" fmla="*/ 16 h 149"/>
                  <a:gd name="T18" fmla="*/ 14 w 1534"/>
                  <a:gd name="T19" fmla="*/ 0 h 149"/>
                  <a:gd name="T20" fmla="*/ 32 w 1534"/>
                  <a:gd name="T21" fmla="*/ 0 h 149"/>
                  <a:gd name="T22" fmla="*/ 768 w 1534"/>
                  <a:gd name="T23" fmla="*/ 0 h 149"/>
                  <a:gd name="T24" fmla="*/ 767 w 1534"/>
                  <a:gd name="T25" fmla="*/ 49 h 149"/>
                  <a:gd name="T26" fmla="*/ 671 w 1534"/>
                  <a:gd name="T27" fmla="*/ 49 h 149"/>
                  <a:gd name="T28" fmla="*/ 652 w 1534"/>
                  <a:gd name="T29" fmla="*/ 68 h 149"/>
                  <a:gd name="T30" fmla="*/ 652 w 1534"/>
                  <a:gd name="T31" fmla="*/ 80 h 149"/>
                  <a:gd name="T32" fmla="*/ 673 w 1534"/>
                  <a:gd name="T33" fmla="*/ 102 h 149"/>
                  <a:gd name="T34" fmla="*/ 863 w 1534"/>
                  <a:gd name="T35" fmla="*/ 102 h 149"/>
                  <a:gd name="T36" fmla="*/ 881 w 1534"/>
                  <a:gd name="T37" fmla="*/ 84 h 149"/>
                  <a:gd name="T38" fmla="*/ 881 w 1534"/>
                  <a:gd name="T39" fmla="*/ 66 h 149"/>
                  <a:gd name="T40" fmla="*/ 864 w 1534"/>
                  <a:gd name="T41" fmla="*/ 49 h 149"/>
                  <a:gd name="T42" fmla="*/ 767 w 1534"/>
                  <a:gd name="T43" fmla="*/ 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4" h="149">
                    <a:moveTo>
                      <a:pt x="768" y="0"/>
                    </a:moveTo>
                    <a:cubicBezTo>
                      <a:pt x="1011" y="0"/>
                      <a:pt x="1255" y="0"/>
                      <a:pt x="1499" y="0"/>
                    </a:cubicBezTo>
                    <a:cubicBezTo>
                      <a:pt x="1505" y="0"/>
                      <a:pt x="1510" y="0"/>
                      <a:pt x="1515" y="0"/>
                    </a:cubicBezTo>
                    <a:cubicBezTo>
                      <a:pt x="1530" y="0"/>
                      <a:pt x="1534" y="5"/>
                      <a:pt x="1529" y="20"/>
                    </a:cubicBezTo>
                    <a:cubicBezTo>
                      <a:pt x="1504" y="94"/>
                      <a:pt x="1444" y="141"/>
                      <a:pt x="1366" y="147"/>
                    </a:cubicBezTo>
                    <a:cubicBezTo>
                      <a:pt x="1351" y="148"/>
                      <a:pt x="1336" y="149"/>
                      <a:pt x="1321" y="149"/>
                    </a:cubicBezTo>
                    <a:cubicBezTo>
                      <a:pt x="951" y="149"/>
                      <a:pt x="582" y="149"/>
                      <a:pt x="213" y="149"/>
                    </a:cubicBezTo>
                    <a:cubicBezTo>
                      <a:pt x="162" y="149"/>
                      <a:pt x="112" y="143"/>
                      <a:pt x="69" y="111"/>
                    </a:cubicBezTo>
                    <a:cubicBezTo>
                      <a:pt x="36" y="88"/>
                      <a:pt x="16" y="55"/>
                      <a:pt x="3" y="16"/>
                    </a:cubicBezTo>
                    <a:cubicBezTo>
                      <a:pt x="0" y="7"/>
                      <a:pt x="3" y="1"/>
                      <a:pt x="14" y="0"/>
                    </a:cubicBezTo>
                    <a:cubicBezTo>
                      <a:pt x="20" y="0"/>
                      <a:pt x="26" y="0"/>
                      <a:pt x="32" y="0"/>
                    </a:cubicBezTo>
                    <a:cubicBezTo>
                      <a:pt x="277" y="0"/>
                      <a:pt x="522" y="0"/>
                      <a:pt x="768" y="0"/>
                    </a:cubicBezTo>
                    <a:close/>
                    <a:moveTo>
                      <a:pt x="767" y="49"/>
                    </a:moveTo>
                    <a:cubicBezTo>
                      <a:pt x="735" y="49"/>
                      <a:pt x="703" y="50"/>
                      <a:pt x="671" y="49"/>
                    </a:cubicBezTo>
                    <a:cubicBezTo>
                      <a:pt x="655" y="48"/>
                      <a:pt x="650" y="54"/>
                      <a:pt x="652" y="68"/>
                    </a:cubicBezTo>
                    <a:cubicBezTo>
                      <a:pt x="653" y="72"/>
                      <a:pt x="653" y="76"/>
                      <a:pt x="652" y="80"/>
                    </a:cubicBezTo>
                    <a:cubicBezTo>
                      <a:pt x="650" y="97"/>
                      <a:pt x="656" y="102"/>
                      <a:pt x="673" y="102"/>
                    </a:cubicBezTo>
                    <a:cubicBezTo>
                      <a:pt x="736" y="101"/>
                      <a:pt x="799" y="102"/>
                      <a:pt x="863" y="102"/>
                    </a:cubicBezTo>
                    <a:cubicBezTo>
                      <a:pt x="876" y="102"/>
                      <a:pt x="883" y="98"/>
                      <a:pt x="881" y="84"/>
                    </a:cubicBezTo>
                    <a:cubicBezTo>
                      <a:pt x="881" y="78"/>
                      <a:pt x="881" y="72"/>
                      <a:pt x="881" y="66"/>
                    </a:cubicBezTo>
                    <a:cubicBezTo>
                      <a:pt x="883" y="53"/>
                      <a:pt x="877" y="49"/>
                      <a:pt x="864" y="49"/>
                    </a:cubicBezTo>
                    <a:cubicBezTo>
                      <a:pt x="832" y="50"/>
                      <a:pt x="799" y="49"/>
                      <a:pt x="76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nvGrpSpPr>
            <p:cNvPr id="40" name="Group 42"/>
            <p:cNvGrpSpPr>
              <a:grpSpLocks noChangeAspect="1"/>
            </p:cNvGrpSpPr>
            <p:nvPr/>
          </p:nvGrpSpPr>
          <p:grpSpPr bwMode="auto">
            <a:xfrm>
              <a:off x="-2934526" y="1914611"/>
              <a:ext cx="1697952" cy="1377669"/>
              <a:chOff x="-1909" y="990"/>
              <a:chExt cx="1495" cy="1213"/>
            </a:xfrm>
            <a:solidFill>
              <a:schemeClr val="tx1">
                <a:lumMod val="75000"/>
                <a:lumOff val="25000"/>
              </a:schemeClr>
            </a:solidFill>
          </p:grpSpPr>
          <p:sp>
            <p:nvSpPr>
              <p:cNvPr id="41" name="Freeform 43"/>
              <p:cNvSpPr>
                <a:spLocks/>
              </p:cNvSpPr>
              <p:nvPr/>
            </p:nvSpPr>
            <p:spPr bwMode="auto">
              <a:xfrm>
                <a:off x="-1412" y="990"/>
                <a:ext cx="553" cy="491"/>
              </a:xfrm>
              <a:custGeom>
                <a:avLst/>
                <a:gdLst>
                  <a:gd name="T0" fmla="*/ 205 w 289"/>
                  <a:gd name="T1" fmla="*/ 200 h 256"/>
                  <a:gd name="T2" fmla="*/ 204 w 289"/>
                  <a:gd name="T3" fmla="*/ 238 h 256"/>
                  <a:gd name="T4" fmla="*/ 184 w 289"/>
                  <a:gd name="T5" fmla="*/ 247 h 256"/>
                  <a:gd name="T6" fmla="*/ 149 w 289"/>
                  <a:gd name="T7" fmla="*/ 214 h 256"/>
                  <a:gd name="T8" fmla="*/ 115 w 289"/>
                  <a:gd name="T9" fmla="*/ 199 h 256"/>
                  <a:gd name="T10" fmla="*/ 49 w 289"/>
                  <a:gd name="T11" fmla="*/ 199 h 256"/>
                  <a:gd name="T12" fmla="*/ 2 w 289"/>
                  <a:gd name="T13" fmla="*/ 157 h 256"/>
                  <a:gd name="T14" fmla="*/ 2 w 289"/>
                  <a:gd name="T15" fmla="*/ 43 h 256"/>
                  <a:gd name="T16" fmla="*/ 40 w 289"/>
                  <a:gd name="T17" fmla="*/ 2 h 256"/>
                  <a:gd name="T18" fmla="*/ 149 w 289"/>
                  <a:gd name="T19" fmla="*/ 0 h 256"/>
                  <a:gd name="T20" fmla="*/ 249 w 289"/>
                  <a:gd name="T21" fmla="*/ 2 h 256"/>
                  <a:gd name="T22" fmla="*/ 289 w 289"/>
                  <a:gd name="T23" fmla="*/ 47 h 256"/>
                  <a:gd name="T24" fmla="*/ 289 w 289"/>
                  <a:gd name="T25" fmla="*/ 152 h 256"/>
                  <a:gd name="T26" fmla="*/ 242 w 289"/>
                  <a:gd name="T27" fmla="*/ 199 h 256"/>
                  <a:gd name="T28" fmla="*/ 205 w 289"/>
                  <a:gd name="T29" fmla="*/ 20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56">
                    <a:moveTo>
                      <a:pt x="205" y="200"/>
                    </a:moveTo>
                    <a:cubicBezTo>
                      <a:pt x="205" y="215"/>
                      <a:pt x="206" y="227"/>
                      <a:pt x="204" y="238"/>
                    </a:cubicBezTo>
                    <a:cubicBezTo>
                      <a:pt x="203" y="252"/>
                      <a:pt x="194" y="256"/>
                      <a:pt x="184" y="247"/>
                    </a:cubicBezTo>
                    <a:cubicBezTo>
                      <a:pt x="171" y="237"/>
                      <a:pt x="160" y="226"/>
                      <a:pt x="149" y="214"/>
                    </a:cubicBezTo>
                    <a:cubicBezTo>
                      <a:pt x="140" y="203"/>
                      <a:pt x="129" y="199"/>
                      <a:pt x="115" y="199"/>
                    </a:cubicBezTo>
                    <a:cubicBezTo>
                      <a:pt x="93" y="200"/>
                      <a:pt x="71" y="200"/>
                      <a:pt x="49" y="199"/>
                    </a:cubicBezTo>
                    <a:cubicBezTo>
                      <a:pt x="20" y="199"/>
                      <a:pt x="2" y="184"/>
                      <a:pt x="2" y="157"/>
                    </a:cubicBezTo>
                    <a:cubicBezTo>
                      <a:pt x="0" y="119"/>
                      <a:pt x="0" y="81"/>
                      <a:pt x="2" y="43"/>
                    </a:cubicBezTo>
                    <a:cubicBezTo>
                      <a:pt x="2" y="18"/>
                      <a:pt x="14" y="4"/>
                      <a:pt x="40" y="2"/>
                    </a:cubicBezTo>
                    <a:cubicBezTo>
                      <a:pt x="76" y="0"/>
                      <a:pt x="113" y="0"/>
                      <a:pt x="149" y="0"/>
                    </a:cubicBezTo>
                    <a:cubicBezTo>
                      <a:pt x="182" y="0"/>
                      <a:pt x="216" y="0"/>
                      <a:pt x="249" y="2"/>
                    </a:cubicBezTo>
                    <a:cubicBezTo>
                      <a:pt x="277" y="4"/>
                      <a:pt x="288" y="18"/>
                      <a:pt x="289" y="47"/>
                    </a:cubicBezTo>
                    <a:cubicBezTo>
                      <a:pt x="289" y="82"/>
                      <a:pt x="289" y="117"/>
                      <a:pt x="289" y="152"/>
                    </a:cubicBezTo>
                    <a:cubicBezTo>
                      <a:pt x="288" y="184"/>
                      <a:pt x="273" y="199"/>
                      <a:pt x="242" y="199"/>
                    </a:cubicBezTo>
                    <a:cubicBezTo>
                      <a:pt x="231" y="200"/>
                      <a:pt x="220" y="200"/>
                      <a:pt x="205"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2" name="Freeform 44"/>
              <p:cNvSpPr>
                <a:spLocks noEditPoints="1"/>
              </p:cNvSpPr>
              <p:nvPr/>
            </p:nvSpPr>
            <p:spPr bwMode="auto">
              <a:xfrm>
                <a:off x="-1152" y="1539"/>
                <a:ext cx="738" cy="612"/>
              </a:xfrm>
              <a:custGeom>
                <a:avLst/>
                <a:gdLst>
                  <a:gd name="T0" fmla="*/ 193 w 386"/>
                  <a:gd name="T1" fmla="*/ 0 h 319"/>
                  <a:gd name="T2" fmla="*/ 383 w 386"/>
                  <a:gd name="T3" fmla="*/ 130 h 319"/>
                  <a:gd name="T4" fmla="*/ 382 w 386"/>
                  <a:gd name="T5" fmla="*/ 156 h 319"/>
                  <a:gd name="T6" fmla="*/ 89 w 386"/>
                  <a:gd name="T7" fmla="*/ 255 h 319"/>
                  <a:gd name="T8" fmla="*/ 3 w 386"/>
                  <a:gd name="T9" fmla="*/ 155 h 319"/>
                  <a:gd name="T10" fmla="*/ 3 w 386"/>
                  <a:gd name="T11" fmla="*/ 130 h 319"/>
                  <a:gd name="T12" fmla="*/ 193 w 386"/>
                  <a:gd name="T13" fmla="*/ 0 h 319"/>
                  <a:gd name="T14" fmla="*/ 193 w 386"/>
                  <a:gd name="T15" fmla="*/ 258 h 319"/>
                  <a:gd name="T16" fmla="*/ 346 w 386"/>
                  <a:gd name="T17" fmla="*/ 162 h 319"/>
                  <a:gd name="T18" fmla="*/ 345 w 386"/>
                  <a:gd name="T19" fmla="*/ 121 h 319"/>
                  <a:gd name="T20" fmla="*/ 195 w 386"/>
                  <a:gd name="T21" fmla="*/ 30 h 319"/>
                  <a:gd name="T22" fmla="*/ 42 w 386"/>
                  <a:gd name="T23" fmla="*/ 118 h 319"/>
                  <a:gd name="T24" fmla="*/ 41 w 386"/>
                  <a:gd name="T25" fmla="*/ 165 h 319"/>
                  <a:gd name="T26" fmla="*/ 193 w 386"/>
                  <a:gd name="T27" fmla="*/ 25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6" h="319">
                    <a:moveTo>
                      <a:pt x="193" y="0"/>
                    </a:moveTo>
                    <a:cubicBezTo>
                      <a:pt x="273" y="0"/>
                      <a:pt x="354" y="55"/>
                      <a:pt x="383" y="130"/>
                    </a:cubicBezTo>
                    <a:cubicBezTo>
                      <a:pt x="386" y="138"/>
                      <a:pt x="386" y="149"/>
                      <a:pt x="382" y="156"/>
                    </a:cubicBezTo>
                    <a:cubicBezTo>
                      <a:pt x="329" y="274"/>
                      <a:pt x="197" y="319"/>
                      <a:pt x="89" y="255"/>
                    </a:cubicBezTo>
                    <a:cubicBezTo>
                      <a:pt x="50" y="231"/>
                      <a:pt x="22" y="197"/>
                      <a:pt x="3" y="155"/>
                    </a:cubicBezTo>
                    <a:cubicBezTo>
                      <a:pt x="0" y="148"/>
                      <a:pt x="0" y="138"/>
                      <a:pt x="3" y="130"/>
                    </a:cubicBezTo>
                    <a:cubicBezTo>
                      <a:pt x="31" y="56"/>
                      <a:pt x="113" y="0"/>
                      <a:pt x="193" y="0"/>
                    </a:cubicBezTo>
                    <a:close/>
                    <a:moveTo>
                      <a:pt x="193" y="258"/>
                    </a:moveTo>
                    <a:cubicBezTo>
                      <a:pt x="261" y="252"/>
                      <a:pt x="314" y="222"/>
                      <a:pt x="346" y="162"/>
                    </a:cubicBezTo>
                    <a:cubicBezTo>
                      <a:pt x="352" y="151"/>
                      <a:pt x="351" y="132"/>
                      <a:pt x="345" y="121"/>
                    </a:cubicBezTo>
                    <a:cubicBezTo>
                      <a:pt x="312" y="63"/>
                      <a:pt x="262" y="30"/>
                      <a:pt x="195" y="30"/>
                    </a:cubicBezTo>
                    <a:cubicBezTo>
                      <a:pt x="127" y="29"/>
                      <a:pt x="77" y="62"/>
                      <a:pt x="42" y="118"/>
                    </a:cubicBezTo>
                    <a:cubicBezTo>
                      <a:pt x="32" y="133"/>
                      <a:pt x="31" y="149"/>
                      <a:pt x="41" y="165"/>
                    </a:cubicBezTo>
                    <a:cubicBezTo>
                      <a:pt x="75" y="222"/>
                      <a:pt x="127" y="252"/>
                      <a:pt x="193"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3" name="Freeform 45"/>
              <p:cNvSpPr>
                <a:spLocks/>
              </p:cNvSpPr>
              <p:nvPr/>
            </p:nvSpPr>
            <p:spPr bwMode="auto">
              <a:xfrm>
                <a:off x="-1909" y="1111"/>
                <a:ext cx="820" cy="1092"/>
              </a:xfrm>
              <a:custGeom>
                <a:avLst/>
                <a:gdLst>
                  <a:gd name="T0" fmla="*/ 426 w 429"/>
                  <a:gd name="T1" fmla="*/ 456 h 569"/>
                  <a:gd name="T2" fmla="*/ 371 w 429"/>
                  <a:gd name="T3" fmla="*/ 456 h 569"/>
                  <a:gd name="T4" fmla="*/ 343 w 429"/>
                  <a:gd name="T5" fmla="*/ 468 h 569"/>
                  <a:gd name="T6" fmla="*/ 260 w 429"/>
                  <a:gd name="T7" fmla="*/ 549 h 569"/>
                  <a:gd name="T8" fmla="*/ 203 w 429"/>
                  <a:gd name="T9" fmla="*/ 560 h 569"/>
                  <a:gd name="T10" fmla="*/ 175 w 429"/>
                  <a:gd name="T11" fmla="*/ 514 h 569"/>
                  <a:gd name="T12" fmla="*/ 175 w 429"/>
                  <a:gd name="T13" fmla="*/ 456 h 569"/>
                  <a:gd name="T14" fmla="*/ 113 w 429"/>
                  <a:gd name="T15" fmla="*/ 456 h 569"/>
                  <a:gd name="T16" fmla="*/ 3 w 429"/>
                  <a:gd name="T17" fmla="*/ 352 h 569"/>
                  <a:gd name="T18" fmla="*/ 2 w 429"/>
                  <a:gd name="T19" fmla="*/ 109 h 569"/>
                  <a:gd name="T20" fmla="*/ 114 w 429"/>
                  <a:gd name="T21" fmla="*/ 1 h 569"/>
                  <a:gd name="T22" fmla="*/ 228 w 429"/>
                  <a:gd name="T23" fmla="*/ 1 h 569"/>
                  <a:gd name="T24" fmla="*/ 248 w 429"/>
                  <a:gd name="T25" fmla="*/ 12 h 569"/>
                  <a:gd name="T26" fmla="*/ 227 w 429"/>
                  <a:gd name="T27" fmla="*/ 21 h 569"/>
                  <a:gd name="T28" fmla="*/ 113 w 429"/>
                  <a:gd name="T29" fmla="*/ 22 h 569"/>
                  <a:gd name="T30" fmla="*/ 24 w 429"/>
                  <a:gd name="T31" fmla="*/ 109 h 569"/>
                  <a:gd name="T32" fmla="*/ 24 w 429"/>
                  <a:gd name="T33" fmla="*/ 348 h 569"/>
                  <a:gd name="T34" fmla="*/ 112 w 429"/>
                  <a:gd name="T35" fmla="*/ 434 h 569"/>
                  <a:gd name="T36" fmla="*/ 180 w 429"/>
                  <a:gd name="T37" fmla="*/ 434 h 569"/>
                  <a:gd name="T38" fmla="*/ 196 w 429"/>
                  <a:gd name="T39" fmla="*/ 451 h 569"/>
                  <a:gd name="T40" fmla="*/ 197 w 429"/>
                  <a:gd name="T41" fmla="*/ 513 h 569"/>
                  <a:gd name="T42" fmla="*/ 214 w 429"/>
                  <a:gd name="T43" fmla="*/ 541 h 569"/>
                  <a:gd name="T44" fmla="*/ 247 w 429"/>
                  <a:gd name="T45" fmla="*/ 532 h 569"/>
                  <a:gd name="T46" fmla="*/ 335 w 429"/>
                  <a:gd name="T47" fmla="*/ 445 h 569"/>
                  <a:gd name="T48" fmla="*/ 358 w 429"/>
                  <a:gd name="T49" fmla="*/ 435 h 569"/>
                  <a:gd name="T50" fmla="*/ 403 w 429"/>
                  <a:gd name="T51" fmla="*/ 435 h 569"/>
                  <a:gd name="T52" fmla="*/ 429 w 429"/>
                  <a:gd name="T53" fmla="*/ 446 h 569"/>
                  <a:gd name="T54" fmla="*/ 426 w 429"/>
                  <a:gd name="T55" fmla="*/ 45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9" h="569">
                    <a:moveTo>
                      <a:pt x="426" y="456"/>
                    </a:moveTo>
                    <a:cubicBezTo>
                      <a:pt x="407" y="456"/>
                      <a:pt x="389" y="455"/>
                      <a:pt x="371" y="456"/>
                    </a:cubicBezTo>
                    <a:cubicBezTo>
                      <a:pt x="361" y="457"/>
                      <a:pt x="350" y="461"/>
                      <a:pt x="343" y="468"/>
                    </a:cubicBezTo>
                    <a:cubicBezTo>
                      <a:pt x="315" y="494"/>
                      <a:pt x="288" y="522"/>
                      <a:pt x="260" y="549"/>
                    </a:cubicBezTo>
                    <a:cubicBezTo>
                      <a:pt x="244" y="565"/>
                      <a:pt x="224" y="569"/>
                      <a:pt x="203" y="560"/>
                    </a:cubicBezTo>
                    <a:cubicBezTo>
                      <a:pt x="184" y="552"/>
                      <a:pt x="175" y="535"/>
                      <a:pt x="175" y="514"/>
                    </a:cubicBezTo>
                    <a:cubicBezTo>
                      <a:pt x="175" y="495"/>
                      <a:pt x="175" y="477"/>
                      <a:pt x="175" y="456"/>
                    </a:cubicBezTo>
                    <a:cubicBezTo>
                      <a:pt x="152" y="456"/>
                      <a:pt x="132" y="456"/>
                      <a:pt x="113" y="456"/>
                    </a:cubicBezTo>
                    <a:cubicBezTo>
                      <a:pt x="51" y="455"/>
                      <a:pt x="5" y="414"/>
                      <a:pt x="3" y="352"/>
                    </a:cubicBezTo>
                    <a:cubicBezTo>
                      <a:pt x="0" y="271"/>
                      <a:pt x="0" y="190"/>
                      <a:pt x="2" y="109"/>
                    </a:cubicBezTo>
                    <a:cubicBezTo>
                      <a:pt x="4" y="42"/>
                      <a:pt x="48" y="3"/>
                      <a:pt x="114" y="1"/>
                    </a:cubicBezTo>
                    <a:cubicBezTo>
                      <a:pt x="152" y="0"/>
                      <a:pt x="190" y="0"/>
                      <a:pt x="228" y="1"/>
                    </a:cubicBezTo>
                    <a:cubicBezTo>
                      <a:pt x="235" y="2"/>
                      <a:pt x="241" y="8"/>
                      <a:pt x="248" y="12"/>
                    </a:cubicBezTo>
                    <a:cubicBezTo>
                      <a:pt x="241" y="15"/>
                      <a:pt x="234" y="21"/>
                      <a:pt x="227" y="21"/>
                    </a:cubicBezTo>
                    <a:cubicBezTo>
                      <a:pt x="189" y="22"/>
                      <a:pt x="151" y="21"/>
                      <a:pt x="113" y="22"/>
                    </a:cubicBezTo>
                    <a:cubicBezTo>
                      <a:pt x="62" y="22"/>
                      <a:pt x="25" y="57"/>
                      <a:pt x="24" y="109"/>
                    </a:cubicBezTo>
                    <a:cubicBezTo>
                      <a:pt x="22" y="189"/>
                      <a:pt x="22" y="269"/>
                      <a:pt x="24" y="348"/>
                    </a:cubicBezTo>
                    <a:cubicBezTo>
                      <a:pt x="24" y="400"/>
                      <a:pt x="61" y="434"/>
                      <a:pt x="112" y="434"/>
                    </a:cubicBezTo>
                    <a:cubicBezTo>
                      <a:pt x="135" y="434"/>
                      <a:pt x="157" y="434"/>
                      <a:pt x="180" y="434"/>
                    </a:cubicBezTo>
                    <a:cubicBezTo>
                      <a:pt x="192" y="434"/>
                      <a:pt x="197" y="439"/>
                      <a:pt x="196" y="451"/>
                    </a:cubicBezTo>
                    <a:cubicBezTo>
                      <a:pt x="196" y="471"/>
                      <a:pt x="194" y="492"/>
                      <a:pt x="197" y="513"/>
                    </a:cubicBezTo>
                    <a:cubicBezTo>
                      <a:pt x="198" y="523"/>
                      <a:pt x="205" y="535"/>
                      <a:pt x="214" y="541"/>
                    </a:cubicBezTo>
                    <a:cubicBezTo>
                      <a:pt x="225" y="549"/>
                      <a:pt x="237" y="542"/>
                      <a:pt x="247" y="532"/>
                    </a:cubicBezTo>
                    <a:cubicBezTo>
                      <a:pt x="276" y="503"/>
                      <a:pt x="305" y="473"/>
                      <a:pt x="335" y="445"/>
                    </a:cubicBezTo>
                    <a:cubicBezTo>
                      <a:pt x="341" y="439"/>
                      <a:pt x="350" y="435"/>
                      <a:pt x="358" y="435"/>
                    </a:cubicBezTo>
                    <a:cubicBezTo>
                      <a:pt x="373" y="433"/>
                      <a:pt x="388" y="433"/>
                      <a:pt x="403" y="435"/>
                    </a:cubicBezTo>
                    <a:cubicBezTo>
                      <a:pt x="412" y="436"/>
                      <a:pt x="421" y="442"/>
                      <a:pt x="429" y="446"/>
                    </a:cubicBezTo>
                    <a:cubicBezTo>
                      <a:pt x="428" y="450"/>
                      <a:pt x="427" y="453"/>
                      <a:pt x="426" y="4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4" name="Freeform 46"/>
              <p:cNvSpPr>
                <a:spLocks/>
              </p:cNvSpPr>
              <p:nvPr/>
            </p:nvSpPr>
            <p:spPr bwMode="auto">
              <a:xfrm>
                <a:off x="-838" y="1128"/>
                <a:ext cx="152" cy="392"/>
              </a:xfrm>
              <a:custGeom>
                <a:avLst/>
                <a:gdLst>
                  <a:gd name="T0" fmla="*/ 6 w 80"/>
                  <a:gd name="T1" fmla="*/ 0 h 204"/>
                  <a:gd name="T2" fmla="*/ 78 w 80"/>
                  <a:gd name="T3" fmla="*/ 94 h 204"/>
                  <a:gd name="T4" fmla="*/ 78 w 80"/>
                  <a:gd name="T5" fmla="*/ 190 h 204"/>
                  <a:gd name="T6" fmla="*/ 69 w 80"/>
                  <a:gd name="T7" fmla="*/ 204 h 204"/>
                  <a:gd name="T8" fmla="*/ 57 w 80"/>
                  <a:gd name="T9" fmla="*/ 190 h 204"/>
                  <a:gd name="T10" fmla="*/ 57 w 80"/>
                  <a:gd name="T11" fmla="*/ 104 h 204"/>
                  <a:gd name="T12" fmla="*/ 14 w 80"/>
                  <a:gd name="T13" fmla="*/ 25 h 204"/>
                  <a:gd name="T14" fmla="*/ 0 w 80"/>
                  <a:gd name="T15" fmla="*/ 4 h 204"/>
                  <a:gd name="T16" fmla="*/ 6 w 80"/>
                  <a:gd name="T1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204">
                    <a:moveTo>
                      <a:pt x="6" y="0"/>
                    </a:moveTo>
                    <a:cubicBezTo>
                      <a:pt x="45" y="10"/>
                      <a:pt x="76" y="50"/>
                      <a:pt x="78" y="94"/>
                    </a:cubicBezTo>
                    <a:cubicBezTo>
                      <a:pt x="80" y="126"/>
                      <a:pt x="79" y="158"/>
                      <a:pt x="78" y="190"/>
                    </a:cubicBezTo>
                    <a:cubicBezTo>
                      <a:pt x="78" y="195"/>
                      <a:pt x="72" y="199"/>
                      <a:pt x="69" y="204"/>
                    </a:cubicBezTo>
                    <a:cubicBezTo>
                      <a:pt x="65" y="199"/>
                      <a:pt x="57" y="195"/>
                      <a:pt x="57" y="190"/>
                    </a:cubicBezTo>
                    <a:cubicBezTo>
                      <a:pt x="56" y="161"/>
                      <a:pt x="57" y="132"/>
                      <a:pt x="57" y="104"/>
                    </a:cubicBezTo>
                    <a:cubicBezTo>
                      <a:pt x="57" y="70"/>
                      <a:pt x="44" y="44"/>
                      <a:pt x="14" y="25"/>
                    </a:cubicBezTo>
                    <a:cubicBezTo>
                      <a:pt x="8" y="21"/>
                      <a:pt x="5" y="12"/>
                      <a:pt x="0" y="4"/>
                    </a:cubicBezTo>
                    <a:cubicBezTo>
                      <a:pt x="2" y="3"/>
                      <a:pt x="4" y="2"/>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45" name="Freeform 47"/>
              <p:cNvSpPr>
                <a:spLocks noEditPoints="1"/>
              </p:cNvSpPr>
              <p:nvPr/>
            </p:nvSpPr>
            <p:spPr bwMode="auto">
              <a:xfrm>
                <a:off x="-932" y="1652"/>
                <a:ext cx="321" cy="320"/>
              </a:xfrm>
              <a:custGeom>
                <a:avLst/>
                <a:gdLst>
                  <a:gd name="T0" fmla="*/ 83 w 168"/>
                  <a:gd name="T1" fmla="*/ 0 h 167"/>
                  <a:gd name="T2" fmla="*/ 168 w 168"/>
                  <a:gd name="T3" fmla="*/ 84 h 167"/>
                  <a:gd name="T4" fmla="*/ 84 w 168"/>
                  <a:gd name="T5" fmla="*/ 167 h 167"/>
                  <a:gd name="T6" fmla="*/ 0 w 168"/>
                  <a:gd name="T7" fmla="*/ 83 h 167"/>
                  <a:gd name="T8" fmla="*/ 83 w 168"/>
                  <a:gd name="T9" fmla="*/ 0 h 167"/>
                  <a:gd name="T10" fmla="*/ 73 w 168"/>
                  <a:gd name="T11" fmla="*/ 40 h 167"/>
                  <a:gd name="T12" fmla="*/ 46 w 168"/>
                  <a:gd name="T13" fmla="*/ 59 h 167"/>
                  <a:gd name="T14" fmla="*/ 46 w 168"/>
                  <a:gd name="T15" fmla="*/ 90 h 167"/>
                  <a:gd name="T16" fmla="*/ 69 w 168"/>
                  <a:gd name="T17" fmla="*/ 119 h 167"/>
                  <a:gd name="T18" fmla="*/ 112 w 168"/>
                  <a:gd name="T19" fmla="*/ 111 h 167"/>
                  <a:gd name="T20" fmla="*/ 118 w 168"/>
                  <a:gd name="T21" fmla="*/ 64 h 167"/>
                  <a:gd name="T22" fmla="*/ 73 w 168"/>
                  <a:gd name="T23"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67">
                    <a:moveTo>
                      <a:pt x="83" y="0"/>
                    </a:moveTo>
                    <a:cubicBezTo>
                      <a:pt x="128" y="0"/>
                      <a:pt x="167" y="39"/>
                      <a:pt x="168" y="84"/>
                    </a:cubicBezTo>
                    <a:cubicBezTo>
                      <a:pt x="168" y="127"/>
                      <a:pt x="128" y="166"/>
                      <a:pt x="84" y="167"/>
                    </a:cubicBezTo>
                    <a:cubicBezTo>
                      <a:pt x="39" y="167"/>
                      <a:pt x="0" y="129"/>
                      <a:pt x="0" y="83"/>
                    </a:cubicBezTo>
                    <a:cubicBezTo>
                      <a:pt x="0" y="38"/>
                      <a:pt x="38" y="0"/>
                      <a:pt x="83" y="0"/>
                    </a:cubicBezTo>
                    <a:close/>
                    <a:moveTo>
                      <a:pt x="73" y="40"/>
                    </a:moveTo>
                    <a:cubicBezTo>
                      <a:pt x="64" y="46"/>
                      <a:pt x="51" y="50"/>
                      <a:pt x="46" y="59"/>
                    </a:cubicBezTo>
                    <a:cubicBezTo>
                      <a:pt x="41" y="67"/>
                      <a:pt x="42" y="81"/>
                      <a:pt x="46" y="90"/>
                    </a:cubicBezTo>
                    <a:cubicBezTo>
                      <a:pt x="50" y="101"/>
                      <a:pt x="58" y="113"/>
                      <a:pt x="69" y="119"/>
                    </a:cubicBezTo>
                    <a:cubicBezTo>
                      <a:pt x="83" y="128"/>
                      <a:pt x="100" y="124"/>
                      <a:pt x="112" y="111"/>
                    </a:cubicBezTo>
                    <a:cubicBezTo>
                      <a:pt x="125" y="97"/>
                      <a:pt x="126" y="80"/>
                      <a:pt x="118" y="64"/>
                    </a:cubicBezTo>
                    <a:cubicBezTo>
                      <a:pt x="109" y="48"/>
                      <a:pt x="94" y="42"/>
                      <a:pt x="7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grpSp>
        <p:nvGrpSpPr>
          <p:cNvPr id="48" name="Group 50"/>
          <p:cNvGrpSpPr>
            <a:grpSpLocks noChangeAspect="1"/>
          </p:cNvGrpSpPr>
          <p:nvPr/>
        </p:nvGrpSpPr>
        <p:grpSpPr bwMode="auto">
          <a:xfrm>
            <a:off x="8626293" y="2403934"/>
            <a:ext cx="571151" cy="326501"/>
            <a:chOff x="1607" y="889"/>
            <a:chExt cx="2533" cy="1448"/>
          </a:xfrm>
          <a:solidFill>
            <a:schemeClr val="tx1">
              <a:lumMod val="65000"/>
              <a:lumOff val="35000"/>
            </a:schemeClr>
          </a:solidFill>
        </p:grpSpPr>
        <p:sp>
          <p:nvSpPr>
            <p:cNvPr id="49" name="Freeform 51"/>
            <p:cNvSpPr>
              <a:spLocks noEditPoints="1"/>
            </p:cNvSpPr>
            <p:nvPr/>
          </p:nvSpPr>
          <p:spPr bwMode="auto">
            <a:xfrm>
              <a:off x="2485" y="1223"/>
              <a:ext cx="786" cy="838"/>
            </a:xfrm>
            <a:custGeom>
              <a:avLst/>
              <a:gdLst>
                <a:gd name="T0" fmla="*/ 207 w 412"/>
                <a:gd name="T1" fmla="*/ 0 h 437"/>
                <a:gd name="T2" fmla="*/ 368 w 412"/>
                <a:gd name="T3" fmla="*/ 0 h 437"/>
                <a:gd name="T4" fmla="*/ 412 w 412"/>
                <a:gd name="T5" fmla="*/ 44 h 437"/>
                <a:gd name="T6" fmla="*/ 411 w 412"/>
                <a:gd name="T7" fmla="*/ 302 h 437"/>
                <a:gd name="T8" fmla="*/ 368 w 412"/>
                <a:gd name="T9" fmla="*/ 345 h 437"/>
                <a:gd name="T10" fmla="*/ 270 w 412"/>
                <a:gd name="T11" fmla="*/ 345 h 437"/>
                <a:gd name="T12" fmla="*/ 242 w 412"/>
                <a:gd name="T13" fmla="*/ 371 h 437"/>
                <a:gd name="T14" fmla="*/ 242 w 412"/>
                <a:gd name="T15" fmla="*/ 415 h 437"/>
                <a:gd name="T16" fmla="*/ 235 w 412"/>
                <a:gd name="T17" fmla="*/ 433 h 437"/>
                <a:gd name="T18" fmla="*/ 176 w 412"/>
                <a:gd name="T19" fmla="*/ 432 h 437"/>
                <a:gd name="T20" fmla="*/ 170 w 412"/>
                <a:gd name="T21" fmla="*/ 416 h 437"/>
                <a:gd name="T22" fmla="*/ 171 w 412"/>
                <a:gd name="T23" fmla="*/ 366 h 437"/>
                <a:gd name="T24" fmla="*/ 150 w 412"/>
                <a:gd name="T25" fmla="*/ 344 h 437"/>
                <a:gd name="T26" fmla="*/ 42 w 412"/>
                <a:gd name="T27" fmla="*/ 345 h 437"/>
                <a:gd name="T28" fmla="*/ 1 w 412"/>
                <a:gd name="T29" fmla="*/ 305 h 437"/>
                <a:gd name="T30" fmla="*/ 1 w 412"/>
                <a:gd name="T31" fmla="*/ 39 h 437"/>
                <a:gd name="T32" fmla="*/ 41 w 412"/>
                <a:gd name="T33" fmla="*/ 0 h 437"/>
                <a:gd name="T34" fmla="*/ 207 w 412"/>
                <a:gd name="T35" fmla="*/ 0 h 437"/>
                <a:gd name="T36" fmla="*/ 206 w 412"/>
                <a:gd name="T37" fmla="*/ 289 h 437"/>
                <a:gd name="T38" fmla="*/ 316 w 412"/>
                <a:gd name="T39" fmla="*/ 289 h 437"/>
                <a:gd name="T40" fmla="*/ 344 w 412"/>
                <a:gd name="T41" fmla="*/ 262 h 437"/>
                <a:gd name="T42" fmla="*/ 344 w 412"/>
                <a:gd name="T43" fmla="*/ 97 h 437"/>
                <a:gd name="T44" fmla="*/ 317 w 412"/>
                <a:gd name="T45" fmla="*/ 69 h 437"/>
                <a:gd name="T46" fmla="*/ 95 w 412"/>
                <a:gd name="T47" fmla="*/ 69 h 437"/>
                <a:gd name="T48" fmla="*/ 68 w 412"/>
                <a:gd name="T49" fmla="*/ 95 h 437"/>
                <a:gd name="T50" fmla="*/ 68 w 412"/>
                <a:gd name="T51" fmla="*/ 263 h 437"/>
                <a:gd name="T52" fmla="*/ 95 w 412"/>
                <a:gd name="T53" fmla="*/ 289 h 437"/>
                <a:gd name="T54" fmla="*/ 206 w 412"/>
                <a:gd name="T55" fmla="*/ 289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2" h="437">
                  <a:moveTo>
                    <a:pt x="207" y="0"/>
                  </a:moveTo>
                  <a:cubicBezTo>
                    <a:pt x="261" y="0"/>
                    <a:pt x="314" y="0"/>
                    <a:pt x="368" y="0"/>
                  </a:cubicBezTo>
                  <a:cubicBezTo>
                    <a:pt x="400" y="1"/>
                    <a:pt x="412" y="12"/>
                    <a:pt x="412" y="44"/>
                  </a:cubicBezTo>
                  <a:cubicBezTo>
                    <a:pt x="412" y="130"/>
                    <a:pt x="411" y="216"/>
                    <a:pt x="411" y="302"/>
                  </a:cubicBezTo>
                  <a:cubicBezTo>
                    <a:pt x="411" y="334"/>
                    <a:pt x="401" y="345"/>
                    <a:pt x="368" y="345"/>
                  </a:cubicBezTo>
                  <a:cubicBezTo>
                    <a:pt x="335" y="345"/>
                    <a:pt x="303" y="345"/>
                    <a:pt x="270" y="345"/>
                  </a:cubicBezTo>
                  <a:cubicBezTo>
                    <a:pt x="242" y="345"/>
                    <a:pt x="242" y="345"/>
                    <a:pt x="242" y="371"/>
                  </a:cubicBezTo>
                  <a:cubicBezTo>
                    <a:pt x="242" y="386"/>
                    <a:pt x="242" y="401"/>
                    <a:pt x="242" y="415"/>
                  </a:cubicBezTo>
                  <a:cubicBezTo>
                    <a:pt x="242" y="422"/>
                    <a:pt x="242" y="429"/>
                    <a:pt x="235" y="433"/>
                  </a:cubicBezTo>
                  <a:cubicBezTo>
                    <a:pt x="229" y="437"/>
                    <a:pt x="182" y="436"/>
                    <a:pt x="176" y="432"/>
                  </a:cubicBezTo>
                  <a:cubicBezTo>
                    <a:pt x="171" y="428"/>
                    <a:pt x="170" y="422"/>
                    <a:pt x="170" y="416"/>
                  </a:cubicBezTo>
                  <a:cubicBezTo>
                    <a:pt x="170" y="400"/>
                    <a:pt x="169" y="383"/>
                    <a:pt x="171" y="366"/>
                  </a:cubicBezTo>
                  <a:cubicBezTo>
                    <a:pt x="172" y="350"/>
                    <a:pt x="167" y="344"/>
                    <a:pt x="150" y="344"/>
                  </a:cubicBezTo>
                  <a:cubicBezTo>
                    <a:pt x="114" y="346"/>
                    <a:pt x="78" y="345"/>
                    <a:pt x="42" y="345"/>
                  </a:cubicBezTo>
                  <a:cubicBezTo>
                    <a:pt x="13" y="345"/>
                    <a:pt x="1" y="334"/>
                    <a:pt x="1" y="305"/>
                  </a:cubicBezTo>
                  <a:cubicBezTo>
                    <a:pt x="0" y="217"/>
                    <a:pt x="0" y="128"/>
                    <a:pt x="1" y="39"/>
                  </a:cubicBezTo>
                  <a:cubicBezTo>
                    <a:pt x="1" y="13"/>
                    <a:pt x="14" y="1"/>
                    <a:pt x="41" y="0"/>
                  </a:cubicBezTo>
                  <a:cubicBezTo>
                    <a:pt x="96" y="0"/>
                    <a:pt x="151" y="0"/>
                    <a:pt x="207" y="0"/>
                  </a:cubicBezTo>
                  <a:close/>
                  <a:moveTo>
                    <a:pt x="206" y="289"/>
                  </a:moveTo>
                  <a:cubicBezTo>
                    <a:pt x="243" y="289"/>
                    <a:pt x="280" y="289"/>
                    <a:pt x="316" y="289"/>
                  </a:cubicBezTo>
                  <a:cubicBezTo>
                    <a:pt x="339" y="289"/>
                    <a:pt x="344" y="284"/>
                    <a:pt x="344" y="262"/>
                  </a:cubicBezTo>
                  <a:cubicBezTo>
                    <a:pt x="344" y="207"/>
                    <a:pt x="344" y="152"/>
                    <a:pt x="344" y="97"/>
                  </a:cubicBezTo>
                  <a:cubicBezTo>
                    <a:pt x="343" y="75"/>
                    <a:pt x="338" y="69"/>
                    <a:pt x="317" y="69"/>
                  </a:cubicBezTo>
                  <a:cubicBezTo>
                    <a:pt x="243" y="69"/>
                    <a:pt x="169" y="69"/>
                    <a:pt x="95" y="69"/>
                  </a:cubicBezTo>
                  <a:cubicBezTo>
                    <a:pt x="77" y="69"/>
                    <a:pt x="68" y="76"/>
                    <a:pt x="68" y="95"/>
                  </a:cubicBezTo>
                  <a:cubicBezTo>
                    <a:pt x="68" y="151"/>
                    <a:pt x="68" y="207"/>
                    <a:pt x="68" y="263"/>
                  </a:cubicBezTo>
                  <a:cubicBezTo>
                    <a:pt x="68" y="281"/>
                    <a:pt x="76" y="289"/>
                    <a:pt x="95" y="289"/>
                  </a:cubicBezTo>
                  <a:cubicBezTo>
                    <a:pt x="132" y="289"/>
                    <a:pt x="169" y="289"/>
                    <a:pt x="206" y="289"/>
                  </a:cubicBezTo>
                  <a:close/>
                </a:path>
              </a:pathLst>
            </a:custGeom>
            <a:solidFill>
              <a:srgbClr val="ABC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0" name="Freeform 52"/>
            <p:cNvSpPr>
              <a:spLocks/>
            </p:cNvSpPr>
            <p:nvPr/>
          </p:nvSpPr>
          <p:spPr bwMode="auto">
            <a:xfrm>
              <a:off x="1607" y="897"/>
              <a:ext cx="395" cy="1312"/>
            </a:xfrm>
            <a:custGeom>
              <a:avLst/>
              <a:gdLst>
                <a:gd name="T0" fmla="*/ 162 w 207"/>
                <a:gd name="T1" fmla="*/ 1 h 684"/>
                <a:gd name="T2" fmla="*/ 195 w 207"/>
                <a:gd name="T3" fmla="*/ 21 h 684"/>
                <a:gd name="T4" fmla="*/ 191 w 207"/>
                <a:gd name="T5" fmla="*/ 60 h 684"/>
                <a:gd name="T6" fmla="*/ 154 w 207"/>
                <a:gd name="T7" fmla="*/ 102 h 684"/>
                <a:gd name="T8" fmla="*/ 81 w 207"/>
                <a:gd name="T9" fmla="*/ 400 h 684"/>
                <a:gd name="T10" fmla="*/ 187 w 207"/>
                <a:gd name="T11" fmla="*/ 618 h 684"/>
                <a:gd name="T12" fmla="*/ 192 w 207"/>
                <a:gd name="T13" fmla="*/ 668 h 684"/>
                <a:gd name="T14" fmla="*/ 136 w 207"/>
                <a:gd name="T15" fmla="*/ 664 h 684"/>
                <a:gd name="T16" fmla="*/ 12 w 207"/>
                <a:gd name="T17" fmla="*/ 398 h 684"/>
                <a:gd name="T18" fmla="*/ 86 w 207"/>
                <a:gd name="T19" fmla="*/ 83 h 684"/>
                <a:gd name="T20" fmla="*/ 140 w 207"/>
                <a:gd name="T21" fmla="*/ 14 h 684"/>
                <a:gd name="T22" fmla="*/ 162 w 207"/>
                <a:gd name="T23" fmla="*/ 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4">
                  <a:moveTo>
                    <a:pt x="162" y="1"/>
                  </a:moveTo>
                  <a:cubicBezTo>
                    <a:pt x="180" y="1"/>
                    <a:pt x="189" y="9"/>
                    <a:pt x="195" y="21"/>
                  </a:cubicBezTo>
                  <a:cubicBezTo>
                    <a:pt x="202" y="35"/>
                    <a:pt x="200" y="48"/>
                    <a:pt x="191" y="60"/>
                  </a:cubicBezTo>
                  <a:cubicBezTo>
                    <a:pt x="180" y="75"/>
                    <a:pt x="165" y="86"/>
                    <a:pt x="154" y="102"/>
                  </a:cubicBezTo>
                  <a:cubicBezTo>
                    <a:pt x="91" y="192"/>
                    <a:pt x="65" y="291"/>
                    <a:pt x="81" y="400"/>
                  </a:cubicBezTo>
                  <a:cubicBezTo>
                    <a:pt x="94" y="484"/>
                    <a:pt x="128" y="557"/>
                    <a:pt x="187" y="618"/>
                  </a:cubicBezTo>
                  <a:cubicBezTo>
                    <a:pt x="206" y="638"/>
                    <a:pt x="207" y="653"/>
                    <a:pt x="192" y="668"/>
                  </a:cubicBezTo>
                  <a:cubicBezTo>
                    <a:pt x="176" y="684"/>
                    <a:pt x="153" y="683"/>
                    <a:pt x="136" y="664"/>
                  </a:cubicBezTo>
                  <a:cubicBezTo>
                    <a:pt x="66" y="589"/>
                    <a:pt x="24" y="500"/>
                    <a:pt x="12" y="398"/>
                  </a:cubicBezTo>
                  <a:cubicBezTo>
                    <a:pt x="0" y="285"/>
                    <a:pt x="25" y="180"/>
                    <a:pt x="86" y="83"/>
                  </a:cubicBezTo>
                  <a:cubicBezTo>
                    <a:pt x="102" y="59"/>
                    <a:pt x="120" y="36"/>
                    <a:pt x="140" y="14"/>
                  </a:cubicBezTo>
                  <a:cubicBezTo>
                    <a:pt x="147" y="7"/>
                    <a:pt x="154" y="0"/>
                    <a:pt x="1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1" name="Freeform 53"/>
            <p:cNvSpPr>
              <a:spLocks/>
            </p:cNvSpPr>
            <p:nvPr/>
          </p:nvSpPr>
          <p:spPr bwMode="auto">
            <a:xfrm>
              <a:off x="3760" y="889"/>
              <a:ext cx="380" cy="1318"/>
            </a:xfrm>
            <a:custGeom>
              <a:avLst/>
              <a:gdLst>
                <a:gd name="T0" fmla="*/ 196 w 199"/>
                <a:gd name="T1" fmla="*/ 350 h 687"/>
                <a:gd name="T2" fmla="*/ 69 w 199"/>
                <a:gd name="T3" fmla="*/ 667 h 687"/>
                <a:gd name="T4" fmla="*/ 61 w 199"/>
                <a:gd name="T5" fmla="*/ 675 h 687"/>
                <a:gd name="T6" fmla="*/ 12 w 199"/>
                <a:gd name="T7" fmla="*/ 671 h 687"/>
                <a:gd name="T8" fmla="*/ 14 w 199"/>
                <a:gd name="T9" fmla="*/ 626 h 687"/>
                <a:gd name="T10" fmla="*/ 112 w 199"/>
                <a:gd name="T11" fmla="*/ 454 h 687"/>
                <a:gd name="T12" fmla="*/ 24 w 199"/>
                <a:gd name="T13" fmla="*/ 75 h 687"/>
                <a:gd name="T14" fmla="*/ 12 w 199"/>
                <a:gd name="T15" fmla="*/ 21 h 687"/>
                <a:gd name="T16" fmla="*/ 58 w 199"/>
                <a:gd name="T17" fmla="*/ 13 h 687"/>
                <a:gd name="T18" fmla="*/ 153 w 199"/>
                <a:gd name="T19" fmla="*/ 151 h 687"/>
                <a:gd name="T20" fmla="*/ 196 w 199"/>
                <a:gd name="T21" fmla="*/ 35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9" h="687">
                  <a:moveTo>
                    <a:pt x="196" y="350"/>
                  </a:moveTo>
                  <a:cubicBezTo>
                    <a:pt x="193" y="471"/>
                    <a:pt x="151" y="577"/>
                    <a:pt x="69" y="667"/>
                  </a:cubicBezTo>
                  <a:cubicBezTo>
                    <a:pt x="67" y="670"/>
                    <a:pt x="64" y="673"/>
                    <a:pt x="61" y="675"/>
                  </a:cubicBezTo>
                  <a:cubicBezTo>
                    <a:pt x="45" y="687"/>
                    <a:pt x="25" y="685"/>
                    <a:pt x="12" y="671"/>
                  </a:cubicBezTo>
                  <a:cubicBezTo>
                    <a:pt x="0" y="658"/>
                    <a:pt x="0" y="641"/>
                    <a:pt x="14" y="626"/>
                  </a:cubicBezTo>
                  <a:cubicBezTo>
                    <a:pt x="61" y="577"/>
                    <a:pt x="95" y="520"/>
                    <a:pt x="112" y="454"/>
                  </a:cubicBezTo>
                  <a:cubicBezTo>
                    <a:pt x="150" y="313"/>
                    <a:pt x="121" y="186"/>
                    <a:pt x="24" y="75"/>
                  </a:cubicBezTo>
                  <a:cubicBezTo>
                    <a:pt x="6" y="54"/>
                    <a:pt x="2" y="38"/>
                    <a:pt x="12" y="21"/>
                  </a:cubicBezTo>
                  <a:cubicBezTo>
                    <a:pt x="23" y="4"/>
                    <a:pt x="44" y="0"/>
                    <a:pt x="58" y="13"/>
                  </a:cubicBezTo>
                  <a:cubicBezTo>
                    <a:pt x="99" y="53"/>
                    <a:pt x="131" y="99"/>
                    <a:pt x="153" y="151"/>
                  </a:cubicBezTo>
                  <a:cubicBezTo>
                    <a:pt x="179" y="214"/>
                    <a:pt x="199" y="280"/>
                    <a:pt x="196"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2" name="Freeform 54"/>
            <p:cNvSpPr>
              <a:spLocks/>
            </p:cNvSpPr>
            <p:nvPr/>
          </p:nvSpPr>
          <p:spPr bwMode="auto">
            <a:xfrm>
              <a:off x="1897" y="1083"/>
              <a:ext cx="298" cy="934"/>
            </a:xfrm>
            <a:custGeom>
              <a:avLst/>
              <a:gdLst>
                <a:gd name="T0" fmla="*/ 0 w 156"/>
                <a:gd name="T1" fmla="*/ 250 h 487"/>
                <a:gd name="T2" fmla="*/ 89 w 156"/>
                <a:gd name="T3" fmla="*/ 21 h 487"/>
                <a:gd name="T4" fmla="*/ 135 w 156"/>
                <a:gd name="T5" fmla="*/ 13 h 487"/>
                <a:gd name="T6" fmla="*/ 138 w 156"/>
                <a:gd name="T7" fmla="*/ 68 h 487"/>
                <a:gd name="T8" fmla="*/ 76 w 156"/>
                <a:gd name="T9" fmla="*/ 180 h 487"/>
                <a:gd name="T10" fmla="*/ 74 w 156"/>
                <a:gd name="T11" fmla="*/ 299 h 487"/>
                <a:gd name="T12" fmla="*/ 138 w 156"/>
                <a:gd name="T13" fmla="*/ 420 h 487"/>
                <a:gd name="T14" fmla="*/ 138 w 156"/>
                <a:gd name="T15" fmla="*/ 473 h 487"/>
                <a:gd name="T16" fmla="*/ 82 w 156"/>
                <a:gd name="T17" fmla="*/ 462 h 487"/>
                <a:gd name="T18" fmla="*/ 8 w 156"/>
                <a:gd name="T19" fmla="*/ 314 h 487"/>
                <a:gd name="T20" fmla="*/ 0 w 156"/>
                <a:gd name="T21" fmla="*/ 25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487">
                  <a:moveTo>
                    <a:pt x="0" y="250"/>
                  </a:moveTo>
                  <a:cubicBezTo>
                    <a:pt x="2" y="160"/>
                    <a:pt x="32" y="85"/>
                    <a:pt x="89" y="21"/>
                  </a:cubicBezTo>
                  <a:cubicBezTo>
                    <a:pt x="105" y="2"/>
                    <a:pt x="120" y="0"/>
                    <a:pt x="135" y="13"/>
                  </a:cubicBezTo>
                  <a:cubicBezTo>
                    <a:pt x="152" y="27"/>
                    <a:pt x="154" y="51"/>
                    <a:pt x="138" y="68"/>
                  </a:cubicBezTo>
                  <a:cubicBezTo>
                    <a:pt x="109" y="100"/>
                    <a:pt x="87" y="137"/>
                    <a:pt x="76" y="180"/>
                  </a:cubicBezTo>
                  <a:cubicBezTo>
                    <a:pt x="65" y="219"/>
                    <a:pt x="66" y="259"/>
                    <a:pt x="74" y="299"/>
                  </a:cubicBezTo>
                  <a:cubicBezTo>
                    <a:pt x="83" y="346"/>
                    <a:pt x="108" y="384"/>
                    <a:pt x="138" y="420"/>
                  </a:cubicBezTo>
                  <a:cubicBezTo>
                    <a:pt x="156" y="440"/>
                    <a:pt x="156" y="459"/>
                    <a:pt x="138" y="473"/>
                  </a:cubicBezTo>
                  <a:cubicBezTo>
                    <a:pt x="120" y="487"/>
                    <a:pt x="98" y="481"/>
                    <a:pt x="82" y="462"/>
                  </a:cubicBezTo>
                  <a:cubicBezTo>
                    <a:pt x="46" y="418"/>
                    <a:pt x="20" y="370"/>
                    <a:pt x="8" y="314"/>
                  </a:cubicBezTo>
                  <a:cubicBezTo>
                    <a:pt x="3" y="292"/>
                    <a:pt x="1" y="269"/>
                    <a:pt x="0" y="2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3" name="Freeform 55"/>
            <p:cNvSpPr>
              <a:spLocks/>
            </p:cNvSpPr>
            <p:nvPr/>
          </p:nvSpPr>
          <p:spPr bwMode="auto">
            <a:xfrm>
              <a:off x="3563" y="1087"/>
              <a:ext cx="298" cy="926"/>
            </a:xfrm>
            <a:custGeom>
              <a:avLst/>
              <a:gdLst>
                <a:gd name="T0" fmla="*/ 156 w 156"/>
                <a:gd name="T1" fmla="*/ 255 h 483"/>
                <a:gd name="T2" fmla="*/ 104 w 156"/>
                <a:gd name="T3" fmla="*/ 414 h 483"/>
                <a:gd name="T4" fmla="*/ 67 w 156"/>
                <a:gd name="T5" fmla="*/ 466 h 483"/>
                <a:gd name="T6" fmla="*/ 15 w 156"/>
                <a:gd name="T7" fmla="*/ 468 h 483"/>
                <a:gd name="T8" fmla="*/ 17 w 156"/>
                <a:gd name="T9" fmla="*/ 419 h 483"/>
                <a:gd name="T10" fmla="*/ 21 w 156"/>
                <a:gd name="T11" fmla="*/ 70 h 483"/>
                <a:gd name="T12" fmla="*/ 8 w 156"/>
                <a:gd name="T13" fmla="*/ 36 h 483"/>
                <a:gd name="T14" fmla="*/ 32 w 156"/>
                <a:gd name="T15" fmla="*/ 5 h 483"/>
                <a:gd name="T16" fmla="*/ 64 w 156"/>
                <a:gd name="T17" fmla="*/ 16 h 483"/>
                <a:gd name="T18" fmla="*/ 156 w 156"/>
                <a:gd name="T19" fmla="*/ 25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483">
                  <a:moveTo>
                    <a:pt x="156" y="255"/>
                  </a:moveTo>
                  <a:cubicBezTo>
                    <a:pt x="154" y="306"/>
                    <a:pt x="141" y="363"/>
                    <a:pt x="104" y="414"/>
                  </a:cubicBezTo>
                  <a:cubicBezTo>
                    <a:pt x="92" y="432"/>
                    <a:pt x="81" y="450"/>
                    <a:pt x="67" y="466"/>
                  </a:cubicBezTo>
                  <a:cubicBezTo>
                    <a:pt x="51" y="482"/>
                    <a:pt x="31" y="483"/>
                    <a:pt x="15" y="468"/>
                  </a:cubicBezTo>
                  <a:cubicBezTo>
                    <a:pt x="0" y="455"/>
                    <a:pt x="1" y="438"/>
                    <a:pt x="17" y="419"/>
                  </a:cubicBezTo>
                  <a:cubicBezTo>
                    <a:pt x="110" y="313"/>
                    <a:pt x="112" y="178"/>
                    <a:pt x="21" y="70"/>
                  </a:cubicBezTo>
                  <a:cubicBezTo>
                    <a:pt x="13" y="60"/>
                    <a:pt x="6" y="50"/>
                    <a:pt x="8" y="36"/>
                  </a:cubicBezTo>
                  <a:cubicBezTo>
                    <a:pt x="10" y="21"/>
                    <a:pt x="18" y="10"/>
                    <a:pt x="32" y="5"/>
                  </a:cubicBezTo>
                  <a:cubicBezTo>
                    <a:pt x="45" y="0"/>
                    <a:pt x="56" y="6"/>
                    <a:pt x="64" y="16"/>
                  </a:cubicBezTo>
                  <a:cubicBezTo>
                    <a:pt x="121" y="82"/>
                    <a:pt x="156" y="156"/>
                    <a:pt x="156"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4" name="Freeform 56"/>
            <p:cNvSpPr>
              <a:spLocks/>
            </p:cNvSpPr>
            <p:nvPr/>
          </p:nvSpPr>
          <p:spPr bwMode="auto">
            <a:xfrm>
              <a:off x="2180" y="1290"/>
              <a:ext cx="219" cy="520"/>
            </a:xfrm>
            <a:custGeom>
              <a:avLst/>
              <a:gdLst>
                <a:gd name="T0" fmla="*/ 0 w 115"/>
                <a:gd name="T1" fmla="*/ 142 h 271"/>
                <a:gd name="T2" fmla="*/ 45 w 115"/>
                <a:gd name="T3" fmla="*/ 18 h 271"/>
                <a:gd name="T4" fmla="*/ 91 w 115"/>
                <a:gd name="T5" fmla="*/ 8 h 271"/>
                <a:gd name="T6" fmla="*/ 100 w 115"/>
                <a:gd name="T7" fmla="*/ 57 h 271"/>
                <a:gd name="T8" fmla="*/ 96 w 115"/>
                <a:gd name="T9" fmla="*/ 64 h 271"/>
                <a:gd name="T10" fmla="*/ 98 w 115"/>
                <a:gd name="T11" fmla="*/ 210 h 271"/>
                <a:gd name="T12" fmla="*/ 84 w 115"/>
                <a:gd name="T13" fmla="*/ 266 h 271"/>
                <a:gd name="T14" fmla="*/ 50 w 115"/>
                <a:gd name="T15" fmla="*/ 259 h 271"/>
                <a:gd name="T16" fmla="*/ 0 w 115"/>
                <a:gd name="T17" fmla="*/ 14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71">
                  <a:moveTo>
                    <a:pt x="0" y="142"/>
                  </a:moveTo>
                  <a:cubicBezTo>
                    <a:pt x="1" y="92"/>
                    <a:pt x="17" y="53"/>
                    <a:pt x="45" y="18"/>
                  </a:cubicBezTo>
                  <a:cubicBezTo>
                    <a:pt x="57" y="4"/>
                    <a:pt x="78" y="0"/>
                    <a:pt x="91" y="8"/>
                  </a:cubicBezTo>
                  <a:cubicBezTo>
                    <a:pt x="105" y="18"/>
                    <a:pt x="109" y="41"/>
                    <a:pt x="100" y="57"/>
                  </a:cubicBezTo>
                  <a:cubicBezTo>
                    <a:pt x="99" y="59"/>
                    <a:pt x="97" y="61"/>
                    <a:pt x="96" y="64"/>
                  </a:cubicBezTo>
                  <a:cubicBezTo>
                    <a:pt x="57" y="115"/>
                    <a:pt x="57" y="160"/>
                    <a:pt x="98" y="210"/>
                  </a:cubicBezTo>
                  <a:cubicBezTo>
                    <a:pt x="115" y="232"/>
                    <a:pt x="109" y="257"/>
                    <a:pt x="84" y="266"/>
                  </a:cubicBezTo>
                  <a:cubicBezTo>
                    <a:pt x="71" y="271"/>
                    <a:pt x="60" y="268"/>
                    <a:pt x="50" y="259"/>
                  </a:cubicBezTo>
                  <a:cubicBezTo>
                    <a:pt x="16" y="226"/>
                    <a:pt x="2" y="184"/>
                    <a:pt x="0"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5" name="Freeform 57"/>
            <p:cNvSpPr>
              <a:spLocks/>
            </p:cNvSpPr>
            <p:nvPr/>
          </p:nvSpPr>
          <p:spPr bwMode="auto">
            <a:xfrm>
              <a:off x="3365" y="1288"/>
              <a:ext cx="217" cy="522"/>
            </a:xfrm>
            <a:custGeom>
              <a:avLst/>
              <a:gdLst>
                <a:gd name="T0" fmla="*/ 112 w 114"/>
                <a:gd name="T1" fmla="*/ 142 h 272"/>
                <a:gd name="T2" fmla="*/ 63 w 114"/>
                <a:gd name="T3" fmla="*/ 259 h 272"/>
                <a:gd name="T4" fmla="*/ 17 w 114"/>
                <a:gd name="T5" fmla="*/ 261 h 272"/>
                <a:gd name="T6" fmla="*/ 11 w 114"/>
                <a:gd name="T7" fmla="*/ 217 h 272"/>
                <a:gd name="T8" fmla="*/ 36 w 114"/>
                <a:gd name="T9" fmla="*/ 176 h 272"/>
                <a:gd name="T10" fmla="*/ 20 w 114"/>
                <a:gd name="T11" fmla="*/ 69 h 272"/>
                <a:gd name="T12" fmla="*/ 8 w 114"/>
                <a:gd name="T13" fmla="*/ 33 h 272"/>
                <a:gd name="T14" fmla="*/ 34 w 114"/>
                <a:gd name="T15" fmla="*/ 3 h 272"/>
                <a:gd name="T16" fmla="*/ 67 w 114"/>
                <a:gd name="T17" fmla="*/ 21 h 272"/>
                <a:gd name="T18" fmla="*/ 100 w 114"/>
                <a:gd name="T19" fmla="*/ 75 h 272"/>
                <a:gd name="T20" fmla="*/ 112 w 114"/>
                <a:gd name="T21" fmla="*/ 14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272">
                  <a:moveTo>
                    <a:pt x="112" y="142"/>
                  </a:moveTo>
                  <a:cubicBezTo>
                    <a:pt x="114" y="189"/>
                    <a:pt x="90" y="225"/>
                    <a:pt x="63" y="259"/>
                  </a:cubicBezTo>
                  <a:cubicBezTo>
                    <a:pt x="52" y="272"/>
                    <a:pt x="32" y="272"/>
                    <a:pt x="17" y="261"/>
                  </a:cubicBezTo>
                  <a:cubicBezTo>
                    <a:pt x="3" y="250"/>
                    <a:pt x="0" y="232"/>
                    <a:pt x="11" y="217"/>
                  </a:cubicBezTo>
                  <a:cubicBezTo>
                    <a:pt x="20" y="204"/>
                    <a:pt x="31" y="192"/>
                    <a:pt x="36" y="176"/>
                  </a:cubicBezTo>
                  <a:cubicBezTo>
                    <a:pt x="50" y="138"/>
                    <a:pt x="47" y="102"/>
                    <a:pt x="20" y="69"/>
                  </a:cubicBezTo>
                  <a:cubicBezTo>
                    <a:pt x="11" y="58"/>
                    <a:pt x="5" y="47"/>
                    <a:pt x="8" y="33"/>
                  </a:cubicBezTo>
                  <a:cubicBezTo>
                    <a:pt x="11" y="18"/>
                    <a:pt x="19" y="7"/>
                    <a:pt x="34" y="3"/>
                  </a:cubicBezTo>
                  <a:cubicBezTo>
                    <a:pt x="50" y="0"/>
                    <a:pt x="60" y="9"/>
                    <a:pt x="67" y="21"/>
                  </a:cubicBezTo>
                  <a:cubicBezTo>
                    <a:pt x="77" y="39"/>
                    <a:pt x="93" y="55"/>
                    <a:pt x="100" y="75"/>
                  </a:cubicBezTo>
                  <a:cubicBezTo>
                    <a:pt x="108" y="97"/>
                    <a:pt x="109" y="120"/>
                    <a:pt x="112"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6" name="Freeform 58"/>
            <p:cNvSpPr>
              <a:spLocks/>
            </p:cNvSpPr>
            <p:nvPr/>
          </p:nvSpPr>
          <p:spPr bwMode="auto">
            <a:xfrm>
              <a:off x="2758" y="2095"/>
              <a:ext cx="239" cy="242"/>
            </a:xfrm>
            <a:custGeom>
              <a:avLst/>
              <a:gdLst>
                <a:gd name="T0" fmla="*/ 64 w 125"/>
                <a:gd name="T1" fmla="*/ 126 h 126"/>
                <a:gd name="T2" fmla="*/ 20 w 125"/>
                <a:gd name="T3" fmla="*/ 126 h 126"/>
                <a:gd name="T4" fmla="*/ 1 w 125"/>
                <a:gd name="T5" fmla="*/ 109 h 126"/>
                <a:gd name="T6" fmla="*/ 1 w 125"/>
                <a:gd name="T7" fmla="*/ 19 h 126"/>
                <a:gd name="T8" fmla="*/ 19 w 125"/>
                <a:gd name="T9" fmla="*/ 0 h 126"/>
                <a:gd name="T10" fmla="*/ 108 w 125"/>
                <a:gd name="T11" fmla="*/ 0 h 126"/>
                <a:gd name="T12" fmla="*/ 125 w 125"/>
                <a:gd name="T13" fmla="*/ 17 h 126"/>
                <a:gd name="T14" fmla="*/ 125 w 125"/>
                <a:gd name="T15" fmla="*/ 109 h 126"/>
                <a:gd name="T16" fmla="*/ 108 w 125"/>
                <a:gd name="T17" fmla="*/ 126 h 126"/>
                <a:gd name="T18" fmla="*/ 64 w 125"/>
                <a:gd name="T19"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6">
                  <a:moveTo>
                    <a:pt x="64" y="126"/>
                  </a:moveTo>
                  <a:cubicBezTo>
                    <a:pt x="49" y="126"/>
                    <a:pt x="34" y="126"/>
                    <a:pt x="20" y="126"/>
                  </a:cubicBezTo>
                  <a:cubicBezTo>
                    <a:pt x="8" y="126"/>
                    <a:pt x="1" y="121"/>
                    <a:pt x="1" y="109"/>
                  </a:cubicBezTo>
                  <a:cubicBezTo>
                    <a:pt x="0" y="79"/>
                    <a:pt x="0" y="49"/>
                    <a:pt x="1" y="19"/>
                  </a:cubicBezTo>
                  <a:cubicBezTo>
                    <a:pt x="1" y="7"/>
                    <a:pt x="6" y="0"/>
                    <a:pt x="19" y="0"/>
                  </a:cubicBezTo>
                  <a:cubicBezTo>
                    <a:pt x="48" y="0"/>
                    <a:pt x="78" y="0"/>
                    <a:pt x="108" y="0"/>
                  </a:cubicBezTo>
                  <a:cubicBezTo>
                    <a:pt x="120" y="0"/>
                    <a:pt x="125" y="6"/>
                    <a:pt x="125" y="17"/>
                  </a:cubicBezTo>
                  <a:cubicBezTo>
                    <a:pt x="125" y="48"/>
                    <a:pt x="125" y="79"/>
                    <a:pt x="125" y="109"/>
                  </a:cubicBezTo>
                  <a:cubicBezTo>
                    <a:pt x="125" y="121"/>
                    <a:pt x="119" y="126"/>
                    <a:pt x="108" y="126"/>
                  </a:cubicBezTo>
                  <a:cubicBezTo>
                    <a:pt x="93" y="126"/>
                    <a:pt x="78" y="126"/>
                    <a:pt x="64" y="126"/>
                  </a:cubicBezTo>
                  <a:close/>
                </a:path>
              </a:pathLst>
            </a:custGeom>
            <a:solidFill>
              <a:srgbClr val="ABC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7" name="Freeform 59"/>
            <p:cNvSpPr>
              <a:spLocks/>
            </p:cNvSpPr>
            <p:nvPr/>
          </p:nvSpPr>
          <p:spPr bwMode="auto">
            <a:xfrm>
              <a:off x="2407" y="2161"/>
              <a:ext cx="330" cy="111"/>
            </a:xfrm>
            <a:custGeom>
              <a:avLst/>
              <a:gdLst>
                <a:gd name="T0" fmla="*/ 85 w 173"/>
                <a:gd name="T1" fmla="*/ 0 h 58"/>
                <a:gd name="T2" fmla="*/ 151 w 173"/>
                <a:gd name="T3" fmla="*/ 0 h 58"/>
                <a:gd name="T4" fmla="*/ 171 w 173"/>
                <a:gd name="T5" fmla="*/ 29 h 58"/>
                <a:gd name="T6" fmla="*/ 150 w 173"/>
                <a:gd name="T7" fmla="*/ 58 h 58"/>
                <a:gd name="T8" fmla="*/ 22 w 173"/>
                <a:gd name="T9" fmla="*/ 58 h 58"/>
                <a:gd name="T10" fmla="*/ 0 w 173"/>
                <a:gd name="T11" fmla="*/ 36 h 58"/>
                <a:gd name="T12" fmla="*/ 35 w 173"/>
                <a:gd name="T13" fmla="*/ 0 h 58"/>
                <a:gd name="T14" fmla="*/ 85 w 173"/>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58">
                  <a:moveTo>
                    <a:pt x="85" y="0"/>
                  </a:moveTo>
                  <a:cubicBezTo>
                    <a:pt x="107" y="0"/>
                    <a:pt x="129" y="1"/>
                    <a:pt x="151" y="0"/>
                  </a:cubicBezTo>
                  <a:cubicBezTo>
                    <a:pt x="173" y="0"/>
                    <a:pt x="171" y="15"/>
                    <a:pt x="171" y="29"/>
                  </a:cubicBezTo>
                  <a:cubicBezTo>
                    <a:pt x="171" y="44"/>
                    <a:pt x="171" y="58"/>
                    <a:pt x="150" y="58"/>
                  </a:cubicBezTo>
                  <a:cubicBezTo>
                    <a:pt x="107" y="57"/>
                    <a:pt x="65" y="57"/>
                    <a:pt x="22" y="58"/>
                  </a:cubicBezTo>
                  <a:cubicBezTo>
                    <a:pt x="7" y="58"/>
                    <a:pt x="1" y="52"/>
                    <a:pt x="0" y="36"/>
                  </a:cubicBezTo>
                  <a:cubicBezTo>
                    <a:pt x="0" y="2"/>
                    <a:pt x="0" y="0"/>
                    <a:pt x="35" y="0"/>
                  </a:cubicBezTo>
                  <a:cubicBezTo>
                    <a:pt x="51" y="0"/>
                    <a:pt x="68" y="0"/>
                    <a:pt x="85" y="0"/>
                  </a:cubicBezTo>
                  <a:close/>
                </a:path>
              </a:pathLst>
            </a:custGeom>
            <a:solidFill>
              <a:srgbClr val="ABC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8" name="Freeform 60"/>
            <p:cNvSpPr>
              <a:spLocks/>
            </p:cNvSpPr>
            <p:nvPr/>
          </p:nvSpPr>
          <p:spPr bwMode="auto">
            <a:xfrm>
              <a:off x="3019" y="2159"/>
              <a:ext cx="336" cy="113"/>
            </a:xfrm>
            <a:custGeom>
              <a:avLst/>
              <a:gdLst>
                <a:gd name="T0" fmla="*/ 89 w 176"/>
                <a:gd name="T1" fmla="*/ 1 h 59"/>
                <a:gd name="T2" fmla="*/ 153 w 176"/>
                <a:gd name="T3" fmla="*/ 1 h 59"/>
                <a:gd name="T4" fmla="*/ 174 w 176"/>
                <a:gd name="T5" fmla="*/ 31 h 59"/>
                <a:gd name="T6" fmla="*/ 152 w 176"/>
                <a:gd name="T7" fmla="*/ 59 h 59"/>
                <a:gd name="T8" fmla="*/ 25 w 176"/>
                <a:gd name="T9" fmla="*/ 59 h 59"/>
                <a:gd name="T10" fmla="*/ 3 w 176"/>
                <a:gd name="T11" fmla="*/ 28 h 59"/>
                <a:gd name="T12" fmla="*/ 25 w 176"/>
                <a:gd name="T13" fmla="*/ 1 h 59"/>
                <a:gd name="T14" fmla="*/ 89 w 176"/>
                <a:gd name="T15" fmla="*/ 1 h 59"/>
                <a:gd name="T16" fmla="*/ 89 w 176"/>
                <a:gd name="T1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59">
                  <a:moveTo>
                    <a:pt x="89" y="1"/>
                  </a:moveTo>
                  <a:cubicBezTo>
                    <a:pt x="110" y="1"/>
                    <a:pt x="132" y="2"/>
                    <a:pt x="153" y="1"/>
                  </a:cubicBezTo>
                  <a:cubicBezTo>
                    <a:pt x="176" y="1"/>
                    <a:pt x="173" y="17"/>
                    <a:pt x="174" y="31"/>
                  </a:cubicBezTo>
                  <a:cubicBezTo>
                    <a:pt x="174" y="46"/>
                    <a:pt x="173" y="59"/>
                    <a:pt x="152" y="59"/>
                  </a:cubicBezTo>
                  <a:cubicBezTo>
                    <a:pt x="110" y="58"/>
                    <a:pt x="67" y="58"/>
                    <a:pt x="25" y="59"/>
                  </a:cubicBezTo>
                  <a:cubicBezTo>
                    <a:pt x="0" y="59"/>
                    <a:pt x="4" y="43"/>
                    <a:pt x="3" y="28"/>
                  </a:cubicBezTo>
                  <a:cubicBezTo>
                    <a:pt x="2" y="11"/>
                    <a:pt x="5" y="0"/>
                    <a:pt x="25" y="1"/>
                  </a:cubicBezTo>
                  <a:cubicBezTo>
                    <a:pt x="47" y="2"/>
                    <a:pt x="68" y="1"/>
                    <a:pt x="89" y="1"/>
                  </a:cubicBezTo>
                  <a:cubicBezTo>
                    <a:pt x="89" y="1"/>
                    <a:pt x="89" y="1"/>
                    <a:pt x="89" y="1"/>
                  </a:cubicBezTo>
                  <a:close/>
                </a:path>
              </a:pathLst>
            </a:custGeom>
            <a:solidFill>
              <a:srgbClr val="ABC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nvGrpSpPr>
          <p:cNvPr id="59" name="Group 58"/>
          <p:cNvGrpSpPr/>
          <p:nvPr/>
        </p:nvGrpSpPr>
        <p:grpSpPr>
          <a:xfrm>
            <a:off x="7849360" y="4629269"/>
            <a:ext cx="389658" cy="397591"/>
            <a:chOff x="6586333" y="3925006"/>
            <a:chExt cx="389658" cy="397591"/>
          </a:xfrm>
        </p:grpSpPr>
        <p:sp>
          <p:nvSpPr>
            <p:cNvPr id="60" name="Freeform 59"/>
            <p:cNvSpPr>
              <a:spLocks noEditPoints="1"/>
            </p:cNvSpPr>
            <p:nvPr/>
          </p:nvSpPr>
          <p:spPr bwMode="auto">
            <a:xfrm>
              <a:off x="6586333" y="3925006"/>
              <a:ext cx="389658" cy="397591"/>
            </a:xfrm>
            <a:custGeom>
              <a:avLst/>
              <a:gdLst>
                <a:gd name="T0" fmla="*/ 1028 w 1520"/>
                <a:gd name="T1" fmla="*/ 1189 h 1546"/>
                <a:gd name="T2" fmla="*/ 650 w 1520"/>
                <a:gd name="T3" fmla="*/ 1530 h 1546"/>
                <a:gd name="T4" fmla="*/ 678 w 1520"/>
                <a:gd name="T5" fmla="*/ 1305 h 1546"/>
                <a:gd name="T6" fmla="*/ 959 w 1520"/>
                <a:gd name="T7" fmla="*/ 1119 h 1546"/>
                <a:gd name="T8" fmla="*/ 449 w 1520"/>
                <a:gd name="T9" fmla="*/ 1093 h 1546"/>
                <a:gd name="T10" fmla="*/ 540 w 1520"/>
                <a:gd name="T11" fmla="*/ 1254 h 1546"/>
                <a:gd name="T12" fmla="*/ 363 w 1520"/>
                <a:gd name="T13" fmla="*/ 1137 h 1546"/>
                <a:gd name="T14" fmla="*/ 213 w 1520"/>
                <a:gd name="T15" fmla="*/ 1142 h 1546"/>
                <a:gd name="T16" fmla="*/ 445 w 1520"/>
                <a:gd name="T17" fmla="*/ 1369 h 1546"/>
                <a:gd name="T18" fmla="*/ 264 w 1520"/>
                <a:gd name="T19" fmla="*/ 1323 h 1546"/>
                <a:gd name="T20" fmla="*/ 99 w 1520"/>
                <a:gd name="T21" fmla="*/ 401 h 1546"/>
                <a:gd name="T22" fmla="*/ 131 w 1520"/>
                <a:gd name="T23" fmla="*/ 994 h 1546"/>
                <a:gd name="T24" fmla="*/ 291 w 1520"/>
                <a:gd name="T25" fmla="*/ 1051 h 1546"/>
                <a:gd name="T26" fmla="*/ 199 w 1520"/>
                <a:gd name="T27" fmla="*/ 457 h 1546"/>
                <a:gd name="T28" fmla="*/ 258 w 1520"/>
                <a:gd name="T29" fmla="*/ 203 h 1546"/>
                <a:gd name="T30" fmla="*/ 276 w 1520"/>
                <a:gd name="T31" fmla="*/ 472 h 1546"/>
                <a:gd name="T32" fmla="*/ 408 w 1520"/>
                <a:gd name="T33" fmla="*/ 1024 h 1546"/>
                <a:gd name="T34" fmla="*/ 600 w 1520"/>
                <a:gd name="T35" fmla="*/ 573 h 1546"/>
                <a:gd name="T36" fmla="*/ 377 w 1520"/>
                <a:gd name="T37" fmla="*/ 451 h 1546"/>
                <a:gd name="T38" fmla="*/ 550 w 1520"/>
                <a:gd name="T39" fmla="*/ 458 h 1546"/>
                <a:gd name="T40" fmla="*/ 525 w 1520"/>
                <a:gd name="T41" fmla="*/ 138 h 1546"/>
                <a:gd name="T42" fmla="*/ 325 w 1520"/>
                <a:gd name="T43" fmla="*/ 169 h 1546"/>
                <a:gd name="T44" fmla="*/ 1033 w 1520"/>
                <a:gd name="T45" fmla="*/ 73 h 1546"/>
                <a:gd name="T46" fmla="*/ 1288 w 1520"/>
                <a:gd name="T47" fmla="*/ 352 h 1546"/>
                <a:gd name="T48" fmla="*/ 1143 w 1520"/>
                <a:gd name="T49" fmla="*/ 299 h 1546"/>
                <a:gd name="T50" fmla="*/ 1245 w 1520"/>
                <a:gd name="T51" fmla="*/ 510 h 1546"/>
                <a:gd name="T52" fmla="*/ 1508 w 1520"/>
                <a:gd name="T53" fmla="*/ 468 h 1546"/>
                <a:gd name="T54" fmla="*/ 1281 w 1520"/>
                <a:gd name="T55" fmla="*/ 583 h 1546"/>
                <a:gd name="T56" fmla="*/ 935 w 1520"/>
                <a:gd name="T57" fmla="*/ 752 h 1546"/>
                <a:gd name="T58" fmla="*/ 934 w 1520"/>
                <a:gd name="T59" fmla="*/ 988 h 1546"/>
                <a:gd name="T60" fmla="*/ 1259 w 1520"/>
                <a:gd name="T61" fmla="*/ 642 h 1546"/>
                <a:gd name="T62" fmla="*/ 1333 w 1520"/>
                <a:gd name="T63" fmla="*/ 673 h 1546"/>
                <a:gd name="T64" fmla="*/ 1102 w 1520"/>
                <a:gd name="T65" fmla="*/ 1129 h 1546"/>
                <a:gd name="T66" fmla="*/ 1400 w 1520"/>
                <a:gd name="T67" fmla="*/ 863 h 1546"/>
                <a:gd name="T68" fmla="*/ 1464 w 1520"/>
                <a:gd name="T69" fmla="*/ 646 h 1546"/>
                <a:gd name="T70" fmla="*/ 1424 w 1520"/>
                <a:gd name="T71" fmla="*/ 1068 h 1546"/>
                <a:gd name="T72" fmla="*/ 790 w 1520"/>
                <a:gd name="T73" fmla="*/ 1502 h 1546"/>
                <a:gd name="T74" fmla="*/ 797 w 1520"/>
                <a:gd name="T75" fmla="*/ 1418 h 1546"/>
                <a:gd name="T76" fmla="*/ 623 w 1520"/>
                <a:gd name="T77" fmla="*/ 236 h 1546"/>
                <a:gd name="T78" fmla="*/ 675 w 1520"/>
                <a:gd name="T79" fmla="*/ 496 h 1546"/>
                <a:gd name="T80" fmla="*/ 1074 w 1520"/>
                <a:gd name="T81" fmla="*/ 200 h 1546"/>
                <a:gd name="T82" fmla="*/ 629 w 1520"/>
                <a:gd name="T83" fmla="*/ 128 h 1546"/>
                <a:gd name="T84" fmla="*/ 703 w 1520"/>
                <a:gd name="T85" fmla="*/ 583 h 1546"/>
                <a:gd name="T86" fmla="*/ 818 w 1520"/>
                <a:gd name="T87" fmla="*/ 767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20" h="1546">
                  <a:moveTo>
                    <a:pt x="1172" y="1263"/>
                  </a:moveTo>
                  <a:cubicBezTo>
                    <a:pt x="1127" y="1239"/>
                    <a:pt x="1084" y="1215"/>
                    <a:pt x="1043" y="1185"/>
                  </a:cubicBezTo>
                  <a:cubicBezTo>
                    <a:pt x="1036" y="1180"/>
                    <a:pt x="1032" y="1185"/>
                    <a:pt x="1028" y="1189"/>
                  </a:cubicBezTo>
                  <a:cubicBezTo>
                    <a:pt x="944" y="1268"/>
                    <a:pt x="852" y="1335"/>
                    <a:pt x="746" y="1381"/>
                  </a:cubicBezTo>
                  <a:cubicBezTo>
                    <a:pt x="734" y="1387"/>
                    <a:pt x="736" y="1396"/>
                    <a:pt x="737" y="1404"/>
                  </a:cubicBezTo>
                  <a:cubicBezTo>
                    <a:pt x="740" y="1450"/>
                    <a:pt x="703" y="1515"/>
                    <a:pt x="650" y="1530"/>
                  </a:cubicBezTo>
                  <a:cubicBezTo>
                    <a:pt x="595" y="1546"/>
                    <a:pt x="535" y="1525"/>
                    <a:pt x="505" y="1476"/>
                  </a:cubicBezTo>
                  <a:cubicBezTo>
                    <a:pt x="475" y="1427"/>
                    <a:pt x="483" y="1362"/>
                    <a:pt x="524" y="1322"/>
                  </a:cubicBezTo>
                  <a:cubicBezTo>
                    <a:pt x="565" y="1281"/>
                    <a:pt x="629" y="1273"/>
                    <a:pt x="678" y="1305"/>
                  </a:cubicBezTo>
                  <a:cubicBezTo>
                    <a:pt x="692" y="1314"/>
                    <a:pt x="702" y="1314"/>
                    <a:pt x="716" y="1308"/>
                  </a:cubicBezTo>
                  <a:cubicBezTo>
                    <a:pt x="806" y="1266"/>
                    <a:pt x="886" y="1211"/>
                    <a:pt x="959" y="1144"/>
                  </a:cubicBezTo>
                  <a:cubicBezTo>
                    <a:pt x="969" y="1135"/>
                    <a:pt x="972" y="1130"/>
                    <a:pt x="959" y="1119"/>
                  </a:cubicBezTo>
                  <a:cubicBezTo>
                    <a:pt x="894" y="1064"/>
                    <a:pt x="837" y="1000"/>
                    <a:pt x="786" y="931"/>
                  </a:cubicBezTo>
                  <a:cubicBezTo>
                    <a:pt x="777" y="918"/>
                    <a:pt x="771" y="918"/>
                    <a:pt x="758" y="927"/>
                  </a:cubicBezTo>
                  <a:cubicBezTo>
                    <a:pt x="665" y="1001"/>
                    <a:pt x="562" y="1057"/>
                    <a:pt x="449" y="1093"/>
                  </a:cubicBezTo>
                  <a:cubicBezTo>
                    <a:pt x="432" y="1098"/>
                    <a:pt x="435" y="1104"/>
                    <a:pt x="443" y="1115"/>
                  </a:cubicBezTo>
                  <a:cubicBezTo>
                    <a:pt x="473" y="1157"/>
                    <a:pt x="506" y="1197"/>
                    <a:pt x="544" y="1233"/>
                  </a:cubicBezTo>
                  <a:cubicBezTo>
                    <a:pt x="556" y="1244"/>
                    <a:pt x="554" y="1248"/>
                    <a:pt x="540" y="1254"/>
                  </a:cubicBezTo>
                  <a:cubicBezTo>
                    <a:pt x="526" y="1259"/>
                    <a:pt x="513" y="1267"/>
                    <a:pt x="502" y="1278"/>
                  </a:cubicBezTo>
                  <a:cubicBezTo>
                    <a:pt x="492" y="1288"/>
                    <a:pt x="485" y="1287"/>
                    <a:pt x="476" y="1277"/>
                  </a:cubicBezTo>
                  <a:cubicBezTo>
                    <a:pt x="434" y="1234"/>
                    <a:pt x="395" y="1188"/>
                    <a:pt x="363" y="1137"/>
                  </a:cubicBezTo>
                  <a:cubicBezTo>
                    <a:pt x="354" y="1123"/>
                    <a:pt x="346" y="1121"/>
                    <a:pt x="330" y="1124"/>
                  </a:cubicBezTo>
                  <a:cubicBezTo>
                    <a:pt x="297" y="1131"/>
                    <a:pt x="262" y="1136"/>
                    <a:pt x="227" y="1138"/>
                  </a:cubicBezTo>
                  <a:cubicBezTo>
                    <a:pt x="223" y="1138"/>
                    <a:pt x="216" y="1136"/>
                    <a:pt x="213" y="1142"/>
                  </a:cubicBezTo>
                  <a:cubicBezTo>
                    <a:pt x="211" y="1148"/>
                    <a:pt x="217" y="1152"/>
                    <a:pt x="220" y="1156"/>
                  </a:cubicBezTo>
                  <a:cubicBezTo>
                    <a:pt x="277" y="1232"/>
                    <a:pt x="347" y="1293"/>
                    <a:pt x="431" y="1338"/>
                  </a:cubicBezTo>
                  <a:cubicBezTo>
                    <a:pt x="445" y="1346"/>
                    <a:pt x="451" y="1353"/>
                    <a:pt x="445" y="1369"/>
                  </a:cubicBezTo>
                  <a:cubicBezTo>
                    <a:pt x="438" y="1385"/>
                    <a:pt x="438" y="1402"/>
                    <a:pt x="440" y="1418"/>
                  </a:cubicBezTo>
                  <a:cubicBezTo>
                    <a:pt x="441" y="1433"/>
                    <a:pt x="436" y="1434"/>
                    <a:pt x="424" y="1428"/>
                  </a:cubicBezTo>
                  <a:cubicBezTo>
                    <a:pt x="367" y="1400"/>
                    <a:pt x="313" y="1366"/>
                    <a:pt x="264" y="1323"/>
                  </a:cubicBezTo>
                  <a:cubicBezTo>
                    <a:pt x="106" y="1183"/>
                    <a:pt x="19" y="1007"/>
                    <a:pt x="7" y="795"/>
                  </a:cubicBezTo>
                  <a:cubicBezTo>
                    <a:pt x="0" y="660"/>
                    <a:pt x="29" y="533"/>
                    <a:pt x="92" y="414"/>
                  </a:cubicBezTo>
                  <a:cubicBezTo>
                    <a:pt x="93" y="411"/>
                    <a:pt x="95" y="408"/>
                    <a:pt x="99" y="401"/>
                  </a:cubicBezTo>
                  <a:cubicBezTo>
                    <a:pt x="111" y="421"/>
                    <a:pt x="121" y="441"/>
                    <a:pt x="138" y="452"/>
                  </a:cubicBezTo>
                  <a:cubicBezTo>
                    <a:pt x="155" y="465"/>
                    <a:pt x="152" y="475"/>
                    <a:pt x="145" y="492"/>
                  </a:cubicBezTo>
                  <a:cubicBezTo>
                    <a:pt x="72" y="657"/>
                    <a:pt x="68" y="825"/>
                    <a:pt x="131" y="994"/>
                  </a:cubicBezTo>
                  <a:cubicBezTo>
                    <a:pt x="137" y="1013"/>
                    <a:pt x="141" y="1032"/>
                    <a:pt x="152" y="1050"/>
                  </a:cubicBezTo>
                  <a:cubicBezTo>
                    <a:pt x="158" y="1058"/>
                    <a:pt x="165" y="1062"/>
                    <a:pt x="175" y="1062"/>
                  </a:cubicBezTo>
                  <a:cubicBezTo>
                    <a:pt x="214" y="1061"/>
                    <a:pt x="252" y="1056"/>
                    <a:pt x="291" y="1051"/>
                  </a:cubicBezTo>
                  <a:cubicBezTo>
                    <a:pt x="308" y="1049"/>
                    <a:pt x="308" y="1044"/>
                    <a:pt x="301" y="1030"/>
                  </a:cubicBezTo>
                  <a:cubicBezTo>
                    <a:pt x="256" y="944"/>
                    <a:pt x="225" y="853"/>
                    <a:pt x="207" y="757"/>
                  </a:cubicBezTo>
                  <a:cubicBezTo>
                    <a:pt x="188" y="658"/>
                    <a:pt x="184" y="557"/>
                    <a:pt x="199" y="457"/>
                  </a:cubicBezTo>
                  <a:cubicBezTo>
                    <a:pt x="202" y="444"/>
                    <a:pt x="197" y="437"/>
                    <a:pt x="186" y="430"/>
                  </a:cubicBezTo>
                  <a:cubicBezTo>
                    <a:pt x="140" y="399"/>
                    <a:pt x="121" y="342"/>
                    <a:pt x="139" y="289"/>
                  </a:cubicBezTo>
                  <a:cubicBezTo>
                    <a:pt x="155" y="237"/>
                    <a:pt x="204" y="201"/>
                    <a:pt x="258" y="203"/>
                  </a:cubicBezTo>
                  <a:cubicBezTo>
                    <a:pt x="320" y="205"/>
                    <a:pt x="368" y="243"/>
                    <a:pt x="379" y="304"/>
                  </a:cubicBezTo>
                  <a:cubicBezTo>
                    <a:pt x="391" y="366"/>
                    <a:pt x="358" y="424"/>
                    <a:pt x="299" y="444"/>
                  </a:cubicBezTo>
                  <a:cubicBezTo>
                    <a:pt x="284" y="449"/>
                    <a:pt x="278" y="456"/>
                    <a:pt x="276" y="472"/>
                  </a:cubicBezTo>
                  <a:cubicBezTo>
                    <a:pt x="265" y="552"/>
                    <a:pt x="269" y="632"/>
                    <a:pt x="278" y="713"/>
                  </a:cubicBezTo>
                  <a:cubicBezTo>
                    <a:pt x="291" y="819"/>
                    <a:pt x="332" y="916"/>
                    <a:pt x="379" y="1011"/>
                  </a:cubicBezTo>
                  <a:cubicBezTo>
                    <a:pt x="386" y="1025"/>
                    <a:pt x="392" y="1029"/>
                    <a:pt x="408" y="1024"/>
                  </a:cubicBezTo>
                  <a:cubicBezTo>
                    <a:pt x="521" y="988"/>
                    <a:pt x="623" y="934"/>
                    <a:pt x="715" y="861"/>
                  </a:cubicBezTo>
                  <a:cubicBezTo>
                    <a:pt x="725" y="853"/>
                    <a:pt x="730" y="848"/>
                    <a:pt x="722" y="835"/>
                  </a:cubicBezTo>
                  <a:cubicBezTo>
                    <a:pt x="670" y="753"/>
                    <a:pt x="630" y="665"/>
                    <a:pt x="600" y="573"/>
                  </a:cubicBezTo>
                  <a:cubicBezTo>
                    <a:pt x="596" y="560"/>
                    <a:pt x="590" y="553"/>
                    <a:pt x="577" y="550"/>
                  </a:cubicBezTo>
                  <a:cubicBezTo>
                    <a:pt x="509" y="530"/>
                    <a:pt x="444" y="504"/>
                    <a:pt x="381" y="473"/>
                  </a:cubicBezTo>
                  <a:cubicBezTo>
                    <a:pt x="369" y="467"/>
                    <a:pt x="362" y="462"/>
                    <a:pt x="377" y="451"/>
                  </a:cubicBezTo>
                  <a:cubicBezTo>
                    <a:pt x="388" y="443"/>
                    <a:pt x="397" y="432"/>
                    <a:pt x="402" y="420"/>
                  </a:cubicBezTo>
                  <a:cubicBezTo>
                    <a:pt x="410" y="404"/>
                    <a:pt x="418" y="402"/>
                    <a:pt x="434" y="410"/>
                  </a:cubicBezTo>
                  <a:cubicBezTo>
                    <a:pt x="471" y="429"/>
                    <a:pt x="511" y="444"/>
                    <a:pt x="550" y="458"/>
                  </a:cubicBezTo>
                  <a:cubicBezTo>
                    <a:pt x="564" y="463"/>
                    <a:pt x="570" y="463"/>
                    <a:pt x="566" y="446"/>
                  </a:cubicBezTo>
                  <a:cubicBezTo>
                    <a:pt x="546" y="350"/>
                    <a:pt x="538" y="253"/>
                    <a:pt x="547" y="155"/>
                  </a:cubicBezTo>
                  <a:cubicBezTo>
                    <a:pt x="549" y="129"/>
                    <a:pt x="549" y="130"/>
                    <a:pt x="525" y="138"/>
                  </a:cubicBezTo>
                  <a:cubicBezTo>
                    <a:pt x="479" y="155"/>
                    <a:pt x="436" y="176"/>
                    <a:pt x="394" y="202"/>
                  </a:cubicBezTo>
                  <a:cubicBezTo>
                    <a:pt x="385" y="208"/>
                    <a:pt x="379" y="206"/>
                    <a:pt x="372" y="199"/>
                  </a:cubicBezTo>
                  <a:cubicBezTo>
                    <a:pt x="359" y="186"/>
                    <a:pt x="343" y="175"/>
                    <a:pt x="325" y="169"/>
                  </a:cubicBezTo>
                  <a:cubicBezTo>
                    <a:pt x="306" y="162"/>
                    <a:pt x="314" y="157"/>
                    <a:pt x="324" y="149"/>
                  </a:cubicBezTo>
                  <a:cubicBezTo>
                    <a:pt x="399" y="98"/>
                    <a:pt x="479" y="61"/>
                    <a:pt x="567" y="39"/>
                  </a:cubicBezTo>
                  <a:cubicBezTo>
                    <a:pt x="726" y="0"/>
                    <a:pt x="882" y="10"/>
                    <a:pt x="1033" y="73"/>
                  </a:cubicBezTo>
                  <a:cubicBezTo>
                    <a:pt x="1154" y="123"/>
                    <a:pt x="1255" y="200"/>
                    <a:pt x="1335" y="304"/>
                  </a:cubicBezTo>
                  <a:cubicBezTo>
                    <a:pt x="1350" y="323"/>
                    <a:pt x="1350" y="323"/>
                    <a:pt x="1328" y="331"/>
                  </a:cubicBezTo>
                  <a:cubicBezTo>
                    <a:pt x="1314" y="336"/>
                    <a:pt x="1299" y="342"/>
                    <a:pt x="1288" y="352"/>
                  </a:cubicBezTo>
                  <a:cubicBezTo>
                    <a:pt x="1277" y="361"/>
                    <a:pt x="1271" y="358"/>
                    <a:pt x="1264" y="348"/>
                  </a:cubicBezTo>
                  <a:cubicBezTo>
                    <a:pt x="1232" y="307"/>
                    <a:pt x="1196" y="272"/>
                    <a:pt x="1152" y="238"/>
                  </a:cubicBezTo>
                  <a:cubicBezTo>
                    <a:pt x="1149" y="260"/>
                    <a:pt x="1146" y="279"/>
                    <a:pt x="1143" y="299"/>
                  </a:cubicBezTo>
                  <a:cubicBezTo>
                    <a:pt x="1130" y="374"/>
                    <a:pt x="1109" y="447"/>
                    <a:pt x="1078" y="516"/>
                  </a:cubicBezTo>
                  <a:cubicBezTo>
                    <a:pt x="1071" y="533"/>
                    <a:pt x="1075" y="535"/>
                    <a:pt x="1091" y="534"/>
                  </a:cubicBezTo>
                  <a:cubicBezTo>
                    <a:pt x="1143" y="530"/>
                    <a:pt x="1194" y="522"/>
                    <a:pt x="1245" y="510"/>
                  </a:cubicBezTo>
                  <a:cubicBezTo>
                    <a:pt x="1257" y="507"/>
                    <a:pt x="1260" y="501"/>
                    <a:pt x="1260" y="490"/>
                  </a:cubicBezTo>
                  <a:cubicBezTo>
                    <a:pt x="1263" y="416"/>
                    <a:pt x="1323" y="362"/>
                    <a:pt x="1396" y="369"/>
                  </a:cubicBezTo>
                  <a:cubicBezTo>
                    <a:pt x="1453" y="374"/>
                    <a:pt x="1496" y="410"/>
                    <a:pt x="1508" y="468"/>
                  </a:cubicBezTo>
                  <a:cubicBezTo>
                    <a:pt x="1520" y="526"/>
                    <a:pt x="1492" y="580"/>
                    <a:pt x="1440" y="605"/>
                  </a:cubicBezTo>
                  <a:cubicBezTo>
                    <a:pt x="1391" y="629"/>
                    <a:pt x="1346" y="622"/>
                    <a:pt x="1304" y="589"/>
                  </a:cubicBezTo>
                  <a:cubicBezTo>
                    <a:pt x="1297" y="583"/>
                    <a:pt x="1291" y="580"/>
                    <a:pt x="1281" y="583"/>
                  </a:cubicBezTo>
                  <a:cubicBezTo>
                    <a:pt x="1205" y="604"/>
                    <a:pt x="1127" y="614"/>
                    <a:pt x="1048" y="615"/>
                  </a:cubicBezTo>
                  <a:cubicBezTo>
                    <a:pt x="1034" y="615"/>
                    <a:pt x="1026" y="621"/>
                    <a:pt x="1019" y="633"/>
                  </a:cubicBezTo>
                  <a:cubicBezTo>
                    <a:pt x="994" y="675"/>
                    <a:pt x="965" y="714"/>
                    <a:pt x="935" y="752"/>
                  </a:cubicBezTo>
                  <a:cubicBezTo>
                    <a:pt x="907" y="787"/>
                    <a:pt x="877" y="821"/>
                    <a:pt x="844" y="853"/>
                  </a:cubicBezTo>
                  <a:cubicBezTo>
                    <a:pt x="837" y="860"/>
                    <a:pt x="836" y="866"/>
                    <a:pt x="843" y="874"/>
                  </a:cubicBezTo>
                  <a:cubicBezTo>
                    <a:pt x="871" y="914"/>
                    <a:pt x="902" y="951"/>
                    <a:pt x="934" y="988"/>
                  </a:cubicBezTo>
                  <a:cubicBezTo>
                    <a:pt x="960" y="1016"/>
                    <a:pt x="990" y="1039"/>
                    <a:pt x="1018" y="1065"/>
                  </a:cubicBezTo>
                  <a:cubicBezTo>
                    <a:pt x="1029" y="1075"/>
                    <a:pt x="1034" y="1066"/>
                    <a:pt x="1040" y="1059"/>
                  </a:cubicBezTo>
                  <a:cubicBezTo>
                    <a:pt x="1144" y="936"/>
                    <a:pt x="1219" y="798"/>
                    <a:pt x="1259" y="642"/>
                  </a:cubicBezTo>
                  <a:cubicBezTo>
                    <a:pt x="1261" y="635"/>
                    <a:pt x="1263" y="628"/>
                    <a:pt x="1265" y="618"/>
                  </a:cubicBezTo>
                  <a:cubicBezTo>
                    <a:pt x="1286" y="635"/>
                    <a:pt x="1306" y="648"/>
                    <a:pt x="1330" y="657"/>
                  </a:cubicBezTo>
                  <a:cubicBezTo>
                    <a:pt x="1339" y="660"/>
                    <a:pt x="1335" y="667"/>
                    <a:pt x="1333" y="673"/>
                  </a:cubicBezTo>
                  <a:cubicBezTo>
                    <a:pt x="1312" y="754"/>
                    <a:pt x="1281" y="831"/>
                    <a:pt x="1242" y="905"/>
                  </a:cubicBezTo>
                  <a:cubicBezTo>
                    <a:pt x="1203" y="980"/>
                    <a:pt x="1153" y="1047"/>
                    <a:pt x="1100" y="1112"/>
                  </a:cubicBezTo>
                  <a:cubicBezTo>
                    <a:pt x="1094" y="1119"/>
                    <a:pt x="1094" y="1123"/>
                    <a:pt x="1102" y="1129"/>
                  </a:cubicBezTo>
                  <a:cubicBezTo>
                    <a:pt x="1141" y="1155"/>
                    <a:pt x="1181" y="1179"/>
                    <a:pt x="1224" y="1199"/>
                  </a:cubicBezTo>
                  <a:cubicBezTo>
                    <a:pt x="1236" y="1204"/>
                    <a:pt x="1241" y="1198"/>
                    <a:pt x="1247" y="1191"/>
                  </a:cubicBezTo>
                  <a:cubicBezTo>
                    <a:pt x="1328" y="1096"/>
                    <a:pt x="1380" y="987"/>
                    <a:pt x="1400" y="863"/>
                  </a:cubicBezTo>
                  <a:cubicBezTo>
                    <a:pt x="1409" y="804"/>
                    <a:pt x="1411" y="744"/>
                    <a:pt x="1403" y="684"/>
                  </a:cubicBezTo>
                  <a:cubicBezTo>
                    <a:pt x="1400" y="668"/>
                    <a:pt x="1406" y="663"/>
                    <a:pt x="1421" y="661"/>
                  </a:cubicBezTo>
                  <a:cubicBezTo>
                    <a:pt x="1436" y="660"/>
                    <a:pt x="1451" y="654"/>
                    <a:pt x="1464" y="646"/>
                  </a:cubicBezTo>
                  <a:cubicBezTo>
                    <a:pt x="1478" y="637"/>
                    <a:pt x="1482" y="641"/>
                    <a:pt x="1484" y="657"/>
                  </a:cubicBezTo>
                  <a:cubicBezTo>
                    <a:pt x="1494" y="727"/>
                    <a:pt x="1494" y="798"/>
                    <a:pt x="1484" y="868"/>
                  </a:cubicBezTo>
                  <a:cubicBezTo>
                    <a:pt x="1473" y="937"/>
                    <a:pt x="1455" y="1005"/>
                    <a:pt x="1424" y="1068"/>
                  </a:cubicBezTo>
                  <a:cubicBezTo>
                    <a:pt x="1397" y="1124"/>
                    <a:pt x="1366" y="1176"/>
                    <a:pt x="1327" y="1225"/>
                  </a:cubicBezTo>
                  <a:cubicBezTo>
                    <a:pt x="1288" y="1273"/>
                    <a:pt x="1245" y="1315"/>
                    <a:pt x="1197" y="1351"/>
                  </a:cubicBezTo>
                  <a:cubicBezTo>
                    <a:pt x="1077" y="1443"/>
                    <a:pt x="941" y="1492"/>
                    <a:pt x="790" y="1502"/>
                  </a:cubicBezTo>
                  <a:cubicBezTo>
                    <a:pt x="781" y="1502"/>
                    <a:pt x="772" y="1504"/>
                    <a:pt x="760" y="1500"/>
                  </a:cubicBezTo>
                  <a:cubicBezTo>
                    <a:pt x="772" y="1476"/>
                    <a:pt x="781" y="1452"/>
                    <a:pt x="784" y="1426"/>
                  </a:cubicBezTo>
                  <a:cubicBezTo>
                    <a:pt x="785" y="1418"/>
                    <a:pt x="791" y="1418"/>
                    <a:pt x="797" y="1418"/>
                  </a:cubicBezTo>
                  <a:cubicBezTo>
                    <a:pt x="919" y="1408"/>
                    <a:pt x="1030" y="1369"/>
                    <a:pt x="1130" y="1298"/>
                  </a:cubicBezTo>
                  <a:cubicBezTo>
                    <a:pt x="1144" y="1288"/>
                    <a:pt x="1159" y="1277"/>
                    <a:pt x="1172" y="1263"/>
                  </a:cubicBezTo>
                  <a:close/>
                  <a:moveTo>
                    <a:pt x="623" y="236"/>
                  </a:moveTo>
                  <a:cubicBezTo>
                    <a:pt x="624" y="264"/>
                    <a:pt x="625" y="292"/>
                    <a:pt x="627" y="319"/>
                  </a:cubicBezTo>
                  <a:cubicBezTo>
                    <a:pt x="630" y="370"/>
                    <a:pt x="643" y="419"/>
                    <a:pt x="650" y="469"/>
                  </a:cubicBezTo>
                  <a:cubicBezTo>
                    <a:pt x="651" y="483"/>
                    <a:pt x="658" y="492"/>
                    <a:pt x="675" y="496"/>
                  </a:cubicBezTo>
                  <a:cubicBezTo>
                    <a:pt x="770" y="518"/>
                    <a:pt x="866" y="532"/>
                    <a:pt x="964" y="536"/>
                  </a:cubicBezTo>
                  <a:cubicBezTo>
                    <a:pt x="976" y="537"/>
                    <a:pt x="983" y="533"/>
                    <a:pt x="988" y="522"/>
                  </a:cubicBezTo>
                  <a:cubicBezTo>
                    <a:pt x="1037" y="420"/>
                    <a:pt x="1066" y="312"/>
                    <a:pt x="1074" y="200"/>
                  </a:cubicBezTo>
                  <a:cubicBezTo>
                    <a:pt x="1075" y="186"/>
                    <a:pt x="1068" y="182"/>
                    <a:pt x="1059" y="177"/>
                  </a:cubicBezTo>
                  <a:cubicBezTo>
                    <a:pt x="930" y="109"/>
                    <a:pt x="794" y="86"/>
                    <a:pt x="649" y="106"/>
                  </a:cubicBezTo>
                  <a:cubicBezTo>
                    <a:pt x="635" y="108"/>
                    <a:pt x="630" y="115"/>
                    <a:pt x="629" y="128"/>
                  </a:cubicBezTo>
                  <a:cubicBezTo>
                    <a:pt x="625" y="164"/>
                    <a:pt x="623" y="200"/>
                    <a:pt x="623" y="236"/>
                  </a:cubicBezTo>
                  <a:close/>
                  <a:moveTo>
                    <a:pt x="936" y="615"/>
                  </a:moveTo>
                  <a:cubicBezTo>
                    <a:pt x="855" y="609"/>
                    <a:pt x="779" y="600"/>
                    <a:pt x="703" y="583"/>
                  </a:cubicBezTo>
                  <a:cubicBezTo>
                    <a:pt x="689" y="579"/>
                    <a:pt x="687" y="585"/>
                    <a:pt x="692" y="597"/>
                  </a:cubicBezTo>
                  <a:cubicBezTo>
                    <a:pt x="716" y="652"/>
                    <a:pt x="735" y="710"/>
                    <a:pt x="769" y="761"/>
                  </a:cubicBezTo>
                  <a:cubicBezTo>
                    <a:pt x="792" y="795"/>
                    <a:pt x="790" y="796"/>
                    <a:pt x="818" y="767"/>
                  </a:cubicBezTo>
                  <a:cubicBezTo>
                    <a:pt x="823" y="761"/>
                    <a:pt x="829" y="755"/>
                    <a:pt x="834" y="749"/>
                  </a:cubicBezTo>
                  <a:cubicBezTo>
                    <a:pt x="871" y="708"/>
                    <a:pt x="905" y="665"/>
                    <a:pt x="936" y="615"/>
                  </a:cubicBezTo>
                  <a:close/>
                </a:path>
              </a:pathLst>
            </a:custGeom>
            <a:solidFill>
              <a:srgbClr val="ABC125"/>
            </a:solidFill>
            <a:ln>
              <a:noFill/>
            </a:ln>
          </p:spPr>
          <p:txBody>
            <a:bodyPr vert="horz" wrap="square" lIns="91440" tIns="45720" rIns="91440" bIns="45720" numCol="1" anchor="t" anchorCtr="0" compatLnSpc="1">
              <a:prstTxWarp prst="textNoShape">
                <a:avLst/>
              </a:prstTxWarp>
            </a:bodyPr>
            <a:lstStyle/>
            <a:p>
              <a:endParaRPr lang="en-IN" dirty="0"/>
            </a:p>
          </p:txBody>
        </p:sp>
        <p:sp>
          <p:nvSpPr>
            <p:cNvPr id="61" name="Oval 60"/>
            <p:cNvSpPr/>
            <p:nvPr/>
          </p:nvSpPr>
          <p:spPr>
            <a:xfrm>
              <a:off x="6629399" y="3983831"/>
              <a:ext cx="47625" cy="476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Oval 61"/>
            <p:cNvSpPr/>
            <p:nvPr/>
          </p:nvSpPr>
          <p:spPr>
            <a:xfrm>
              <a:off x="6920948" y="4026692"/>
              <a:ext cx="47625" cy="476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3" name="Oval 62"/>
            <p:cNvSpPr/>
            <p:nvPr/>
          </p:nvSpPr>
          <p:spPr>
            <a:xfrm>
              <a:off x="6720922" y="4262675"/>
              <a:ext cx="47625" cy="476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6" name="Text Box 3"/>
          <p:cNvSpPr txBox="1">
            <a:spLocks noChangeArrowheads="1"/>
          </p:cNvSpPr>
          <p:nvPr/>
        </p:nvSpPr>
        <p:spPr bwMode="auto">
          <a:xfrm>
            <a:off x="9718309" y="267858"/>
            <a:ext cx="2473691" cy="523220"/>
          </a:xfrm>
          <a:prstGeom prst="rect">
            <a:avLst/>
          </a:prstGeom>
          <a:noFill/>
          <a:ln w="9525">
            <a:noFill/>
            <a:miter lim="800000"/>
            <a:headEnd/>
            <a:tailEnd/>
          </a:ln>
        </p:spPr>
        <p:txBody>
          <a:bodyPr wrap="square">
            <a:spAutoFit/>
          </a:bodyPr>
          <a:lstStyle/>
          <a:p>
            <a:pPr algn="r">
              <a:buClr>
                <a:srgbClr val="000000"/>
              </a:buClr>
              <a:buSzPct val="100000"/>
              <a:buFont typeface="Times New Roman" pitchFamily="18" charset="0"/>
              <a:buNone/>
            </a:pPr>
            <a:r>
              <a:rPr lang="en-US" dirty="0">
                <a:solidFill>
                  <a:schemeClr val="bg1"/>
                </a:solidFill>
                <a:latin typeface="Arial" panose="020B0604020202020204" pitchFamily="34" charset="0"/>
                <a:cs typeface="Arial" panose="020B0604020202020204" pitchFamily="34" charset="0"/>
              </a:rPr>
              <a:t>a history </a:t>
            </a:r>
            <a:r>
              <a:rPr lang="en-US" dirty="0" smtClean="0">
                <a:solidFill>
                  <a:schemeClr val="bg1"/>
                </a:solidFill>
                <a:latin typeface="Arial" panose="020B0604020202020204" pitchFamily="34" charset="0"/>
                <a:cs typeface="Arial" panose="020B0604020202020204" pitchFamily="34" charset="0"/>
              </a:rPr>
              <a:t>of </a:t>
            </a:r>
            <a:r>
              <a:rPr lang="en-US" sz="2800" dirty="0" smtClean="0">
                <a:solidFill>
                  <a:schemeClr val="bg1"/>
                </a:solidFill>
                <a:latin typeface="Arial" panose="020B0604020202020204" pitchFamily="34" charset="0"/>
                <a:cs typeface="Arial" panose="020B0604020202020204" pitchFamily="34" charset="0"/>
              </a:rPr>
              <a:t>firsts</a:t>
            </a:r>
            <a:r>
              <a:rPr lang="en-US" dirty="0">
                <a:solidFill>
                  <a:schemeClr val="bg1"/>
                </a:solidFill>
                <a:latin typeface="Arial" panose="020B0604020202020204" pitchFamily="34" charset="0"/>
                <a:cs typeface="Arial" panose="020B0604020202020204" pitchFamily="34" charset="0"/>
              </a:rPr>
              <a:t>…</a:t>
            </a:r>
          </a:p>
        </p:txBody>
      </p:sp>
      <p:sp>
        <p:nvSpPr>
          <p:cNvPr id="65" name="Rectangle 64"/>
          <p:cNvSpPr/>
          <p:nvPr/>
        </p:nvSpPr>
        <p:spPr>
          <a:xfrm>
            <a:off x="4334722" y="6364996"/>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75719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565280" y="290415"/>
            <a:ext cx="3462551" cy="461665"/>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sz="1600" dirty="0">
                <a:solidFill>
                  <a:schemeClr val="bg1">
                    <a:lumMod val="50000"/>
                  </a:schemeClr>
                </a:solidFill>
                <a:latin typeface="Arial" panose="020B0604020202020204" pitchFamily="34" charset="0"/>
                <a:cs typeface="Arial" panose="020B0604020202020204" pitchFamily="34" charset="0"/>
              </a:rPr>
              <a:t>summary of </a:t>
            </a:r>
            <a:r>
              <a:rPr lang="en-US" sz="2400" b="1" dirty="0">
                <a:solidFill>
                  <a:schemeClr val="bg1">
                    <a:lumMod val="50000"/>
                  </a:schemeClr>
                </a:solidFill>
                <a:latin typeface="Arial" panose="020B0604020202020204" pitchFamily="34" charset="0"/>
                <a:cs typeface="Arial" panose="020B0604020202020204" pitchFamily="34" charset="0"/>
              </a:rPr>
              <a:t>financials</a:t>
            </a:r>
            <a:r>
              <a:rPr lang="en-US" sz="1600" b="1" dirty="0">
                <a:solidFill>
                  <a:schemeClr val="bg1">
                    <a:lumMod val="50000"/>
                  </a:schemeClr>
                </a:solidFill>
                <a:latin typeface="Arial" panose="020B0604020202020204" pitchFamily="34" charset="0"/>
                <a:cs typeface="Arial" panose="020B0604020202020204" pitchFamily="34" charset="0"/>
              </a:rPr>
              <a:t> </a:t>
            </a:r>
            <a:endParaRPr lang="en-US" sz="1600" dirty="0">
              <a:solidFill>
                <a:schemeClr val="bg1">
                  <a:lumMod val="50000"/>
                </a:schemeClr>
              </a:solidFill>
              <a:latin typeface="Arial" panose="020B0604020202020204" pitchFamily="34" charset="0"/>
              <a:cs typeface="Arial" panose="020B0604020202020204" pitchFamily="34" charset="0"/>
            </a:endParaRPr>
          </a:p>
        </p:txBody>
      </p:sp>
      <p:sp>
        <p:nvSpPr>
          <p:cNvPr id="5" name="TextBox 4"/>
          <p:cNvSpPr txBox="1"/>
          <p:nvPr/>
        </p:nvSpPr>
        <p:spPr>
          <a:xfrm>
            <a:off x="9958317" y="291247"/>
            <a:ext cx="2106303" cy="461665"/>
          </a:xfrm>
          <a:prstGeom prst="rect">
            <a:avLst/>
          </a:prstGeom>
          <a:noFill/>
        </p:spPr>
        <p:txBody>
          <a:bodyPr wrap="square" rtlCol="0">
            <a:spAutoFit/>
          </a:bodyPr>
          <a:lstStyle/>
          <a:p>
            <a:r>
              <a:rPr lang="en-US" sz="2400" dirty="0" smtClean="0">
                <a:solidFill>
                  <a:schemeClr val="bg1"/>
                </a:solidFill>
                <a:latin typeface="Arial" panose="020B0604020202020204" pitchFamily="34" charset="0"/>
                <a:cs typeface="Arial" panose="020B0604020202020204" pitchFamily="34" charset="0"/>
              </a:rPr>
              <a:t>revenue </a:t>
            </a:r>
            <a:r>
              <a:rPr lang="en-US" sz="1600" dirty="0" smtClean="0">
                <a:solidFill>
                  <a:schemeClr val="bg1"/>
                </a:solidFill>
                <a:latin typeface="Arial" panose="020B0604020202020204" pitchFamily="34" charset="0"/>
                <a:cs typeface="Arial" panose="020B0604020202020204" pitchFamily="34" charset="0"/>
              </a:rPr>
              <a:t>growth</a:t>
            </a:r>
            <a:endParaRPr lang="en-US"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11011468" y="6323428"/>
            <a:ext cx="914400"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In USD Mil</a:t>
            </a:r>
          </a:p>
        </p:txBody>
      </p:sp>
      <p:graphicFrame>
        <p:nvGraphicFramePr>
          <p:cNvPr id="11" name="Chart 10"/>
          <p:cNvGraphicFramePr>
            <a:graphicFrameLocks/>
          </p:cNvGraphicFramePr>
          <p:nvPr>
            <p:extLst>
              <p:ext uri="{D42A27DB-BD31-4B8C-83A1-F6EECF244321}">
                <p14:modId xmlns:p14="http://schemas.microsoft.com/office/powerpoint/2010/main" val="3689832174"/>
              </p:ext>
            </p:extLst>
          </p:nvPr>
        </p:nvGraphicFramePr>
        <p:xfrm>
          <a:off x="486065" y="1166647"/>
          <a:ext cx="9596652" cy="5253343"/>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Arrow Connector 5"/>
          <p:cNvCxnSpPr/>
          <p:nvPr/>
        </p:nvCxnSpPr>
        <p:spPr>
          <a:xfrm flipV="1">
            <a:off x="2296556" y="1182414"/>
            <a:ext cx="6768616" cy="1834931"/>
          </a:xfrm>
          <a:prstGeom prst="straightConnector1">
            <a:avLst/>
          </a:prstGeom>
          <a:ln w="38100">
            <a:solidFill>
              <a:srgbClr val="C0DA19"/>
            </a:solidFill>
            <a:tailEnd type="triangle"/>
          </a:ln>
        </p:spPr>
        <p:style>
          <a:lnRef idx="1">
            <a:schemeClr val="accent1"/>
          </a:lnRef>
          <a:fillRef idx="0">
            <a:schemeClr val="accent1"/>
          </a:fillRef>
          <a:effectRef idx="0">
            <a:schemeClr val="accent1"/>
          </a:effectRef>
          <a:fontRef idx="minor">
            <a:schemeClr val="tx1"/>
          </a:fontRef>
        </p:style>
      </p:cxnSp>
      <p:sp>
        <p:nvSpPr>
          <p:cNvPr id="7" name="Rectangular Callout 6"/>
          <p:cNvSpPr/>
          <p:nvPr/>
        </p:nvSpPr>
        <p:spPr>
          <a:xfrm>
            <a:off x="7611137" y="396132"/>
            <a:ext cx="928048" cy="887104"/>
          </a:xfrm>
          <a:prstGeom prst="wedgeRectCallout">
            <a:avLst>
              <a:gd name="adj1" fmla="val 99781"/>
              <a:gd name="adj2" fmla="val 34065"/>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579605" y="537013"/>
            <a:ext cx="928048" cy="584775"/>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CAGR of </a:t>
            </a:r>
            <a:r>
              <a:rPr lang="en-US" sz="1600" b="1" dirty="0" smtClean="0">
                <a:solidFill>
                  <a:schemeClr val="bg1"/>
                </a:solidFill>
                <a:latin typeface="Arial" panose="020B0604020202020204" pitchFamily="34" charset="0"/>
                <a:cs typeface="Arial" panose="020B0604020202020204" pitchFamily="34" charset="0"/>
              </a:rPr>
              <a:t>18%</a:t>
            </a:r>
            <a:r>
              <a:rPr lang="en-US" sz="1600" b="1" dirty="0" smtClean="0"/>
              <a:t> </a:t>
            </a:r>
            <a:endParaRPr lang="en-US" sz="1600" b="1" dirty="0"/>
          </a:p>
        </p:txBody>
      </p:sp>
      <p:grpSp>
        <p:nvGrpSpPr>
          <p:cNvPr id="17" name="Group 16"/>
          <p:cNvGrpSpPr/>
          <p:nvPr/>
        </p:nvGrpSpPr>
        <p:grpSpPr>
          <a:xfrm>
            <a:off x="2033749" y="5952654"/>
            <a:ext cx="7494453" cy="370774"/>
            <a:chOff x="2033749" y="5952654"/>
            <a:chExt cx="7494453" cy="370774"/>
          </a:xfrm>
        </p:grpSpPr>
        <p:sp>
          <p:nvSpPr>
            <p:cNvPr id="10" name="TextBox 9"/>
            <p:cNvSpPr txBox="1"/>
            <p:nvPr/>
          </p:nvSpPr>
          <p:spPr>
            <a:xfrm>
              <a:off x="2033749" y="5952654"/>
              <a:ext cx="652743" cy="369332"/>
            </a:xfrm>
            <a:prstGeom prst="rect">
              <a:avLst/>
            </a:prstGeom>
            <a:noFill/>
          </p:spPr>
          <p:txBody>
            <a:bodyPr wrap="none" rtlCol="0">
              <a:spAutoFit/>
            </a:bodyPr>
            <a:lstStyle/>
            <a:p>
              <a:r>
                <a:rPr lang="en-IN" dirty="0" smtClean="0"/>
                <a:t>2012</a:t>
              </a:r>
              <a:endParaRPr lang="en-IN" dirty="0"/>
            </a:p>
          </p:txBody>
        </p:sp>
        <p:sp>
          <p:nvSpPr>
            <p:cNvPr id="13" name="TextBox 12"/>
            <p:cNvSpPr txBox="1"/>
            <p:nvPr/>
          </p:nvSpPr>
          <p:spPr>
            <a:xfrm>
              <a:off x="3748757" y="5952654"/>
              <a:ext cx="652743" cy="369332"/>
            </a:xfrm>
            <a:prstGeom prst="rect">
              <a:avLst/>
            </a:prstGeom>
            <a:noFill/>
          </p:spPr>
          <p:txBody>
            <a:bodyPr wrap="none" rtlCol="0">
              <a:spAutoFit/>
            </a:bodyPr>
            <a:lstStyle/>
            <a:p>
              <a:r>
                <a:rPr lang="en-IN" dirty="0" smtClean="0"/>
                <a:t>2013</a:t>
              </a:r>
              <a:endParaRPr lang="en-IN" dirty="0"/>
            </a:p>
          </p:txBody>
        </p:sp>
        <p:sp>
          <p:nvSpPr>
            <p:cNvPr id="14" name="TextBox 13"/>
            <p:cNvSpPr txBox="1"/>
            <p:nvPr/>
          </p:nvSpPr>
          <p:spPr>
            <a:xfrm>
              <a:off x="5496382" y="5952654"/>
              <a:ext cx="652743" cy="369332"/>
            </a:xfrm>
            <a:prstGeom prst="rect">
              <a:avLst/>
            </a:prstGeom>
            <a:noFill/>
          </p:spPr>
          <p:txBody>
            <a:bodyPr wrap="none" rtlCol="0">
              <a:spAutoFit/>
            </a:bodyPr>
            <a:lstStyle/>
            <a:p>
              <a:r>
                <a:rPr lang="en-IN" dirty="0" smtClean="0"/>
                <a:t>2014</a:t>
              </a:r>
              <a:endParaRPr lang="en-IN" dirty="0"/>
            </a:p>
          </p:txBody>
        </p:sp>
        <p:sp>
          <p:nvSpPr>
            <p:cNvPr id="15" name="TextBox 14"/>
            <p:cNvSpPr txBox="1"/>
            <p:nvPr/>
          </p:nvSpPr>
          <p:spPr>
            <a:xfrm>
              <a:off x="7130741" y="5953375"/>
              <a:ext cx="652743" cy="369332"/>
            </a:xfrm>
            <a:prstGeom prst="rect">
              <a:avLst/>
            </a:prstGeom>
            <a:noFill/>
          </p:spPr>
          <p:txBody>
            <a:bodyPr wrap="none" rtlCol="0">
              <a:spAutoFit/>
            </a:bodyPr>
            <a:lstStyle/>
            <a:p>
              <a:r>
                <a:rPr lang="en-IN" dirty="0" smtClean="0"/>
                <a:t>2015</a:t>
              </a:r>
              <a:endParaRPr lang="en-IN" dirty="0"/>
            </a:p>
          </p:txBody>
        </p:sp>
        <p:sp>
          <p:nvSpPr>
            <p:cNvPr id="16" name="TextBox 15"/>
            <p:cNvSpPr txBox="1"/>
            <p:nvPr/>
          </p:nvSpPr>
          <p:spPr>
            <a:xfrm>
              <a:off x="8875459" y="5954096"/>
              <a:ext cx="652743" cy="369332"/>
            </a:xfrm>
            <a:prstGeom prst="rect">
              <a:avLst/>
            </a:prstGeom>
            <a:noFill/>
          </p:spPr>
          <p:txBody>
            <a:bodyPr wrap="none" rtlCol="0">
              <a:spAutoFit/>
            </a:bodyPr>
            <a:lstStyle/>
            <a:p>
              <a:r>
                <a:rPr lang="en-IN" dirty="0" smtClean="0"/>
                <a:t>2016</a:t>
              </a:r>
              <a:endParaRPr lang="en-IN" dirty="0"/>
            </a:p>
          </p:txBody>
        </p:sp>
      </p:grpSp>
      <p:sp>
        <p:nvSpPr>
          <p:cNvPr id="18" name="Rectangle 17"/>
          <p:cNvSpPr/>
          <p:nvPr/>
        </p:nvSpPr>
        <p:spPr>
          <a:xfrm>
            <a:off x="630618" y="668195"/>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76949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250173450"/>
              </p:ext>
            </p:extLst>
          </p:nvPr>
        </p:nvGraphicFramePr>
        <p:xfrm>
          <a:off x="583325" y="804598"/>
          <a:ext cx="8944878" cy="551738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989812" y="342933"/>
            <a:ext cx="2620719" cy="461665"/>
          </a:xfrm>
          <a:prstGeom prst="rect">
            <a:avLst/>
          </a:prstGeom>
          <a:noFill/>
        </p:spPr>
        <p:txBody>
          <a:bodyPr wrap="square" rtlCol="0">
            <a:spAutoFit/>
          </a:bodyPr>
          <a:lstStyle/>
          <a:p>
            <a:r>
              <a:rPr lang="en-US" sz="1600" dirty="0" smtClean="0">
                <a:solidFill>
                  <a:schemeClr val="bg1"/>
                </a:solidFill>
                <a:latin typeface="Arial" panose="020B0604020202020204" pitchFamily="34" charset="0"/>
                <a:cs typeface="Arial" panose="020B0604020202020204" pitchFamily="34" charset="0"/>
              </a:rPr>
              <a:t>Cumulative </a:t>
            </a:r>
            <a:r>
              <a:rPr lang="en-US" sz="2400" dirty="0" smtClean="0">
                <a:solidFill>
                  <a:schemeClr val="bg1"/>
                </a:solidFill>
                <a:latin typeface="Arial" panose="020B0604020202020204" pitchFamily="34" charset="0"/>
                <a:cs typeface="Arial" panose="020B0604020202020204" pitchFamily="34" charset="0"/>
              </a:rPr>
              <a:t>capex </a:t>
            </a:r>
            <a:endParaRPr lang="en-US" sz="2400" dirty="0">
              <a:solidFill>
                <a:schemeClr val="bg1"/>
              </a:solidFill>
              <a:latin typeface="Arial" panose="020B0604020202020204" pitchFamily="34" charset="0"/>
              <a:cs typeface="Arial" panose="020B0604020202020204" pitchFamily="34" charset="0"/>
            </a:endParaRPr>
          </a:p>
        </p:txBody>
      </p:sp>
      <p:grpSp>
        <p:nvGrpSpPr>
          <p:cNvPr id="7" name="Group 6"/>
          <p:cNvGrpSpPr/>
          <p:nvPr/>
        </p:nvGrpSpPr>
        <p:grpSpPr>
          <a:xfrm>
            <a:off x="1972873" y="5971147"/>
            <a:ext cx="6792227" cy="387824"/>
            <a:chOff x="1972873" y="5869271"/>
            <a:chExt cx="6792227" cy="387824"/>
          </a:xfrm>
        </p:grpSpPr>
        <p:sp>
          <p:nvSpPr>
            <p:cNvPr id="8" name="TextBox 7"/>
            <p:cNvSpPr txBox="1"/>
            <p:nvPr/>
          </p:nvSpPr>
          <p:spPr>
            <a:xfrm>
              <a:off x="1972873" y="5887763"/>
              <a:ext cx="652743" cy="369332"/>
            </a:xfrm>
            <a:prstGeom prst="rect">
              <a:avLst/>
            </a:prstGeom>
            <a:noFill/>
          </p:spPr>
          <p:txBody>
            <a:bodyPr wrap="none" rtlCol="0">
              <a:spAutoFit/>
            </a:bodyPr>
            <a:lstStyle/>
            <a:p>
              <a:r>
                <a:rPr lang="en-IN" dirty="0" smtClean="0"/>
                <a:t>2012</a:t>
              </a:r>
              <a:endParaRPr lang="en-IN" dirty="0"/>
            </a:p>
          </p:txBody>
        </p:sp>
        <p:sp>
          <p:nvSpPr>
            <p:cNvPr id="9" name="TextBox 8"/>
            <p:cNvSpPr txBox="1"/>
            <p:nvPr/>
          </p:nvSpPr>
          <p:spPr>
            <a:xfrm>
              <a:off x="3554842" y="5869271"/>
              <a:ext cx="652743" cy="369332"/>
            </a:xfrm>
            <a:prstGeom prst="rect">
              <a:avLst/>
            </a:prstGeom>
            <a:noFill/>
          </p:spPr>
          <p:txBody>
            <a:bodyPr wrap="none" rtlCol="0">
              <a:spAutoFit/>
            </a:bodyPr>
            <a:lstStyle/>
            <a:p>
              <a:r>
                <a:rPr lang="en-IN" dirty="0" smtClean="0"/>
                <a:t>2013</a:t>
              </a:r>
              <a:endParaRPr lang="en-IN" dirty="0"/>
            </a:p>
          </p:txBody>
        </p:sp>
        <p:sp>
          <p:nvSpPr>
            <p:cNvPr id="10" name="TextBox 9"/>
            <p:cNvSpPr txBox="1"/>
            <p:nvPr/>
          </p:nvSpPr>
          <p:spPr>
            <a:xfrm>
              <a:off x="4997915" y="5869271"/>
              <a:ext cx="652743" cy="369332"/>
            </a:xfrm>
            <a:prstGeom prst="rect">
              <a:avLst/>
            </a:prstGeom>
            <a:noFill/>
          </p:spPr>
          <p:txBody>
            <a:bodyPr wrap="none" rtlCol="0">
              <a:spAutoFit/>
            </a:bodyPr>
            <a:lstStyle/>
            <a:p>
              <a:r>
                <a:rPr lang="en-IN" dirty="0" smtClean="0"/>
                <a:t>2014</a:t>
              </a:r>
              <a:endParaRPr lang="en-IN" dirty="0"/>
            </a:p>
          </p:txBody>
        </p:sp>
        <p:sp>
          <p:nvSpPr>
            <p:cNvPr id="11" name="TextBox 10"/>
            <p:cNvSpPr txBox="1"/>
            <p:nvPr/>
          </p:nvSpPr>
          <p:spPr>
            <a:xfrm>
              <a:off x="6591264" y="5887763"/>
              <a:ext cx="652743" cy="369332"/>
            </a:xfrm>
            <a:prstGeom prst="rect">
              <a:avLst/>
            </a:prstGeom>
            <a:noFill/>
          </p:spPr>
          <p:txBody>
            <a:bodyPr wrap="none" rtlCol="0">
              <a:spAutoFit/>
            </a:bodyPr>
            <a:lstStyle/>
            <a:p>
              <a:r>
                <a:rPr lang="en-IN" dirty="0" smtClean="0"/>
                <a:t>2015</a:t>
              </a:r>
              <a:endParaRPr lang="en-IN" dirty="0"/>
            </a:p>
          </p:txBody>
        </p:sp>
        <p:sp>
          <p:nvSpPr>
            <p:cNvPr id="12" name="TextBox 11"/>
            <p:cNvSpPr txBox="1"/>
            <p:nvPr/>
          </p:nvSpPr>
          <p:spPr>
            <a:xfrm>
              <a:off x="8112357" y="5887763"/>
              <a:ext cx="652743" cy="369332"/>
            </a:xfrm>
            <a:prstGeom prst="rect">
              <a:avLst/>
            </a:prstGeom>
            <a:noFill/>
          </p:spPr>
          <p:txBody>
            <a:bodyPr wrap="none" rtlCol="0">
              <a:spAutoFit/>
            </a:bodyPr>
            <a:lstStyle/>
            <a:p>
              <a:r>
                <a:rPr lang="en-IN" dirty="0" smtClean="0"/>
                <a:t>2016</a:t>
              </a:r>
              <a:endParaRPr lang="en-IN" dirty="0"/>
            </a:p>
          </p:txBody>
        </p:sp>
      </p:grpSp>
      <p:sp>
        <p:nvSpPr>
          <p:cNvPr id="14" name="TextBox 13"/>
          <p:cNvSpPr txBox="1"/>
          <p:nvPr/>
        </p:nvSpPr>
        <p:spPr>
          <a:xfrm>
            <a:off x="9324897" y="6100696"/>
            <a:ext cx="914400"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In USD Mil</a:t>
            </a:r>
          </a:p>
        </p:txBody>
      </p:sp>
      <p:sp>
        <p:nvSpPr>
          <p:cNvPr id="15" name="Rectangle 14"/>
          <p:cNvSpPr/>
          <p:nvPr/>
        </p:nvSpPr>
        <p:spPr>
          <a:xfrm>
            <a:off x="9385738" y="6366210"/>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30101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363206" y="441906"/>
            <a:ext cx="1479645" cy="400110"/>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sz="2000" dirty="0">
                <a:solidFill>
                  <a:schemeClr val="bg1"/>
                </a:solidFill>
                <a:latin typeface="Arial" panose="020B0604020202020204" pitchFamily="34" charset="0"/>
                <a:cs typeface="Arial" panose="020B0604020202020204" pitchFamily="34" charset="0"/>
              </a:rPr>
              <a:t>EBITDA</a:t>
            </a:r>
            <a:endParaRPr lang="en-US" sz="2000" dirty="0">
              <a:latin typeface="Arial" panose="020B0604020202020204" pitchFamily="34" charset="0"/>
              <a:cs typeface="Arial" panose="020B0604020202020204" pitchFamily="34" charset="0"/>
            </a:endParaRPr>
          </a:p>
        </p:txBody>
      </p:sp>
      <p:sp>
        <p:nvSpPr>
          <p:cNvPr id="6" name="TextBox 5"/>
          <p:cNvSpPr txBox="1"/>
          <p:nvPr/>
        </p:nvSpPr>
        <p:spPr>
          <a:xfrm>
            <a:off x="9324897" y="6100696"/>
            <a:ext cx="914400"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In USD Mil</a:t>
            </a:r>
          </a:p>
        </p:txBody>
      </p:sp>
      <p:graphicFrame>
        <p:nvGraphicFramePr>
          <p:cNvPr id="7" name="Chart 6"/>
          <p:cNvGraphicFramePr>
            <a:graphicFrameLocks/>
          </p:cNvGraphicFramePr>
          <p:nvPr>
            <p:extLst>
              <p:ext uri="{D42A27DB-BD31-4B8C-83A1-F6EECF244321}">
                <p14:modId xmlns:p14="http://schemas.microsoft.com/office/powerpoint/2010/main" val="1640915817"/>
              </p:ext>
            </p:extLst>
          </p:nvPr>
        </p:nvGraphicFramePr>
        <p:xfrm>
          <a:off x="677917" y="1088263"/>
          <a:ext cx="9348951" cy="5123351"/>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Arrow Connector 2"/>
          <p:cNvCxnSpPr/>
          <p:nvPr/>
        </p:nvCxnSpPr>
        <p:spPr>
          <a:xfrm flipV="1">
            <a:off x="2569778" y="641961"/>
            <a:ext cx="6038193" cy="3241253"/>
          </a:xfrm>
          <a:prstGeom prst="straightConnector1">
            <a:avLst/>
          </a:prstGeom>
          <a:ln>
            <a:solidFill>
              <a:srgbClr val="BAD4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ular Callout 7"/>
          <p:cNvSpPr/>
          <p:nvPr/>
        </p:nvSpPr>
        <p:spPr>
          <a:xfrm>
            <a:off x="6711404" y="291614"/>
            <a:ext cx="1087272" cy="887104"/>
          </a:xfrm>
          <a:prstGeom prst="wedgeRectCallout">
            <a:avLst>
              <a:gd name="adj1" fmla="val 99518"/>
              <a:gd name="adj2" fmla="val 298"/>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711404" y="321193"/>
            <a:ext cx="1087272" cy="86177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CAGR of </a:t>
            </a:r>
            <a:r>
              <a:rPr lang="en-US" sz="1600" dirty="0" smtClean="0">
                <a:solidFill>
                  <a:schemeClr val="bg1"/>
                </a:solidFill>
                <a:latin typeface="Arial" panose="020B0604020202020204" pitchFamily="34" charset="0"/>
                <a:cs typeface="Arial" panose="020B0604020202020204" pitchFamily="34" charset="0"/>
              </a:rPr>
              <a:t>approx. </a:t>
            </a:r>
            <a:r>
              <a:rPr lang="en-US" sz="1600" b="1" dirty="0" smtClean="0">
                <a:solidFill>
                  <a:schemeClr val="bg1"/>
                </a:solidFill>
                <a:latin typeface="Arial" panose="020B0604020202020204" pitchFamily="34" charset="0"/>
                <a:cs typeface="Arial" panose="020B0604020202020204" pitchFamily="34" charset="0"/>
              </a:rPr>
              <a:t>50%</a:t>
            </a:r>
            <a:r>
              <a:rPr lang="en-US" sz="1600" b="1" dirty="0" smtClean="0"/>
              <a:t> </a:t>
            </a:r>
            <a:endParaRPr lang="en-US" sz="1600" b="1" dirty="0"/>
          </a:p>
        </p:txBody>
      </p:sp>
      <p:grpSp>
        <p:nvGrpSpPr>
          <p:cNvPr id="15" name="Group 14"/>
          <p:cNvGrpSpPr/>
          <p:nvPr/>
        </p:nvGrpSpPr>
        <p:grpSpPr>
          <a:xfrm>
            <a:off x="2443665" y="6054530"/>
            <a:ext cx="6643089" cy="370774"/>
            <a:chOff x="2443665" y="5952654"/>
            <a:chExt cx="6643089" cy="370774"/>
          </a:xfrm>
        </p:grpSpPr>
        <p:sp>
          <p:nvSpPr>
            <p:cNvPr id="16" name="TextBox 15"/>
            <p:cNvSpPr txBox="1"/>
            <p:nvPr/>
          </p:nvSpPr>
          <p:spPr>
            <a:xfrm>
              <a:off x="2443665" y="5952654"/>
              <a:ext cx="652743" cy="369332"/>
            </a:xfrm>
            <a:prstGeom prst="rect">
              <a:avLst/>
            </a:prstGeom>
            <a:noFill/>
          </p:spPr>
          <p:txBody>
            <a:bodyPr wrap="none" rtlCol="0">
              <a:spAutoFit/>
            </a:bodyPr>
            <a:lstStyle/>
            <a:p>
              <a:r>
                <a:rPr lang="en-IN" dirty="0" smtClean="0"/>
                <a:t>2012</a:t>
              </a:r>
              <a:endParaRPr lang="en-IN" dirty="0"/>
            </a:p>
          </p:txBody>
        </p:sp>
        <p:sp>
          <p:nvSpPr>
            <p:cNvPr id="17" name="TextBox 16"/>
            <p:cNvSpPr txBox="1"/>
            <p:nvPr/>
          </p:nvSpPr>
          <p:spPr>
            <a:xfrm>
              <a:off x="3953715" y="5952654"/>
              <a:ext cx="652743" cy="369332"/>
            </a:xfrm>
            <a:prstGeom prst="rect">
              <a:avLst/>
            </a:prstGeom>
            <a:noFill/>
          </p:spPr>
          <p:txBody>
            <a:bodyPr wrap="none" rtlCol="0">
              <a:spAutoFit/>
            </a:bodyPr>
            <a:lstStyle/>
            <a:p>
              <a:r>
                <a:rPr lang="en-IN" dirty="0" smtClean="0"/>
                <a:t>2013</a:t>
              </a:r>
              <a:endParaRPr lang="en-IN" dirty="0"/>
            </a:p>
          </p:txBody>
        </p:sp>
        <p:sp>
          <p:nvSpPr>
            <p:cNvPr id="18" name="TextBox 17"/>
            <p:cNvSpPr txBox="1"/>
            <p:nvPr/>
          </p:nvSpPr>
          <p:spPr>
            <a:xfrm>
              <a:off x="5480616" y="5952654"/>
              <a:ext cx="652743" cy="369332"/>
            </a:xfrm>
            <a:prstGeom prst="rect">
              <a:avLst/>
            </a:prstGeom>
            <a:noFill/>
          </p:spPr>
          <p:txBody>
            <a:bodyPr wrap="none" rtlCol="0">
              <a:spAutoFit/>
            </a:bodyPr>
            <a:lstStyle/>
            <a:p>
              <a:r>
                <a:rPr lang="en-IN" dirty="0" smtClean="0"/>
                <a:t>2014</a:t>
              </a:r>
              <a:endParaRPr lang="en-IN" dirty="0"/>
            </a:p>
          </p:txBody>
        </p:sp>
        <p:sp>
          <p:nvSpPr>
            <p:cNvPr id="19" name="TextBox 18"/>
            <p:cNvSpPr txBox="1"/>
            <p:nvPr/>
          </p:nvSpPr>
          <p:spPr>
            <a:xfrm>
              <a:off x="6957315" y="5953375"/>
              <a:ext cx="652743" cy="369332"/>
            </a:xfrm>
            <a:prstGeom prst="rect">
              <a:avLst/>
            </a:prstGeom>
            <a:noFill/>
          </p:spPr>
          <p:txBody>
            <a:bodyPr wrap="none" rtlCol="0">
              <a:spAutoFit/>
            </a:bodyPr>
            <a:lstStyle/>
            <a:p>
              <a:r>
                <a:rPr lang="en-IN" dirty="0" smtClean="0"/>
                <a:t>2015</a:t>
              </a:r>
              <a:endParaRPr lang="en-IN" dirty="0"/>
            </a:p>
          </p:txBody>
        </p:sp>
        <p:sp>
          <p:nvSpPr>
            <p:cNvPr id="20" name="TextBox 19"/>
            <p:cNvSpPr txBox="1"/>
            <p:nvPr/>
          </p:nvSpPr>
          <p:spPr>
            <a:xfrm>
              <a:off x="8434011" y="5954096"/>
              <a:ext cx="652743" cy="369332"/>
            </a:xfrm>
            <a:prstGeom prst="rect">
              <a:avLst/>
            </a:prstGeom>
            <a:noFill/>
          </p:spPr>
          <p:txBody>
            <a:bodyPr wrap="none" rtlCol="0">
              <a:spAutoFit/>
            </a:bodyPr>
            <a:lstStyle/>
            <a:p>
              <a:r>
                <a:rPr lang="en-IN" dirty="0" smtClean="0"/>
                <a:t>2016</a:t>
              </a:r>
              <a:endParaRPr lang="en-IN" dirty="0"/>
            </a:p>
          </p:txBody>
        </p:sp>
      </p:grpSp>
      <p:sp>
        <p:nvSpPr>
          <p:cNvPr id="21" name="Rectangle 20"/>
          <p:cNvSpPr/>
          <p:nvPr/>
        </p:nvSpPr>
        <p:spPr>
          <a:xfrm>
            <a:off x="9385738" y="6366210"/>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02000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8480848" y="3007942"/>
            <a:ext cx="3488239" cy="1477328"/>
          </a:xfrm>
          <a:prstGeom prst="rect">
            <a:avLst/>
          </a:prstGeom>
          <a:noFill/>
        </p:spPr>
        <p:txBody>
          <a:bodyPr wrap="square" rtlCol="0">
            <a:spAutoFit/>
          </a:bodyPr>
          <a:lstStyle/>
          <a:p>
            <a:pPr marL="285750" indent="-285750">
              <a:buClr>
                <a:srgbClr val="A0B500"/>
              </a:buClr>
              <a:buFont typeface="Wingdings" panose="05000000000000000000" pitchFamily="2" charset="2"/>
              <a:buChar char="§"/>
            </a:pPr>
            <a:r>
              <a:rPr lang="en-US" b="1" i="1" dirty="0">
                <a:solidFill>
                  <a:schemeClr val="bg1">
                    <a:lumMod val="50000"/>
                  </a:schemeClr>
                </a:solidFill>
              </a:rPr>
              <a:t>Promoter holding </a:t>
            </a:r>
            <a:r>
              <a:rPr lang="en-US" b="1" i="1" dirty="0">
                <a:solidFill>
                  <a:srgbClr val="99AD1E"/>
                </a:solidFill>
              </a:rPr>
              <a:t>87%</a:t>
            </a:r>
          </a:p>
          <a:p>
            <a:pPr marL="285750" indent="-285750">
              <a:buClr>
                <a:srgbClr val="A0B500"/>
              </a:buClr>
              <a:buFont typeface="Wingdings" panose="05000000000000000000" pitchFamily="2" charset="2"/>
              <a:buChar char="§"/>
            </a:pPr>
            <a:r>
              <a:rPr lang="en-US" b="1" i="1" dirty="0">
                <a:solidFill>
                  <a:schemeClr val="bg1">
                    <a:lumMod val="50000"/>
                  </a:schemeClr>
                </a:solidFill>
              </a:rPr>
              <a:t>Declared Dividend for </a:t>
            </a:r>
            <a:r>
              <a:rPr lang="en-US" b="1" i="1" dirty="0">
                <a:solidFill>
                  <a:srgbClr val="99AD1E"/>
                </a:solidFill>
              </a:rPr>
              <a:t>three years in a row</a:t>
            </a:r>
          </a:p>
          <a:p>
            <a:pPr marL="285750" indent="-285750">
              <a:buClr>
                <a:srgbClr val="A0B500"/>
              </a:buClr>
              <a:buFont typeface="Wingdings" panose="05000000000000000000" pitchFamily="2" charset="2"/>
              <a:buChar char="§"/>
            </a:pPr>
            <a:r>
              <a:rPr lang="en-US" b="1" i="1" dirty="0">
                <a:solidFill>
                  <a:schemeClr val="bg1">
                    <a:lumMod val="50000"/>
                  </a:schemeClr>
                </a:solidFill>
              </a:rPr>
              <a:t>Rating </a:t>
            </a:r>
            <a:r>
              <a:rPr lang="en-US" b="1" i="1" dirty="0">
                <a:solidFill>
                  <a:srgbClr val="99AD1E"/>
                </a:solidFill>
              </a:rPr>
              <a:t>Investment </a:t>
            </a:r>
            <a:r>
              <a:rPr lang="en-US" b="1" i="1" dirty="0" smtClean="0">
                <a:solidFill>
                  <a:srgbClr val="99AD1E"/>
                </a:solidFill>
              </a:rPr>
              <a:t>grade – </a:t>
            </a:r>
            <a:br>
              <a:rPr lang="en-US" b="1" i="1" dirty="0" smtClean="0">
                <a:solidFill>
                  <a:srgbClr val="99AD1E"/>
                </a:solidFill>
              </a:rPr>
            </a:br>
            <a:r>
              <a:rPr lang="en-US" b="1" i="1" dirty="0" smtClean="0">
                <a:solidFill>
                  <a:srgbClr val="99AD1E"/>
                </a:solidFill>
              </a:rPr>
              <a:t>ICRA - A+ </a:t>
            </a:r>
            <a:endParaRPr lang="en-US" b="1" i="1" dirty="0">
              <a:solidFill>
                <a:srgbClr val="99AD1E"/>
              </a:solidFill>
            </a:endParaRPr>
          </a:p>
        </p:txBody>
      </p:sp>
      <p:sp>
        <p:nvSpPr>
          <p:cNvPr id="14" name="TextBox 13"/>
          <p:cNvSpPr txBox="1"/>
          <p:nvPr/>
        </p:nvSpPr>
        <p:spPr>
          <a:xfrm>
            <a:off x="9536194" y="6392096"/>
            <a:ext cx="2324226" cy="276999"/>
          </a:xfrm>
          <a:prstGeom prst="rect">
            <a:avLst/>
          </a:prstGeom>
          <a:noFill/>
        </p:spPr>
        <p:txBody>
          <a:bodyPr wrap="none" rtlCol="0">
            <a:spAutoFit/>
          </a:bodyPr>
          <a:lstStyle/>
          <a:p>
            <a:r>
              <a:rPr lang="en-US" sz="1200" i="1" dirty="0"/>
              <a:t>All numbers in USD </a:t>
            </a:r>
            <a:r>
              <a:rPr lang="en-US" sz="1200" i="1" dirty="0" err="1"/>
              <a:t>Mn</a:t>
            </a:r>
            <a:r>
              <a:rPr lang="en-US" sz="1200" i="1" dirty="0"/>
              <a:t> as per IFRS</a:t>
            </a:r>
          </a:p>
        </p:txBody>
      </p:sp>
      <p:sp>
        <p:nvSpPr>
          <p:cNvPr id="16" name="TextBox 15"/>
          <p:cNvSpPr txBox="1"/>
          <p:nvPr/>
        </p:nvSpPr>
        <p:spPr>
          <a:xfrm>
            <a:off x="9922954" y="362452"/>
            <a:ext cx="2046133"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q</a:t>
            </a:r>
            <a:r>
              <a:rPr lang="en-US" sz="2400" dirty="0" smtClean="0">
                <a:solidFill>
                  <a:schemeClr val="bg1"/>
                </a:solidFill>
                <a:latin typeface="Arial" panose="020B0604020202020204" pitchFamily="34" charset="0"/>
                <a:cs typeface="Arial" panose="020B0604020202020204" pitchFamily="34" charset="0"/>
              </a:rPr>
              <a:t>uality </a:t>
            </a:r>
            <a:r>
              <a:rPr lang="en-US" sz="1600" dirty="0" smtClean="0">
                <a:solidFill>
                  <a:schemeClr val="bg1"/>
                </a:solidFill>
                <a:latin typeface="Arial" panose="020B0604020202020204" pitchFamily="34" charset="0"/>
                <a:cs typeface="Arial" panose="020B0604020202020204" pitchFamily="34" charset="0"/>
              </a:rPr>
              <a:t>of </a:t>
            </a:r>
            <a:r>
              <a:rPr lang="en-US" sz="1600" dirty="0">
                <a:solidFill>
                  <a:schemeClr val="bg1"/>
                </a:solidFill>
                <a:latin typeface="Arial" panose="020B0604020202020204" pitchFamily="34" charset="0"/>
                <a:cs typeface="Arial" panose="020B0604020202020204" pitchFamily="34" charset="0"/>
              </a:rPr>
              <a:t>growth</a:t>
            </a:r>
          </a:p>
        </p:txBody>
      </p:sp>
      <p:graphicFrame>
        <p:nvGraphicFramePr>
          <p:cNvPr id="9" name="Chart 8"/>
          <p:cNvGraphicFramePr>
            <a:graphicFrameLocks/>
          </p:cNvGraphicFramePr>
          <p:nvPr>
            <p:extLst>
              <p:ext uri="{D42A27DB-BD31-4B8C-83A1-F6EECF244321}">
                <p14:modId xmlns:p14="http://schemas.microsoft.com/office/powerpoint/2010/main" val="1757501796"/>
              </p:ext>
            </p:extLst>
          </p:nvPr>
        </p:nvGraphicFramePr>
        <p:xfrm>
          <a:off x="409904" y="1045312"/>
          <a:ext cx="7851228" cy="5434162"/>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8436243" y="4756945"/>
            <a:ext cx="3424177" cy="1477328"/>
          </a:xfrm>
          <a:prstGeom prst="rect">
            <a:avLst/>
          </a:prstGeom>
          <a:noFill/>
        </p:spPr>
        <p:txBody>
          <a:bodyPr wrap="square" rtlCol="0">
            <a:spAutoFit/>
          </a:bodyPr>
          <a:lstStyle/>
          <a:p>
            <a:pPr>
              <a:buClr>
                <a:srgbClr val="A0B500"/>
              </a:buClr>
            </a:pPr>
            <a:r>
              <a:rPr lang="en-US" b="1" dirty="0">
                <a:solidFill>
                  <a:schemeClr val="bg1">
                    <a:lumMod val="50000"/>
                  </a:schemeClr>
                </a:solidFill>
              </a:rPr>
              <a:t>Subsidiaries </a:t>
            </a:r>
          </a:p>
          <a:p>
            <a:pPr marL="628650" lvl="1" indent="-285750">
              <a:buClr>
                <a:srgbClr val="A0B500"/>
              </a:buClr>
              <a:buFont typeface="Wingdings" panose="05000000000000000000" pitchFamily="2" charset="2"/>
              <a:buChar char="§"/>
            </a:pPr>
            <a:r>
              <a:rPr lang="en-US" b="1" dirty="0">
                <a:solidFill>
                  <a:schemeClr val="bg1">
                    <a:lumMod val="50000"/>
                  </a:schemeClr>
                </a:solidFill>
              </a:rPr>
              <a:t>Sify Technologies (Singapore) Pte. Ltd.  </a:t>
            </a:r>
          </a:p>
          <a:p>
            <a:pPr marL="628650" lvl="1" indent="-285750">
              <a:buClr>
                <a:srgbClr val="A0B500"/>
              </a:buClr>
              <a:buFont typeface="Wingdings" panose="05000000000000000000" pitchFamily="2" charset="2"/>
              <a:buChar char="§"/>
            </a:pPr>
            <a:r>
              <a:rPr lang="en-US" b="1" dirty="0">
                <a:solidFill>
                  <a:schemeClr val="bg1">
                    <a:lumMod val="50000"/>
                  </a:schemeClr>
                </a:solidFill>
              </a:rPr>
              <a:t>Sify Technologies North America Corporation</a:t>
            </a:r>
            <a:endParaRPr lang="en-US" b="1" dirty="0">
              <a:solidFill>
                <a:srgbClr val="BFD630"/>
              </a:solidFill>
            </a:endParaRPr>
          </a:p>
        </p:txBody>
      </p:sp>
    </p:spTree>
    <p:extLst>
      <p:ext uri="{BB962C8B-B14F-4D97-AF65-F5344CB8AC3E}">
        <p14:creationId xmlns:p14="http://schemas.microsoft.com/office/powerpoint/2010/main" val="26871375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9438565" y="255245"/>
            <a:ext cx="2753435" cy="461665"/>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sz="2400" dirty="0">
                <a:solidFill>
                  <a:schemeClr val="bg1"/>
                </a:solidFill>
                <a:latin typeface="Arial" panose="020B0604020202020204" pitchFamily="34" charset="0"/>
                <a:cs typeface="Arial" panose="020B0604020202020204" pitchFamily="34" charset="0"/>
              </a:rPr>
              <a:t>operating </a:t>
            </a:r>
            <a:r>
              <a:rPr lang="en-US" sz="1600" dirty="0">
                <a:solidFill>
                  <a:schemeClr val="bg1"/>
                </a:solidFill>
                <a:latin typeface="Arial" panose="020B0604020202020204" pitchFamily="34" charset="0"/>
                <a:cs typeface="Arial" panose="020B0604020202020204" pitchFamily="34" charset="0"/>
              </a:rPr>
              <a:t>performance </a:t>
            </a:r>
            <a:endParaRPr lang="en-US" sz="1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1992573" y="845651"/>
            <a:ext cx="6788820" cy="5865698"/>
          </a:xfrm>
          <a:prstGeom prst="rect">
            <a:avLst/>
          </a:prstGeom>
        </p:spPr>
      </p:pic>
      <p:sp>
        <p:nvSpPr>
          <p:cNvPr id="7" name="TextBox 6"/>
          <p:cNvSpPr txBox="1"/>
          <p:nvPr/>
        </p:nvSpPr>
        <p:spPr>
          <a:xfrm>
            <a:off x="9324897" y="6100696"/>
            <a:ext cx="914400"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In USD Mil</a:t>
            </a:r>
          </a:p>
        </p:txBody>
      </p:sp>
      <p:sp>
        <p:nvSpPr>
          <p:cNvPr id="8" name="Rectangle 7"/>
          <p:cNvSpPr/>
          <p:nvPr/>
        </p:nvSpPr>
        <p:spPr>
          <a:xfrm>
            <a:off x="9385738" y="6366210"/>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2333160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66356" y="1040524"/>
            <a:ext cx="6761538" cy="5523593"/>
          </a:xfrm>
          <a:prstGeom prst="rect">
            <a:avLst/>
          </a:prstGeom>
        </p:spPr>
      </p:pic>
      <p:sp>
        <p:nvSpPr>
          <p:cNvPr id="3" name="Text Box 4"/>
          <p:cNvSpPr txBox="1">
            <a:spLocks noChangeArrowheads="1"/>
          </p:cNvSpPr>
          <p:nvPr/>
        </p:nvSpPr>
        <p:spPr bwMode="auto">
          <a:xfrm>
            <a:off x="9843447" y="282541"/>
            <a:ext cx="2166583" cy="461665"/>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sz="2400" dirty="0">
                <a:solidFill>
                  <a:schemeClr val="bg1"/>
                </a:solidFill>
                <a:latin typeface="Arial" panose="020B0604020202020204" pitchFamily="34" charset="0"/>
                <a:cs typeface="Arial" panose="020B0604020202020204" pitchFamily="34" charset="0"/>
              </a:rPr>
              <a:t>financial</a:t>
            </a:r>
            <a:r>
              <a:rPr lang="en-US" sz="1600" dirty="0">
                <a:latin typeface="Arial" panose="020B0604020202020204" pitchFamily="34" charset="0"/>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position</a:t>
            </a:r>
            <a:endParaRPr lang="en-US" sz="1600" dirty="0">
              <a:latin typeface="Arial" panose="020B0604020202020204" pitchFamily="34" charset="0"/>
              <a:cs typeface="Arial" panose="020B0604020202020204" pitchFamily="34" charset="0"/>
            </a:endParaRPr>
          </a:p>
        </p:txBody>
      </p:sp>
      <p:sp>
        <p:nvSpPr>
          <p:cNvPr id="7" name="TextBox 6"/>
          <p:cNvSpPr txBox="1"/>
          <p:nvPr/>
        </p:nvSpPr>
        <p:spPr>
          <a:xfrm>
            <a:off x="9324897" y="6100696"/>
            <a:ext cx="914400"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In USD Mil</a:t>
            </a:r>
          </a:p>
        </p:txBody>
      </p:sp>
      <p:sp>
        <p:nvSpPr>
          <p:cNvPr id="8" name="Rectangle 7"/>
          <p:cNvSpPr/>
          <p:nvPr/>
        </p:nvSpPr>
        <p:spPr>
          <a:xfrm>
            <a:off x="9385738" y="6366210"/>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54622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4"/>
          <p:cNvSpPr txBox="1">
            <a:spLocks noChangeArrowheads="1"/>
          </p:cNvSpPr>
          <p:nvPr/>
        </p:nvSpPr>
        <p:spPr bwMode="auto">
          <a:xfrm>
            <a:off x="9556845" y="214302"/>
            <a:ext cx="2635155" cy="461665"/>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sz="1600" dirty="0">
                <a:solidFill>
                  <a:schemeClr val="bg1"/>
                </a:solidFill>
                <a:latin typeface="Arial" panose="020B0604020202020204" pitchFamily="34" charset="0"/>
                <a:cs typeface="Arial" panose="020B0604020202020204" pitchFamily="34" charset="0"/>
              </a:rPr>
              <a:t>summary of </a:t>
            </a:r>
            <a:r>
              <a:rPr lang="en-US" sz="2400" dirty="0">
                <a:solidFill>
                  <a:schemeClr val="bg1"/>
                </a:solidFill>
                <a:latin typeface="Arial" panose="020B0604020202020204" pitchFamily="34" charset="0"/>
                <a:cs typeface="Arial" panose="020B0604020202020204" pitchFamily="34" charset="0"/>
              </a:rPr>
              <a:t>financials</a:t>
            </a:r>
            <a:r>
              <a:rPr lang="en-US" sz="1600" dirty="0">
                <a:latin typeface="Arial" panose="020B0604020202020204" pitchFamily="34" charset="0"/>
                <a:cs typeface="Arial" panose="020B0604020202020204" pitchFamily="34" charset="0"/>
              </a:rPr>
              <a:t> </a:t>
            </a:r>
          </a:p>
        </p:txBody>
      </p:sp>
      <p:graphicFrame>
        <p:nvGraphicFramePr>
          <p:cNvPr id="4" name="Chart 3"/>
          <p:cNvGraphicFramePr>
            <a:graphicFrameLocks/>
          </p:cNvGraphicFramePr>
          <p:nvPr>
            <p:extLst>
              <p:ext uri="{D42A27DB-BD31-4B8C-83A1-F6EECF244321}">
                <p14:modId xmlns:p14="http://schemas.microsoft.com/office/powerpoint/2010/main" val="1289666677"/>
              </p:ext>
            </p:extLst>
          </p:nvPr>
        </p:nvGraphicFramePr>
        <p:xfrm>
          <a:off x="1715070" y="1156648"/>
          <a:ext cx="8679975" cy="570135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677917" y="259571"/>
            <a:ext cx="3043450" cy="461665"/>
          </a:xfrm>
          <a:prstGeom prst="rect">
            <a:avLst/>
          </a:prstGeom>
          <a:noFill/>
        </p:spPr>
        <p:txBody>
          <a:bodyPr wrap="square" rtlCol="0">
            <a:spAutoFit/>
          </a:bodyPr>
          <a:lstStyle/>
          <a:p>
            <a:r>
              <a:rPr lang="en-US" sz="2400" dirty="0">
                <a:solidFill>
                  <a:schemeClr val="bg1">
                    <a:lumMod val="50000"/>
                  </a:schemeClr>
                </a:solidFill>
                <a:latin typeface="Arial" panose="020B0604020202020204" pitchFamily="34" charset="0"/>
                <a:cs typeface="Arial" panose="020B0604020202020204" pitchFamily="34" charset="0"/>
              </a:rPr>
              <a:t>Business</a:t>
            </a:r>
            <a:r>
              <a:rPr lang="en-US" sz="1600" dirty="0">
                <a:solidFill>
                  <a:schemeClr val="bg1">
                    <a:lumMod val="50000"/>
                  </a:schemeClr>
                </a:solidFill>
                <a:latin typeface="Arial" panose="020B0604020202020204" pitchFamily="34" charset="0"/>
                <a:cs typeface="Arial" panose="020B0604020202020204" pitchFamily="34" charset="0"/>
              </a:rPr>
              <a:t> contributions…</a:t>
            </a:r>
          </a:p>
        </p:txBody>
      </p:sp>
      <p:sp>
        <p:nvSpPr>
          <p:cNvPr id="6" name="TextBox 5"/>
          <p:cNvSpPr txBox="1"/>
          <p:nvPr/>
        </p:nvSpPr>
        <p:spPr>
          <a:xfrm>
            <a:off x="677917" y="645239"/>
            <a:ext cx="2474716"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In USD </a:t>
            </a:r>
            <a:r>
              <a:rPr lang="en-US" sz="1200" i="1" dirty="0" smtClean="0">
                <a:latin typeface="Arial" panose="020B0604020202020204" pitchFamily="34" charset="0"/>
                <a:cs typeface="Arial" panose="020B0604020202020204" pitchFamily="34" charset="0"/>
              </a:rPr>
              <a:t>Mil &amp; share of overall</a:t>
            </a:r>
            <a:endParaRPr lang="en-US" sz="1200" i="1" dirty="0">
              <a:latin typeface="Arial" panose="020B0604020202020204" pitchFamily="34" charset="0"/>
              <a:cs typeface="Arial" panose="020B0604020202020204" pitchFamily="34" charset="0"/>
            </a:endParaRPr>
          </a:p>
        </p:txBody>
      </p:sp>
      <p:sp>
        <p:nvSpPr>
          <p:cNvPr id="7" name="Rectangle 6"/>
          <p:cNvSpPr/>
          <p:nvPr/>
        </p:nvSpPr>
        <p:spPr>
          <a:xfrm>
            <a:off x="738758" y="910753"/>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08587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10081146" y="327443"/>
            <a:ext cx="1956180" cy="460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p>
            <a:pPr defTabSz="457200">
              <a:spcBef>
                <a:spcPts val="363"/>
              </a:spcBef>
              <a:buClr>
                <a:srgbClr val="000000"/>
              </a:buClr>
              <a:buSzPct val="100000"/>
              <a:tabLst>
                <a:tab pos="723900" algn="l"/>
                <a:tab pos="1447800" algn="l"/>
                <a:tab pos="2171700" algn="l"/>
              </a:tabLst>
            </a:pPr>
            <a:r>
              <a:rPr lang="en-US" sz="1600" dirty="0">
                <a:solidFill>
                  <a:schemeClr val="bg1"/>
                </a:solidFill>
                <a:latin typeface="Arial" panose="020B0604020202020204" pitchFamily="34" charset="0"/>
                <a:cs typeface="Arial" panose="020B0604020202020204" pitchFamily="34" charset="0"/>
              </a:rPr>
              <a:t>the </a:t>
            </a:r>
            <a:r>
              <a:rPr lang="en-US" sz="1600" dirty="0" smtClean="0">
                <a:solidFill>
                  <a:schemeClr val="bg1"/>
                </a:solidFill>
                <a:latin typeface="Arial" panose="020B0604020202020204" pitchFamily="34" charset="0"/>
                <a:cs typeface="Arial" panose="020B0604020202020204" pitchFamily="34" charset="0"/>
              </a:rPr>
              <a:t>driving </a:t>
            </a:r>
            <a:r>
              <a:rPr lang="en-US" sz="2400" dirty="0" smtClean="0">
                <a:solidFill>
                  <a:schemeClr val="bg1"/>
                </a:solidFill>
                <a:latin typeface="Arial" panose="020B0604020202020204" pitchFamily="34" charset="0"/>
                <a:cs typeface="Arial" panose="020B0604020202020204" pitchFamily="34" charset="0"/>
              </a:rPr>
              <a:t>vision</a:t>
            </a:r>
            <a:endParaRPr lang="en-US" sz="2400" dirty="0">
              <a:solidFill>
                <a:schemeClr val="bg1"/>
              </a:solidFill>
              <a:latin typeface="Arial" panose="020B0604020202020204" pitchFamily="34" charset="0"/>
              <a:cs typeface="Arial" panose="020B0604020202020204" pitchFamily="34" charset="0"/>
            </a:endParaRPr>
          </a:p>
        </p:txBody>
      </p:sp>
      <p:sp>
        <p:nvSpPr>
          <p:cNvPr id="10" name="TextBox 9"/>
          <p:cNvSpPr txBox="1"/>
          <p:nvPr/>
        </p:nvSpPr>
        <p:spPr>
          <a:xfrm>
            <a:off x="2247331" y="2060258"/>
            <a:ext cx="7090230" cy="2400657"/>
          </a:xfrm>
          <a:prstGeom prst="rect">
            <a:avLst/>
          </a:prstGeom>
          <a:noFill/>
        </p:spPr>
        <p:txBody>
          <a:bodyPr wrap="square" rtlCol="0">
            <a:spAutoFit/>
          </a:bodyPr>
          <a:lstStyle/>
          <a:p>
            <a:pPr algn="ctr"/>
            <a:r>
              <a:rPr lang="en-US" sz="3000" dirty="0">
                <a:solidFill>
                  <a:schemeClr val="bg1">
                    <a:lumMod val="65000"/>
                  </a:schemeClr>
                </a:solidFill>
                <a:latin typeface="Arial" panose="020B0604020202020204" pitchFamily="34" charset="0"/>
                <a:cs typeface="Arial" panose="020B0604020202020204" pitchFamily="34" charset="0"/>
              </a:rPr>
              <a:t>We are building a world in which our </a:t>
            </a:r>
            <a:br>
              <a:rPr lang="en-US" sz="3000" dirty="0">
                <a:solidFill>
                  <a:schemeClr val="bg1">
                    <a:lumMod val="65000"/>
                  </a:schemeClr>
                </a:solidFill>
                <a:latin typeface="Arial" panose="020B0604020202020204" pitchFamily="34" charset="0"/>
                <a:cs typeface="Arial" panose="020B0604020202020204" pitchFamily="34" charset="0"/>
              </a:rPr>
            </a:br>
            <a:r>
              <a:rPr lang="en-US" sz="3000" b="1" u="sng" dirty="0">
                <a:solidFill>
                  <a:srgbClr val="99AD1E"/>
                </a:solidFill>
                <a:latin typeface="Arial" panose="020B0604020202020204" pitchFamily="34" charset="0"/>
                <a:cs typeface="Arial" panose="020B0604020202020204" pitchFamily="34" charset="0"/>
              </a:rPr>
              <a:t>converged ICT ecosystem</a:t>
            </a:r>
            <a:r>
              <a:rPr lang="en-US" sz="3000" b="1" dirty="0">
                <a:solidFill>
                  <a:srgbClr val="99AD1E"/>
                </a:solidFill>
                <a:latin typeface="Arial" panose="020B0604020202020204" pitchFamily="34" charset="0"/>
                <a:cs typeface="Arial" panose="020B0604020202020204" pitchFamily="34" charset="0"/>
              </a:rPr>
              <a:t> </a:t>
            </a:r>
            <a:r>
              <a:rPr lang="en-US" sz="3000" dirty="0">
                <a:solidFill>
                  <a:schemeClr val="bg1">
                    <a:lumMod val="65000"/>
                  </a:schemeClr>
                </a:solidFill>
                <a:latin typeface="Arial" panose="020B0604020202020204" pitchFamily="34" charset="0"/>
                <a:cs typeface="Arial" panose="020B0604020202020204" pitchFamily="34" charset="0"/>
              </a:rPr>
              <a:t>and </a:t>
            </a:r>
            <a:br>
              <a:rPr lang="en-US" sz="3000" dirty="0">
                <a:solidFill>
                  <a:schemeClr val="bg1">
                    <a:lumMod val="65000"/>
                  </a:schemeClr>
                </a:solidFill>
                <a:latin typeface="Arial" panose="020B0604020202020204" pitchFamily="34" charset="0"/>
                <a:cs typeface="Arial" panose="020B0604020202020204" pitchFamily="34" charset="0"/>
              </a:rPr>
            </a:br>
            <a:r>
              <a:rPr lang="en-US" sz="3000" dirty="0">
                <a:solidFill>
                  <a:schemeClr val="bg1">
                    <a:lumMod val="65000"/>
                  </a:schemeClr>
                </a:solidFill>
                <a:latin typeface="Arial" panose="020B0604020202020204" pitchFamily="34" charset="0"/>
                <a:cs typeface="Arial" panose="020B0604020202020204" pitchFamily="34" charset="0"/>
              </a:rPr>
              <a:t>our </a:t>
            </a:r>
            <a:r>
              <a:rPr lang="en-US" sz="3000" b="1" u="sng" dirty="0">
                <a:solidFill>
                  <a:srgbClr val="99AD1E"/>
                </a:solidFill>
                <a:latin typeface="Arial" panose="020B0604020202020204" pitchFamily="34" charset="0"/>
                <a:cs typeface="Arial" panose="020B0604020202020204" pitchFamily="34" charset="0"/>
              </a:rPr>
              <a:t>‘bring it on’</a:t>
            </a:r>
            <a:r>
              <a:rPr lang="en-US" sz="3000" b="1" dirty="0">
                <a:solidFill>
                  <a:srgbClr val="99AD1E"/>
                </a:solidFill>
                <a:latin typeface="Arial" panose="020B0604020202020204" pitchFamily="34" charset="0"/>
                <a:cs typeface="Arial" panose="020B0604020202020204" pitchFamily="34" charset="0"/>
              </a:rPr>
              <a:t> </a:t>
            </a:r>
            <a:r>
              <a:rPr lang="en-US" sz="3000" dirty="0">
                <a:solidFill>
                  <a:schemeClr val="bg1">
                    <a:lumMod val="65000"/>
                  </a:schemeClr>
                </a:solidFill>
                <a:latin typeface="Arial" panose="020B0604020202020204" pitchFamily="34" charset="0"/>
                <a:cs typeface="Arial" panose="020B0604020202020204" pitchFamily="34" charset="0"/>
              </a:rPr>
              <a:t>attitude </a:t>
            </a:r>
            <a:br>
              <a:rPr lang="en-US" sz="3000" dirty="0">
                <a:solidFill>
                  <a:schemeClr val="bg1">
                    <a:lumMod val="65000"/>
                  </a:schemeClr>
                </a:solidFill>
                <a:latin typeface="Arial" panose="020B0604020202020204" pitchFamily="34" charset="0"/>
                <a:cs typeface="Arial" panose="020B0604020202020204" pitchFamily="34" charset="0"/>
              </a:rPr>
            </a:br>
            <a:r>
              <a:rPr lang="en-US" sz="3000" dirty="0">
                <a:solidFill>
                  <a:schemeClr val="bg1">
                    <a:lumMod val="65000"/>
                  </a:schemeClr>
                </a:solidFill>
                <a:latin typeface="Arial" panose="020B0604020202020204" pitchFamily="34" charset="0"/>
                <a:cs typeface="Arial" panose="020B0604020202020204" pitchFamily="34" charset="0"/>
              </a:rPr>
              <a:t>will be the competitive advantage </a:t>
            </a:r>
            <a:br>
              <a:rPr lang="en-US" sz="3000" dirty="0">
                <a:solidFill>
                  <a:schemeClr val="bg1">
                    <a:lumMod val="65000"/>
                  </a:schemeClr>
                </a:solidFill>
                <a:latin typeface="Arial" panose="020B0604020202020204" pitchFamily="34" charset="0"/>
                <a:cs typeface="Arial" panose="020B0604020202020204" pitchFamily="34" charset="0"/>
              </a:rPr>
            </a:br>
            <a:r>
              <a:rPr lang="en-US" sz="3000" dirty="0">
                <a:solidFill>
                  <a:schemeClr val="bg1">
                    <a:lumMod val="65000"/>
                  </a:schemeClr>
                </a:solidFill>
                <a:latin typeface="Arial" panose="020B0604020202020204" pitchFamily="34" charset="0"/>
                <a:cs typeface="Arial" panose="020B0604020202020204" pitchFamily="34" charset="0"/>
              </a:rPr>
              <a:t>to our customers </a:t>
            </a:r>
          </a:p>
        </p:txBody>
      </p:sp>
      <p:sp>
        <p:nvSpPr>
          <p:cNvPr id="11" name="TextBox 10"/>
          <p:cNvSpPr txBox="1"/>
          <p:nvPr/>
        </p:nvSpPr>
        <p:spPr>
          <a:xfrm>
            <a:off x="3701010" y="4689986"/>
            <a:ext cx="4494726" cy="646331"/>
          </a:xfrm>
          <a:prstGeom prst="rect">
            <a:avLst/>
          </a:prstGeom>
          <a:noFill/>
        </p:spPr>
        <p:txBody>
          <a:bodyPr wrap="square" rtlCol="0">
            <a:spAutoFit/>
          </a:bodyPr>
          <a:lstStyle/>
          <a:p>
            <a:pPr algn="ctr"/>
            <a:r>
              <a:rPr lang="en-US" b="1" dirty="0">
                <a:solidFill>
                  <a:schemeClr val="tx1">
                    <a:lumMod val="50000"/>
                    <a:lumOff val="50000"/>
                  </a:schemeClr>
                </a:solidFill>
                <a:latin typeface="Arial" panose="020B0604020202020204" pitchFamily="34" charset="0"/>
                <a:cs typeface="Arial" panose="020B0604020202020204" pitchFamily="34" charset="0"/>
              </a:rPr>
              <a:t>Raju </a:t>
            </a:r>
            <a:r>
              <a:rPr lang="en-US" b="1" dirty="0" err="1">
                <a:solidFill>
                  <a:schemeClr val="tx1">
                    <a:lumMod val="50000"/>
                    <a:lumOff val="50000"/>
                  </a:schemeClr>
                </a:solidFill>
                <a:latin typeface="Arial" panose="020B0604020202020204" pitchFamily="34" charset="0"/>
                <a:cs typeface="Arial" panose="020B0604020202020204" pitchFamily="34" charset="0"/>
              </a:rPr>
              <a:t>Vegesna</a:t>
            </a:r>
            <a:endParaRPr lang="en-US" b="1" dirty="0">
              <a:solidFill>
                <a:schemeClr val="tx1">
                  <a:lumMod val="50000"/>
                  <a:lumOff val="50000"/>
                </a:schemeClr>
              </a:solidFill>
              <a:latin typeface="Arial" panose="020B0604020202020204" pitchFamily="34" charset="0"/>
              <a:cs typeface="Arial" panose="020B0604020202020204" pitchFamily="34" charset="0"/>
            </a:endParaRPr>
          </a:p>
          <a:p>
            <a:pPr algn="ctr"/>
            <a:r>
              <a:rPr lang="en-US" dirty="0">
                <a:solidFill>
                  <a:schemeClr val="bg1">
                    <a:lumMod val="75000"/>
                  </a:schemeClr>
                </a:solidFill>
                <a:latin typeface="Arial" panose="020B0604020202020204" pitchFamily="34" charset="0"/>
                <a:cs typeface="Arial" panose="020B0604020202020204" pitchFamily="34" charset="0"/>
              </a:rPr>
              <a:t>Chairman, </a:t>
            </a:r>
            <a:r>
              <a:rPr lang="en-US" dirty="0" err="1">
                <a:solidFill>
                  <a:schemeClr val="bg1">
                    <a:lumMod val="75000"/>
                  </a:schemeClr>
                </a:solidFill>
                <a:latin typeface="Arial" panose="020B0604020202020204" pitchFamily="34" charset="0"/>
                <a:cs typeface="Arial" panose="020B0604020202020204" pitchFamily="34" charset="0"/>
              </a:rPr>
              <a:t>Sify</a:t>
            </a:r>
            <a:r>
              <a:rPr lang="en-US" dirty="0">
                <a:solidFill>
                  <a:schemeClr val="bg1">
                    <a:lumMod val="75000"/>
                  </a:schemeClr>
                </a:solidFill>
                <a:latin typeface="Arial" panose="020B0604020202020204" pitchFamily="34" charset="0"/>
                <a:cs typeface="Arial" panose="020B0604020202020204" pitchFamily="34" charset="0"/>
              </a:rPr>
              <a:t> Technologies Limited</a:t>
            </a:r>
          </a:p>
        </p:txBody>
      </p:sp>
    </p:spTree>
    <p:extLst>
      <p:ext uri="{BB962C8B-B14F-4D97-AF65-F5344CB8AC3E}">
        <p14:creationId xmlns:p14="http://schemas.microsoft.com/office/powerpoint/2010/main" val="153680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6745" y="366249"/>
            <a:ext cx="5420482" cy="6125430"/>
          </a:xfrm>
          <a:prstGeom prst="rect">
            <a:avLst/>
          </a:prstGeom>
        </p:spPr>
      </p:pic>
      <p:sp>
        <p:nvSpPr>
          <p:cNvPr id="4" name="TextBox 9"/>
          <p:cNvSpPr txBox="1">
            <a:spLocks noChangeArrowheads="1"/>
          </p:cNvSpPr>
          <p:nvPr/>
        </p:nvSpPr>
        <p:spPr bwMode="auto">
          <a:xfrm>
            <a:off x="9889829" y="366249"/>
            <a:ext cx="23021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dirty="0">
                <a:solidFill>
                  <a:schemeClr val="bg1"/>
                </a:solidFill>
                <a:latin typeface="Arial" panose="020B0604020202020204" pitchFamily="34" charset="0"/>
                <a:cs typeface="Arial" panose="020B0604020202020204" pitchFamily="34" charset="0"/>
              </a:rPr>
              <a:t>business </a:t>
            </a:r>
            <a:r>
              <a:rPr lang="en-US" sz="2400" dirty="0" smtClean="0">
                <a:solidFill>
                  <a:schemeClr val="bg1"/>
                </a:solidFill>
                <a:latin typeface="Arial" panose="020B0604020202020204" pitchFamily="34" charset="0"/>
                <a:cs typeface="Arial" panose="020B0604020202020204" pitchFamily="34" charset="0"/>
              </a:rPr>
              <a:t>maturity</a:t>
            </a:r>
            <a:endParaRPr lang="en-SG" sz="2400"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2752298" y="1433012"/>
            <a:ext cx="3411940" cy="646331"/>
          </a:xfrm>
          <a:prstGeom prst="rect">
            <a:avLst/>
          </a:prstGeom>
          <a:noFill/>
        </p:spPr>
        <p:txBody>
          <a:bodyPr wrap="square" rtlCol="0">
            <a:spAutoFit/>
          </a:bodyPr>
          <a:lstStyle/>
          <a:p>
            <a:r>
              <a:rPr lang="en-US" dirty="0">
                <a:solidFill>
                  <a:schemeClr val="bg1"/>
                </a:solidFill>
              </a:rPr>
              <a:t>Consumer broadband and Portals</a:t>
            </a:r>
          </a:p>
          <a:p>
            <a:r>
              <a:rPr lang="en-US" dirty="0">
                <a:solidFill>
                  <a:schemeClr val="bg1"/>
                </a:solidFill>
              </a:rPr>
              <a:t>Company</a:t>
            </a:r>
          </a:p>
        </p:txBody>
      </p:sp>
      <p:sp>
        <p:nvSpPr>
          <p:cNvPr id="6" name="TextBox 5"/>
          <p:cNvSpPr txBox="1"/>
          <p:nvPr/>
        </p:nvSpPr>
        <p:spPr>
          <a:xfrm>
            <a:off x="2933220" y="3550694"/>
            <a:ext cx="3411940" cy="646331"/>
          </a:xfrm>
          <a:prstGeom prst="rect">
            <a:avLst/>
          </a:prstGeom>
          <a:noFill/>
        </p:spPr>
        <p:txBody>
          <a:bodyPr wrap="square" rtlCol="0">
            <a:spAutoFit/>
          </a:bodyPr>
          <a:lstStyle/>
          <a:p>
            <a:r>
              <a:rPr lang="en-US" dirty="0">
                <a:solidFill>
                  <a:schemeClr val="bg1"/>
                </a:solidFill>
              </a:rPr>
              <a:t>Enterprise Data Center &amp; Network Services</a:t>
            </a:r>
          </a:p>
        </p:txBody>
      </p:sp>
      <p:sp>
        <p:nvSpPr>
          <p:cNvPr id="7" name="TextBox 6"/>
          <p:cNvSpPr txBox="1"/>
          <p:nvPr/>
        </p:nvSpPr>
        <p:spPr>
          <a:xfrm>
            <a:off x="2909253" y="5907627"/>
            <a:ext cx="3411940" cy="369332"/>
          </a:xfrm>
          <a:prstGeom prst="rect">
            <a:avLst/>
          </a:prstGeom>
          <a:noFill/>
        </p:spPr>
        <p:txBody>
          <a:bodyPr wrap="square" rtlCol="0">
            <a:spAutoFit/>
          </a:bodyPr>
          <a:lstStyle/>
          <a:p>
            <a:r>
              <a:rPr lang="en-US" dirty="0">
                <a:solidFill>
                  <a:schemeClr val="bg1"/>
                </a:solidFill>
              </a:rPr>
              <a:t>ICT Solutions &amp; Services </a:t>
            </a:r>
          </a:p>
        </p:txBody>
      </p:sp>
      <p:sp>
        <p:nvSpPr>
          <p:cNvPr id="8" name="TextBox 7"/>
          <p:cNvSpPr txBox="1"/>
          <p:nvPr/>
        </p:nvSpPr>
        <p:spPr>
          <a:xfrm>
            <a:off x="8033986" y="5722961"/>
            <a:ext cx="1678675" cy="369332"/>
          </a:xfrm>
          <a:prstGeom prst="rect">
            <a:avLst/>
          </a:prstGeom>
          <a:noFill/>
        </p:spPr>
        <p:txBody>
          <a:bodyPr wrap="square" rtlCol="0">
            <a:spAutoFit/>
          </a:bodyPr>
          <a:lstStyle/>
          <a:p>
            <a:r>
              <a:rPr lang="en-US" dirty="0">
                <a:solidFill>
                  <a:schemeClr val="bg1">
                    <a:lumMod val="65000"/>
                  </a:schemeClr>
                </a:solidFill>
              </a:rPr>
              <a:t>From 2012</a:t>
            </a:r>
          </a:p>
        </p:txBody>
      </p:sp>
      <p:sp>
        <p:nvSpPr>
          <p:cNvPr id="11" name="TextBox 10"/>
          <p:cNvSpPr txBox="1"/>
          <p:nvPr/>
        </p:nvSpPr>
        <p:spPr>
          <a:xfrm>
            <a:off x="7952450" y="1811445"/>
            <a:ext cx="1678675" cy="369332"/>
          </a:xfrm>
          <a:prstGeom prst="rect">
            <a:avLst/>
          </a:prstGeom>
          <a:noFill/>
        </p:spPr>
        <p:txBody>
          <a:bodyPr wrap="square" rtlCol="0">
            <a:spAutoFit/>
          </a:bodyPr>
          <a:lstStyle/>
          <a:p>
            <a:r>
              <a:rPr lang="en-US" dirty="0">
                <a:solidFill>
                  <a:schemeClr val="bg1">
                    <a:lumMod val="65000"/>
                  </a:schemeClr>
                </a:solidFill>
              </a:rPr>
              <a:t>Until 2009</a:t>
            </a:r>
          </a:p>
        </p:txBody>
      </p:sp>
      <p:cxnSp>
        <p:nvCxnSpPr>
          <p:cNvPr id="12" name="Straight Arrow Connector 11"/>
          <p:cNvCxnSpPr/>
          <p:nvPr/>
        </p:nvCxnSpPr>
        <p:spPr>
          <a:xfrm>
            <a:off x="8538954" y="4374445"/>
            <a:ext cx="27295" cy="1348517"/>
          </a:xfrm>
          <a:prstGeom prst="straightConnector1">
            <a:avLst/>
          </a:prstGeom>
          <a:ln>
            <a:solidFill>
              <a:srgbClr val="C0DA19"/>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8484362" y="2162833"/>
            <a:ext cx="2275" cy="1565280"/>
          </a:xfrm>
          <a:prstGeom prst="straightConnector1">
            <a:avLst/>
          </a:prstGeom>
          <a:ln>
            <a:solidFill>
              <a:srgbClr val="C0DA19"/>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471537" y="3820446"/>
            <a:ext cx="2258355" cy="369332"/>
          </a:xfrm>
          <a:prstGeom prst="rect">
            <a:avLst/>
          </a:prstGeom>
          <a:noFill/>
        </p:spPr>
        <p:txBody>
          <a:bodyPr wrap="square" rtlCol="0">
            <a:spAutoFit/>
          </a:bodyPr>
          <a:lstStyle/>
          <a:p>
            <a:pPr algn="ctr"/>
            <a:r>
              <a:rPr lang="en-US" dirty="0">
                <a:solidFill>
                  <a:schemeClr val="bg1">
                    <a:lumMod val="65000"/>
                  </a:schemeClr>
                </a:solidFill>
              </a:rPr>
              <a:t>Brand DNA extension</a:t>
            </a:r>
          </a:p>
        </p:txBody>
      </p:sp>
    </p:spTree>
    <p:extLst>
      <p:ext uri="{BB962C8B-B14F-4D97-AF65-F5344CB8AC3E}">
        <p14:creationId xmlns:p14="http://schemas.microsoft.com/office/powerpoint/2010/main" val="2436992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49980803"/>
              </p:ext>
            </p:extLst>
          </p:nvPr>
        </p:nvGraphicFramePr>
        <p:xfrm>
          <a:off x="1230258" y="512089"/>
          <a:ext cx="7722674" cy="5865015"/>
        </p:xfrm>
        <a:graphic>
          <a:graphicData uri="http://schemas.openxmlformats.org/drawingml/2006/table">
            <a:tbl>
              <a:tblPr/>
              <a:tblGrid>
                <a:gridCol w="4833653"/>
                <a:gridCol w="1685686"/>
                <a:gridCol w="1203335"/>
              </a:tblGrid>
              <a:tr h="584382">
                <a:tc gridSpan="3">
                  <a:txBody>
                    <a:bodyPr/>
                    <a:lstStyle/>
                    <a:p>
                      <a:pPr algn="l" fontAlgn="b"/>
                      <a:endParaRPr lang="en-US" sz="1500" b="1" i="0" u="none" strike="noStrike" dirty="0">
                        <a:effectLst/>
                        <a:latin typeface="Tahoma" panose="020B0604030504040204" pitchFamily="34" charset="0"/>
                      </a:endParaRPr>
                    </a:p>
                  </a:txBody>
                  <a:tcPr marL="9525" marR="9525" marT="9525" marB="0" anchor="b">
                    <a:lnL>
                      <a:noFill/>
                    </a:lnL>
                    <a:lnR>
                      <a:noFill/>
                    </a:lnR>
                    <a:lnT>
                      <a:noFill/>
                    </a:lnT>
                    <a:lnB>
                      <a:noFill/>
                    </a:lnB>
                  </a:tcPr>
                </a:tc>
                <a:tc hMerge="1">
                  <a:txBody>
                    <a:bodyPr/>
                    <a:lstStyle/>
                    <a:p>
                      <a:pPr algn="l" fontAlgn="b"/>
                      <a:endParaRPr lang="en-US" sz="1000" b="0" i="0" u="none" strike="noStrike">
                        <a:effectLst/>
                        <a:latin typeface="Tahoma" panose="020B0604030504040204" pitchFamily="34" charset="0"/>
                      </a:endParaRPr>
                    </a:p>
                  </a:txBody>
                  <a:tcPr marL="9525" marR="9525" marT="9525" marB="0" anchor="b">
                    <a:lnL>
                      <a:noFill/>
                    </a:lnL>
                    <a:lnR>
                      <a:noFill/>
                    </a:lnR>
                    <a:lnT>
                      <a:noFill/>
                    </a:lnT>
                    <a:lnB>
                      <a:noFill/>
                    </a:lnB>
                  </a:tcPr>
                </a:tc>
                <a:tc hMerge="1">
                  <a:txBody>
                    <a:bodyPr/>
                    <a:lstStyle/>
                    <a:p>
                      <a:pPr algn="l" fontAlgn="b"/>
                      <a:endParaRPr lang="en-US" sz="10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ctr" fontAlgn="b"/>
                      <a:r>
                        <a:rPr lang="en-US" sz="1500" b="1" i="0" u="none" strike="noStrike">
                          <a:solidFill>
                            <a:srgbClr val="000000"/>
                          </a:solidFill>
                          <a:effectLst/>
                          <a:latin typeface="Tahoma" panose="020B0604030504040204" pitchFamily="34" charset="0"/>
                        </a:rPr>
                        <a:t>No. of shares</a:t>
                      </a:r>
                    </a:p>
                  </a:txBody>
                  <a:tcPr marL="9525" marR="9525" marT="9525" marB="0" anchor="b">
                    <a:lnL>
                      <a:noFill/>
                    </a:lnL>
                    <a:lnR>
                      <a:noFill/>
                    </a:lnR>
                    <a:lnT>
                      <a:noFill/>
                    </a:lnT>
                    <a:lnB>
                      <a:noFill/>
                    </a:lnB>
                  </a:tcPr>
                </a:tc>
                <a:tc>
                  <a:txBody>
                    <a:bodyPr/>
                    <a:lstStyle/>
                    <a:p>
                      <a:pPr algn="ctr" fontAlgn="b"/>
                      <a:r>
                        <a:rPr lang="en-US" sz="1500" b="1" i="0" u="none" strike="noStrike">
                          <a:solidFill>
                            <a:srgbClr val="000000"/>
                          </a:solidFill>
                          <a:effectLst/>
                          <a:latin typeface="Tahoma" panose="020B0604030504040204" pitchFamily="34" charset="0"/>
                        </a:rPr>
                        <a:t>%</a:t>
                      </a:r>
                    </a:p>
                  </a:txBody>
                  <a:tcPr marL="9525" marR="9525" marT="9525" marB="0" anchor="b">
                    <a:lnL>
                      <a:noFill/>
                    </a:lnL>
                    <a:lnR>
                      <a:noFill/>
                    </a:lnR>
                    <a:lnT>
                      <a:noFill/>
                    </a:lnT>
                    <a:lnB>
                      <a:noFill/>
                    </a:lnB>
                  </a:tcPr>
                </a:tc>
              </a:tr>
              <a:tr h="194794">
                <a:tc>
                  <a:txBody>
                    <a:bodyPr/>
                    <a:lstStyle/>
                    <a:p>
                      <a:pPr algn="l" fontAlgn="b"/>
                      <a:r>
                        <a:rPr lang="en-US" sz="1500" b="1" i="0" u="none" strike="noStrike">
                          <a:solidFill>
                            <a:srgbClr val="000000"/>
                          </a:solidFill>
                          <a:effectLst/>
                          <a:latin typeface="Tahoma" panose="020B0604030504040204" pitchFamily="34" charset="0"/>
                        </a:rPr>
                        <a:t>Foreign holding:</a:t>
                      </a: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378129">
                <a:tc>
                  <a:txBody>
                    <a:bodyPr/>
                    <a:lstStyle/>
                    <a:p>
                      <a:pPr algn="l" fontAlgn="b"/>
                      <a:r>
                        <a:rPr lang="en-US" sz="1500" b="0" i="0" u="none" strike="noStrike">
                          <a:solidFill>
                            <a:srgbClr val="000000"/>
                          </a:solidFill>
                          <a:effectLst/>
                          <a:latin typeface="Tahoma" panose="020B0604030504040204" pitchFamily="34" charset="0"/>
                        </a:rPr>
                        <a:t>ADRs held by Citibank, New York, Depositary  (Listed)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24,519,084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13.73 </a:t>
                      </a:r>
                    </a:p>
                  </a:txBody>
                  <a:tcPr marL="9525" marR="9525" marT="9525" marB="0" anchor="b">
                    <a:lnL>
                      <a:noFill/>
                    </a:lnL>
                    <a:lnR>
                      <a:noFill/>
                    </a:lnR>
                    <a:lnT>
                      <a:noFill/>
                    </a:lnT>
                    <a:lnB>
                      <a:noFill/>
                    </a:lnB>
                  </a:tcPr>
                </a:tc>
              </a:tr>
              <a:tr h="194794">
                <a:tc>
                  <a:txBody>
                    <a:bodyPr/>
                    <a:lstStyle/>
                    <a:p>
                      <a:pPr algn="l" fontAlgn="b"/>
                      <a:r>
                        <a:rPr lang="en-US" sz="1500" b="0" i="0" u="none" strike="noStrike">
                          <a:solidFill>
                            <a:srgbClr val="000000"/>
                          </a:solidFill>
                          <a:effectLst/>
                          <a:latin typeface="Tahoma" panose="020B0604030504040204" pitchFamily="34" charset="0"/>
                        </a:rPr>
                        <a:t>Infinity Capital Ventures, LP, USA   (Unlisted)</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13,902,860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7.79 </a:t>
                      </a:r>
                    </a:p>
                  </a:txBody>
                  <a:tcPr marL="9525" marR="9525" marT="9525" marB="0" anchor="b">
                    <a:lnL>
                      <a:noFill/>
                    </a:lnL>
                    <a:lnR>
                      <a:noFill/>
                    </a:lnR>
                    <a:lnT>
                      <a:noFill/>
                    </a:lnT>
                    <a:lnB>
                      <a:noFill/>
                    </a:lnB>
                  </a:tcPr>
                </a:tc>
              </a:tr>
              <a:tr h="194794">
                <a:tc>
                  <a:txBody>
                    <a:bodyPr/>
                    <a:lstStyle/>
                    <a:p>
                      <a:pPr algn="l" fontAlgn="b"/>
                      <a:r>
                        <a:rPr lang="en-US" sz="1500" b="0" i="0" u="none" strike="noStrike">
                          <a:solidFill>
                            <a:srgbClr val="000000"/>
                          </a:solidFill>
                          <a:effectLst/>
                          <a:latin typeface="Tahoma" panose="020B0604030504040204" pitchFamily="34" charset="0"/>
                        </a:rPr>
                        <a:t>Vegesna Family Trust, USA  (Listed)</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578,191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0.32 </a:t>
                      </a: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ctr" fontAlgn="b"/>
                      <a:r>
                        <a:rPr lang="en-US" sz="1500" b="1" i="0" u="none" strike="noStrike">
                          <a:solidFill>
                            <a:srgbClr val="000000"/>
                          </a:solidFill>
                          <a:effectLst/>
                          <a:latin typeface="Tahoma" panose="020B0604030504040204" pitchFamily="34" charset="0"/>
                        </a:rPr>
                        <a:t>Total</a:t>
                      </a:r>
                    </a:p>
                  </a:txBody>
                  <a:tcPr marL="9525" marR="9525" marT="9525" marB="0" anchor="b">
                    <a:lnL>
                      <a:noFill/>
                    </a:lnL>
                    <a:lnR>
                      <a:noFill/>
                    </a:lnR>
                    <a:lnT>
                      <a:noFill/>
                    </a:lnT>
                    <a:lnB>
                      <a:noFill/>
                    </a:lnB>
                  </a:tcPr>
                </a:tc>
                <a:tc>
                  <a:txBody>
                    <a:bodyPr/>
                    <a:lstStyle/>
                    <a:p>
                      <a:pPr algn="l" fontAlgn="b"/>
                      <a:r>
                        <a:rPr lang="en-US" sz="1500" b="1" i="0" u="none" strike="noStrike" dirty="0">
                          <a:effectLst/>
                          <a:latin typeface="Tahoma" panose="020B0604030504040204" pitchFamily="34" charset="0"/>
                        </a:rPr>
                        <a:t>       39,000,135 </a:t>
                      </a:r>
                    </a:p>
                  </a:txBody>
                  <a:tcPr marL="9525" marR="9525" marT="9525" marB="0" anchor="b">
                    <a:lnL>
                      <a:noFill/>
                    </a:lnL>
                    <a:lnR>
                      <a:noFill/>
                    </a:lnR>
                    <a:lnT>
                      <a:noFill/>
                    </a:lnT>
                    <a:lnB>
                      <a:noFill/>
                    </a:lnB>
                  </a:tcPr>
                </a:tc>
                <a:tc>
                  <a:txBody>
                    <a:bodyPr/>
                    <a:lstStyle/>
                    <a:p>
                      <a:pPr algn="l" fontAlgn="b"/>
                      <a:r>
                        <a:rPr lang="en-US" sz="1500" b="1" i="0" u="none" strike="noStrike">
                          <a:effectLst/>
                          <a:latin typeface="Tahoma" panose="020B0604030504040204" pitchFamily="34" charset="0"/>
                        </a:rPr>
                        <a:t>        21.85 </a:t>
                      </a: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r>
                        <a:rPr lang="en-US" sz="1500" b="1" i="0" u="none" strike="noStrike">
                          <a:solidFill>
                            <a:srgbClr val="000000"/>
                          </a:solidFill>
                          <a:effectLst/>
                          <a:latin typeface="Tahoma" panose="020B0604030504040204" pitchFamily="34" charset="0"/>
                        </a:rPr>
                        <a:t>Resident holding:</a:t>
                      </a: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r>
                        <a:rPr lang="en-US" sz="1500" b="0" i="0" u="none" strike="noStrike">
                          <a:solidFill>
                            <a:srgbClr val="000000"/>
                          </a:solidFill>
                          <a:effectLst/>
                          <a:latin typeface="Tahoma" panose="020B0604030504040204" pitchFamily="34" charset="0"/>
                        </a:rPr>
                        <a:t>Infinity Satcom Universal Private Limited</a:t>
                      </a:r>
                    </a:p>
                  </a:txBody>
                  <a:tcPr marL="9525" marR="9525" marT="9525" marB="0" anchor="b">
                    <a:lnL>
                      <a:noFill/>
                    </a:lnL>
                    <a:lnR>
                      <a:noFill/>
                    </a:lnR>
                    <a:lnT>
                      <a:noFill/>
                    </a:lnT>
                    <a:lnB>
                      <a:noFill/>
                    </a:lnB>
                  </a:tcPr>
                </a:tc>
                <a:tc>
                  <a:txBody>
                    <a:bodyPr/>
                    <a:lstStyle/>
                    <a:p>
                      <a:pPr algn="l" fontAlgn="b"/>
                      <a:r>
                        <a:rPr lang="en-US" sz="1500" b="0" i="0" u="none" strike="noStrike">
                          <a:solidFill>
                            <a:srgbClr val="000000"/>
                          </a:solidFill>
                          <a:effectLst/>
                          <a:latin typeface="Tahoma" panose="020B0604030504040204" pitchFamily="34" charset="0"/>
                        </a:rPr>
                        <a:t>         14,530,000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8.14 </a:t>
                      </a:r>
                    </a:p>
                  </a:txBody>
                  <a:tcPr marL="9525" marR="9525" marT="9525" marB="0" anchor="b">
                    <a:lnL>
                      <a:noFill/>
                    </a:lnL>
                    <a:lnR>
                      <a:noFill/>
                    </a:lnR>
                    <a:lnT>
                      <a:noFill/>
                    </a:lnT>
                    <a:lnB>
                      <a:noFill/>
                    </a:lnB>
                  </a:tcPr>
                </a:tc>
              </a:tr>
              <a:tr h="378129">
                <a:tc>
                  <a:txBody>
                    <a:bodyPr/>
                    <a:lstStyle/>
                    <a:p>
                      <a:pPr algn="l" fontAlgn="b"/>
                      <a:r>
                        <a:rPr lang="en-US" sz="1500" b="0" i="0" u="none" strike="noStrike">
                          <a:solidFill>
                            <a:srgbClr val="000000"/>
                          </a:solidFill>
                          <a:effectLst/>
                          <a:latin typeface="Tahoma" panose="020B0604030504040204" pitchFamily="34" charset="0"/>
                        </a:rPr>
                        <a:t>Ramanand Core Investment Company Private Limited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125,000,000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70.02 </a:t>
                      </a:r>
                    </a:p>
                  </a:txBody>
                  <a:tcPr marL="9525" marR="9525" marT="9525" marB="0" anchor="b">
                    <a:lnL>
                      <a:noFill/>
                    </a:lnL>
                    <a:lnR>
                      <a:noFill/>
                    </a:lnR>
                    <a:lnT>
                      <a:noFill/>
                    </a:lnT>
                    <a:lnB>
                      <a:noFill/>
                    </a:lnB>
                  </a:tcPr>
                </a:tc>
              </a:tr>
              <a:tr h="194794">
                <a:tc>
                  <a:txBody>
                    <a:bodyPr/>
                    <a:lstStyle/>
                    <a:p>
                      <a:pPr algn="l" fontAlgn="b"/>
                      <a:r>
                        <a:rPr lang="en-US" sz="1500" b="0" i="0" u="none" strike="noStrike">
                          <a:solidFill>
                            <a:srgbClr val="000000"/>
                          </a:solidFill>
                          <a:effectLst/>
                          <a:latin typeface="Tahoma" panose="020B0604030504040204" pitchFamily="34" charset="0"/>
                        </a:rPr>
                        <a:t>Others</a:t>
                      </a:r>
                    </a:p>
                  </a:txBody>
                  <a:tcPr marL="9525" marR="9525" marT="9525" marB="0" anchor="b">
                    <a:lnL>
                      <a:noFill/>
                    </a:lnL>
                    <a:lnR>
                      <a:noFill/>
                    </a:lnR>
                    <a:lnT>
                      <a:noFill/>
                    </a:lnT>
                    <a:lnB>
                      <a:noFill/>
                    </a:lnB>
                  </a:tcPr>
                </a:tc>
                <a:tc>
                  <a:txBody>
                    <a:bodyPr/>
                    <a:lstStyle/>
                    <a:p>
                      <a:pPr algn="l" fontAlgn="b"/>
                      <a:r>
                        <a:rPr lang="en-US" sz="1500" b="0" i="0" u="none" strike="noStrike">
                          <a:solidFill>
                            <a:srgbClr val="000000"/>
                          </a:solidFill>
                          <a:effectLst/>
                          <a:latin typeface="Tahoma" panose="020B0604030504040204" pitchFamily="34" charset="0"/>
                        </a:rPr>
                        <a:t>                    652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0.00 </a:t>
                      </a: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ctr" fontAlgn="b"/>
                      <a:r>
                        <a:rPr lang="en-US" sz="1500" b="1" i="0" u="none" strike="noStrike">
                          <a:solidFill>
                            <a:srgbClr val="000000"/>
                          </a:solidFill>
                          <a:effectLst/>
                          <a:latin typeface="Tahoma" panose="020B0604030504040204" pitchFamily="34" charset="0"/>
                        </a:rPr>
                        <a:t>Total</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139,530,652 </a:t>
                      </a:r>
                    </a:p>
                  </a:txBody>
                  <a:tcPr marL="9525" marR="9525" marT="9525" marB="0" anchor="b">
                    <a:lnL>
                      <a:noFill/>
                    </a:lnL>
                    <a:lnR>
                      <a:noFill/>
                    </a:lnR>
                    <a:lnT>
                      <a:noFill/>
                    </a:lnT>
                    <a:lnB>
                      <a:noFill/>
                    </a:lnB>
                  </a:tcPr>
                </a:tc>
                <a:tc>
                  <a:txBody>
                    <a:bodyPr/>
                    <a:lstStyle/>
                    <a:p>
                      <a:pPr algn="l" fontAlgn="b"/>
                      <a:r>
                        <a:rPr lang="en-US" sz="1500" b="0" i="0" u="none" strike="noStrike">
                          <a:effectLst/>
                          <a:latin typeface="Tahoma" panose="020B0604030504040204" pitchFamily="34" charset="0"/>
                        </a:rPr>
                        <a:t>         78.15 </a:t>
                      </a: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ctr" fontAlgn="b"/>
                      <a:r>
                        <a:rPr lang="en-US" sz="1500" b="1" i="0" u="none" strike="noStrike">
                          <a:solidFill>
                            <a:srgbClr val="000000"/>
                          </a:solidFill>
                          <a:effectLst/>
                          <a:latin typeface="Tahoma" panose="020B0604030504040204" pitchFamily="34" charset="0"/>
                        </a:rPr>
                        <a:t>Grand Total</a:t>
                      </a:r>
                    </a:p>
                  </a:txBody>
                  <a:tcPr marL="9525" marR="9525" marT="9525" marB="0" anchor="b">
                    <a:lnL>
                      <a:noFill/>
                    </a:lnL>
                    <a:lnR>
                      <a:noFill/>
                    </a:lnR>
                    <a:lnT>
                      <a:noFill/>
                    </a:lnT>
                    <a:lnB>
                      <a:noFill/>
                    </a:lnB>
                  </a:tcPr>
                </a:tc>
                <a:tc>
                  <a:txBody>
                    <a:bodyPr/>
                    <a:lstStyle/>
                    <a:p>
                      <a:pPr algn="l" fontAlgn="b"/>
                      <a:r>
                        <a:rPr lang="en-US" sz="1500" b="1" i="0" u="none" strike="noStrike">
                          <a:effectLst/>
                          <a:latin typeface="Tahoma" panose="020B0604030504040204" pitchFamily="34" charset="0"/>
                        </a:rPr>
                        <a:t>     178,530,787 </a:t>
                      </a:r>
                    </a:p>
                  </a:txBody>
                  <a:tcPr marL="9525" marR="9525" marT="9525" marB="0" anchor="b">
                    <a:lnL>
                      <a:noFill/>
                    </a:lnL>
                    <a:lnR>
                      <a:noFill/>
                    </a:lnR>
                    <a:lnT>
                      <a:noFill/>
                    </a:lnT>
                    <a:lnB>
                      <a:noFill/>
                    </a:lnB>
                  </a:tcPr>
                </a:tc>
                <a:tc>
                  <a:txBody>
                    <a:bodyPr/>
                    <a:lstStyle/>
                    <a:p>
                      <a:pPr algn="l" fontAlgn="b"/>
                      <a:r>
                        <a:rPr lang="en-US" sz="1500" b="1" i="0" u="none" strike="noStrike">
                          <a:effectLst/>
                          <a:latin typeface="Tahoma" panose="020B0604030504040204" pitchFamily="34" charset="0"/>
                        </a:rPr>
                        <a:t>      100.00 </a:t>
                      </a: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r>
              <a:tr h="194794">
                <a:tc>
                  <a:txBody>
                    <a:bodyPr/>
                    <a:lstStyle/>
                    <a:p>
                      <a:pPr algn="l" fontAlgn="b"/>
                      <a:r>
                        <a:rPr lang="en-US" sz="1500" b="1" i="0" u="none" strike="noStrike">
                          <a:solidFill>
                            <a:srgbClr val="000000"/>
                          </a:solidFill>
                          <a:effectLst/>
                          <a:latin typeface="Tahoma" panose="020B0604030504040204" pitchFamily="34" charset="0"/>
                        </a:rPr>
                        <a:t>* Partly paid up to the extent of 70%</a:t>
                      </a:r>
                    </a:p>
                  </a:txBody>
                  <a:tcPr marL="9525" marR="9525" marT="9525" marB="0" anchor="b">
                    <a:lnL>
                      <a:noFill/>
                    </a:lnL>
                    <a:lnR>
                      <a:noFill/>
                    </a:lnR>
                    <a:lnT>
                      <a:noFill/>
                    </a:lnT>
                    <a:lnB>
                      <a:noFill/>
                    </a:lnB>
                  </a:tcPr>
                </a:tc>
                <a:tc>
                  <a:txBody>
                    <a:bodyPr/>
                    <a:lstStyle/>
                    <a:p>
                      <a:pPr algn="l" fontAlgn="b"/>
                      <a:endParaRPr lang="en-US" sz="1500" b="0" i="0" u="none" strike="noStrike">
                        <a:effectLst/>
                        <a:latin typeface="Tahoma" panose="020B0604030504040204" pitchFamily="34" charset="0"/>
                      </a:endParaRPr>
                    </a:p>
                  </a:txBody>
                  <a:tcPr marL="9525" marR="9525" marT="9525" marB="0" anchor="b">
                    <a:lnL>
                      <a:noFill/>
                    </a:lnL>
                    <a:lnR>
                      <a:noFill/>
                    </a:lnR>
                    <a:lnT>
                      <a:noFill/>
                    </a:lnT>
                    <a:lnB>
                      <a:noFill/>
                    </a:lnB>
                  </a:tcPr>
                </a:tc>
                <a:tc>
                  <a:txBody>
                    <a:bodyPr/>
                    <a:lstStyle/>
                    <a:p>
                      <a:pPr algn="l" fontAlgn="b"/>
                      <a:endParaRPr lang="en-US" sz="1500" b="0" i="0" u="none" strike="noStrike" dirty="0">
                        <a:effectLst/>
                        <a:latin typeface="Tahoma" panose="020B0604030504040204" pitchFamily="34" charset="0"/>
                      </a:endParaRPr>
                    </a:p>
                  </a:txBody>
                  <a:tcPr marL="9525" marR="9525" marT="9525" marB="0" anchor="b">
                    <a:lnL>
                      <a:noFill/>
                    </a:lnL>
                    <a:lnR>
                      <a:noFill/>
                    </a:lnR>
                    <a:lnT>
                      <a:noFill/>
                    </a:lnT>
                    <a:lnB>
                      <a:noFill/>
                    </a:lnB>
                  </a:tcPr>
                </a:tc>
              </a:tr>
            </a:tbl>
          </a:graphicData>
        </a:graphic>
      </p:graphicFrame>
      <p:sp>
        <p:nvSpPr>
          <p:cNvPr id="4" name="TextBox 9"/>
          <p:cNvSpPr txBox="1">
            <a:spLocks noChangeArrowheads="1"/>
          </p:cNvSpPr>
          <p:nvPr/>
        </p:nvSpPr>
        <p:spPr bwMode="auto">
          <a:xfrm>
            <a:off x="9652488" y="312034"/>
            <a:ext cx="23984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dirty="0">
                <a:solidFill>
                  <a:schemeClr val="bg1"/>
                </a:solidFill>
                <a:latin typeface="Arial" panose="020B0604020202020204" pitchFamily="34" charset="0"/>
                <a:cs typeface="Arial" panose="020B0604020202020204" pitchFamily="34" charset="0"/>
              </a:rPr>
              <a:t>s</a:t>
            </a:r>
            <a:r>
              <a:rPr lang="en-US" sz="2000" dirty="0" smtClean="0">
                <a:solidFill>
                  <a:schemeClr val="bg1"/>
                </a:solidFill>
                <a:latin typeface="Arial" panose="020B0604020202020204" pitchFamily="34" charset="0"/>
                <a:cs typeface="Arial" panose="020B0604020202020204" pitchFamily="34" charset="0"/>
              </a:rPr>
              <a:t>hareholding </a:t>
            </a:r>
            <a:r>
              <a:rPr lang="en-US" sz="1500" dirty="0" smtClean="0">
                <a:solidFill>
                  <a:schemeClr val="bg1"/>
                </a:solidFill>
                <a:latin typeface="Arial" panose="020B0604020202020204" pitchFamily="34" charset="0"/>
                <a:cs typeface="Arial" panose="020B0604020202020204" pitchFamily="34" charset="0"/>
              </a:rPr>
              <a:t>pattern</a:t>
            </a:r>
            <a:endParaRPr lang="en-SG" sz="1500"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9385738" y="6366210"/>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203719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4752" cy="6858000"/>
          </a:xfrm>
          <a:prstGeom prst="rect">
            <a:avLst/>
          </a:prstGeom>
        </p:spPr>
      </p:pic>
      <p:sp>
        <p:nvSpPr>
          <p:cNvPr id="24" name="TextBox 9"/>
          <p:cNvSpPr txBox="1">
            <a:spLocks noChangeArrowheads="1"/>
          </p:cNvSpPr>
          <p:nvPr/>
        </p:nvSpPr>
        <p:spPr bwMode="auto">
          <a:xfrm>
            <a:off x="10117297" y="254852"/>
            <a:ext cx="214745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dirty="0" smtClean="0">
                <a:solidFill>
                  <a:schemeClr val="bg1"/>
                </a:solidFill>
                <a:latin typeface="Arial" panose="020B0604020202020204" pitchFamily="34" charset="0"/>
                <a:cs typeface="Arial" panose="020B0604020202020204" pitchFamily="34" charset="0"/>
              </a:rPr>
              <a:t>eco system </a:t>
            </a:r>
          </a:p>
          <a:p>
            <a:r>
              <a:rPr lang="en-US" sz="1600" dirty="0" smtClean="0">
                <a:solidFill>
                  <a:schemeClr val="bg1"/>
                </a:solidFill>
                <a:latin typeface="Arial" panose="020B0604020202020204" pitchFamily="34" charset="0"/>
                <a:cs typeface="Arial" panose="020B0604020202020204" pitchFamily="34" charset="0"/>
              </a:rPr>
              <a:t>Of services</a:t>
            </a:r>
            <a:endParaRPr lang="en-SG"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2116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18256" y="463724"/>
            <a:ext cx="3109042" cy="667478"/>
          </a:xfrm>
          <a:prstGeom prst="rect">
            <a:avLst/>
          </a:prstGeom>
        </p:spPr>
      </p:pic>
      <p:sp>
        <p:nvSpPr>
          <p:cNvPr id="3" name="Rectangle 2"/>
          <p:cNvSpPr/>
          <p:nvPr/>
        </p:nvSpPr>
        <p:spPr>
          <a:xfrm>
            <a:off x="138266" y="1241777"/>
            <a:ext cx="4855821" cy="190142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4" name="Straight Connector 3"/>
          <p:cNvCxnSpPr/>
          <p:nvPr/>
        </p:nvCxnSpPr>
        <p:spPr>
          <a:xfrm>
            <a:off x="5596553" y="2348562"/>
            <a:ext cx="2185926" cy="241044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5396283" y="2352459"/>
            <a:ext cx="490913" cy="235171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38972" y="4843667"/>
            <a:ext cx="4855116" cy="180066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17548" y="5057871"/>
            <a:ext cx="1010212" cy="1640437"/>
            <a:chOff x="681496" y="5082471"/>
            <a:chExt cx="1010212" cy="1640437"/>
          </a:xfrm>
        </p:grpSpPr>
        <p:grpSp>
          <p:nvGrpSpPr>
            <p:cNvPr id="8" name="Group 7"/>
            <p:cNvGrpSpPr/>
            <p:nvPr/>
          </p:nvGrpSpPr>
          <p:grpSpPr>
            <a:xfrm>
              <a:off x="681496" y="5616956"/>
              <a:ext cx="1010212" cy="1105952"/>
              <a:chOff x="619862" y="3191494"/>
              <a:chExt cx="1010212" cy="1105952"/>
            </a:xfrm>
          </p:grpSpPr>
          <p:sp>
            <p:nvSpPr>
              <p:cNvPr id="10" name="Freeform 9"/>
              <p:cNvSpPr/>
              <p:nvPr/>
            </p:nvSpPr>
            <p:spPr>
              <a:xfrm>
                <a:off x="761891" y="3191494"/>
                <a:ext cx="551145" cy="683920"/>
              </a:xfrm>
              <a:custGeom>
                <a:avLst/>
                <a:gdLst>
                  <a:gd name="connsiteX0" fmla="*/ 417952 w 731520"/>
                  <a:gd name="connsiteY0" fmla="*/ 720245 h 1047176"/>
                  <a:gd name="connsiteX1" fmla="*/ 417952 w 731520"/>
                  <a:gd name="connsiteY1" fmla="*/ 903125 h 1047176"/>
                  <a:gd name="connsiteX2" fmla="*/ 600832 w 731520"/>
                  <a:gd name="connsiteY2" fmla="*/ 903125 h 1047176"/>
                  <a:gd name="connsiteX3" fmla="*/ 600832 w 731520"/>
                  <a:gd name="connsiteY3" fmla="*/ 720245 h 1047176"/>
                  <a:gd name="connsiteX4" fmla="*/ 143632 w 731520"/>
                  <a:gd name="connsiteY4" fmla="*/ 720245 h 1047176"/>
                  <a:gd name="connsiteX5" fmla="*/ 143632 w 731520"/>
                  <a:gd name="connsiteY5" fmla="*/ 903125 h 1047176"/>
                  <a:gd name="connsiteX6" fmla="*/ 326512 w 731520"/>
                  <a:gd name="connsiteY6" fmla="*/ 903125 h 1047176"/>
                  <a:gd name="connsiteX7" fmla="*/ 326512 w 731520"/>
                  <a:gd name="connsiteY7" fmla="*/ 720245 h 1047176"/>
                  <a:gd name="connsiteX8" fmla="*/ 417952 w 731520"/>
                  <a:gd name="connsiteY8" fmla="*/ 431103 h 1047176"/>
                  <a:gd name="connsiteX9" fmla="*/ 417952 w 731520"/>
                  <a:gd name="connsiteY9" fmla="*/ 613983 h 1047176"/>
                  <a:gd name="connsiteX10" fmla="*/ 600832 w 731520"/>
                  <a:gd name="connsiteY10" fmla="*/ 613983 h 1047176"/>
                  <a:gd name="connsiteX11" fmla="*/ 600832 w 731520"/>
                  <a:gd name="connsiteY11" fmla="*/ 431103 h 1047176"/>
                  <a:gd name="connsiteX12" fmla="*/ 143632 w 731520"/>
                  <a:gd name="connsiteY12" fmla="*/ 431103 h 1047176"/>
                  <a:gd name="connsiteX13" fmla="*/ 143632 w 731520"/>
                  <a:gd name="connsiteY13" fmla="*/ 613983 h 1047176"/>
                  <a:gd name="connsiteX14" fmla="*/ 326512 w 731520"/>
                  <a:gd name="connsiteY14" fmla="*/ 613983 h 1047176"/>
                  <a:gd name="connsiteX15" fmla="*/ 326512 w 731520"/>
                  <a:gd name="connsiteY15" fmla="*/ 431103 h 1047176"/>
                  <a:gd name="connsiteX16" fmla="*/ 415864 w 731520"/>
                  <a:gd name="connsiteY16" fmla="*/ 141961 h 1047176"/>
                  <a:gd name="connsiteX17" fmla="*/ 415864 w 731520"/>
                  <a:gd name="connsiteY17" fmla="*/ 324841 h 1047176"/>
                  <a:gd name="connsiteX18" fmla="*/ 598744 w 731520"/>
                  <a:gd name="connsiteY18" fmla="*/ 324841 h 1047176"/>
                  <a:gd name="connsiteX19" fmla="*/ 598744 w 731520"/>
                  <a:gd name="connsiteY19" fmla="*/ 141961 h 1047176"/>
                  <a:gd name="connsiteX20" fmla="*/ 141544 w 731520"/>
                  <a:gd name="connsiteY20" fmla="*/ 141961 h 1047176"/>
                  <a:gd name="connsiteX21" fmla="*/ 141544 w 731520"/>
                  <a:gd name="connsiteY21" fmla="*/ 324841 h 1047176"/>
                  <a:gd name="connsiteX22" fmla="*/ 324424 w 731520"/>
                  <a:gd name="connsiteY22" fmla="*/ 324841 h 1047176"/>
                  <a:gd name="connsiteX23" fmla="*/ 324424 w 731520"/>
                  <a:gd name="connsiteY23" fmla="*/ 141961 h 1047176"/>
                  <a:gd name="connsiteX24" fmla="*/ 0 w 731520"/>
                  <a:gd name="connsiteY24" fmla="*/ 0 h 1047176"/>
                  <a:gd name="connsiteX25" fmla="*/ 731520 w 731520"/>
                  <a:gd name="connsiteY25" fmla="*/ 0 h 1047176"/>
                  <a:gd name="connsiteX26" fmla="*/ 731520 w 731520"/>
                  <a:gd name="connsiteY26" fmla="*/ 1047176 h 1047176"/>
                  <a:gd name="connsiteX27" fmla="*/ 0 w 731520"/>
                  <a:gd name="connsiteY27" fmla="*/ 1047176 h 10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1520" h="1047176">
                    <a:moveTo>
                      <a:pt x="417952" y="720245"/>
                    </a:moveTo>
                    <a:lnTo>
                      <a:pt x="417952" y="903125"/>
                    </a:lnTo>
                    <a:lnTo>
                      <a:pt x="600832" y="903125"/>
                    </a:lnTo>
                    <a:lnTo>
                      <a:pt x="600832" y="720245"/>
                    </a:lnTo>
                    <a:close/>
                    <a:moveTo>
                      <a:pt x="143632" y="720245"/>
                    </a:moveTo>
                    <a:lnTo>
                      <a:pt x="143632" y="903125"/>
                    </a:lnTo>
                    <a:lnTo>
                      <a:pt x="326512" y="903125"/>
                    </a:lnTo>
                    <a:lnTo>
                      <a:pt x="326512" y="720245"/>
                    </a:lnTo>
                    <a:close/>
                    <a:moveTo>
                      <a:pt x="417952" y="431103"/>
                    </a:moveTo>
                    <a:lnTo>
                      <a:pt x="417952" y="613983"/>
                    </a:lnTo>
                    <a:lnTo>
                      <a:pt x="600832" y="613983"/>
                    </a:lnTo>
                    <a:lnTo>
                      <a:pt x="600832" y="431103"/>
                    </a:lnTo>
                    <a:close/>
                    <a:moveTo>
                      <a:pt x="143632" y="431103"/>
                    </a:moveTo>
                    <a:lnTo>
                      <a:pt x="143632" y="613983"/>
                    </a:lnTo>
                    <a:lnTo>
                      <a:pt x="326512" y="613983"/>
                    </a:lnTo>
                    <a:lnTo>
                      <a:pt x="326512" y="431103"/>
                    </a:lnTo>
                    <a:close/>
                    <a:moveTo>
                      <a:pt x="415864" y="141961"/>
                    </a:moveTo>
                    <a:lnTo>
                      <a:pt x="415864" y="324841"/>
                    </a:lnTo>
                    <a:lnTo>
                      <a:pt x="598744" y="324841"/>
                    </a:lnTo>
                    <a:lnTo>
                      <a:pt x="598744" y="141961"/>
                    </a:lnTo>
                    <a:close/>
                    <a:moveTo>
                      <a:pt x="141544" y="141961"/>
                    </a:moveTo>
                    <a:lnTo>
                      <a:pt x="141544" y="324841"/>
                    </a:lnTo>
                    <a:lnTo>
                      <a:pt x="324424" y="324841"/>
                    </a:lnTo>
                    <a:lnTo>
                      <a:pt x="324424" y="141961"/>
                    </a:lnTo>
                    <a:close/>
                    <a:moveTo>
                      <a:pt x="0" y="0"/>
                    </a:moveTo>
                    <a:lnTo>
                      <a:pt x="731520" y="0"/>
                    </a:lnTo>
                    <a:lnTo>
                      <a:pt x="731520" y="1047176"/>
                    </a:lnTo>
                    <a:lnTo>
                      <a:pt x="0" y="1047176"/>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19862" y="3866559"/>
                <a:ext cx="1010212" cy="430887"/>
              </a:xfrm>
              <a:prstGeom prst="rect">
                <a:avLst/>
              </a:prstGeom>
              <a:noFill/>
            </p:spPr>
            <p:txBody>
              <a:bodyPr wrap="none" rtlCol="0">
                <a:spAutoFit/>
              </a:bodyPr>
              <a:lstStyle/>
              <a:p>
                <a:pPr algn="ctr"/>
                <a:r>
                  <a:rPr lang="en-US" sz="1100" dirty="0"/>
                  <a:t>CUSTOMER 1 </a:t>
                </a:r>
                <a:br>
                  <a:rPr lang="en-US" sz="1100" dirty="0"/>
                </a:br>
                <a:r>
                  <a:rPr lang="en-US" sz="1100" dirty="0"/>
                  <a:t>BRANCH 1</a:t>
                </a:r>
              </a:p>
            </p:txBody>
          </p:sp>
        </p:grpSp>
        <p:pic>
          <p:nvPicPr>
            <p:cNvPr id="9" name="Picture 8"/>
            <p:cNvPicPr>
              <a:picLocks noChangeAspect="1"/>
            </p:cNvPicPr>
            <p:nvPr/>
          </p:nvPicPr>
          <p:blipFill>
            <a:blip r:embed="rId3" cstate="print"/>
            <a:stretch>
              <a:fillRect/>
            </a:stretch>
          </p:blipFill>
          <p:spPr>
            <a:xfrm>
              <a:off x="823525" y="5082471"/>
              <a:ext cx="592016" cy="457200"/>
            </a:xfrm>
            <a:prstGeom prst="rect">
              <a:avLst/>
            </a:prstGeom>
          </p:spPr>
        </p:pic>
      </p:grpSp>
      <p:grpSp>
        <p:nvGrpSpPr>
          <p:cNvPr id="12" name="Group 11"/>
          <p:cNvGrpSpPr/>
          <p:nvPr/>
        </p:nvGrpSpPr>
        <p:grpSpPr>
          <a:xfrm>
            <a:off x="3844093" y="5003583"/>
            <a:ext cx="1149995" cy="1515864"/>
            <a:chOff x="9073066" y="5120571"/>
            <a:chExt cx="1149995" cy="1515864"/>
          </a:xfrm>
        </p:grpSpPr>
        <p:grpSp>
          <p:nvGrpSpPr>
            <p:cNvPr id="13" name="Group 12"/>
            <p:cNvGrpSpPr/>
            <p:nvPr/>
          </p:nvGrpSpPr>
          <p:grpSpPr>
            <a:xfrm>
              <a:off x="9073066" y="5616956"/>
              <a:ext cx="1149995" cy="1019479"/>
              <a:chOff x="462466" y="5230453"/>
              <a:chExt cx="1149995" cy="1019479"/>
            </a:xfrm>
          </p:grpSpPr>
          <p:sp>
            <p:nvSpPr>
              <p:cNvPr id="15" name="Freeform 14"/>
              <p:cNvSpPr/>
              <p:nvPr/>
            </p:nvSpPr>
            <p:spPr>
              <a:xfrm>
                <a:off x="761891" y="5230453"/>
                <a:ext cx="551145" cy="683920"/>
              </a:xfrm>
              <a:custGeom>
                <a:avLst/>
                <a:gdLst>
                  <a:gd name="connsiteX0" fmla="*/ 417952 w 731520"/>
                  <a:gd name="connsiteY0" fmla="*/ 720245 h 1047176"/>
                  <a:gd name="connsiteX1" fmla="*/ 417952 w 731520"/>
                  <a:gd name="connsiteY1" fmla="*/ 903125 h 1047176"/>
                  <a:gd name="connsiteX2" fmla="*/ 600832 w 731520"/>
                  <a:gd name="connsiteY2" fmla="*/ 903125 h 1047176"/>
                  <a:gd name="connsiteX3" fmla="*/ 600832 w 731520"/>
                  <a:gd name="connsiteY3" fmla="*/ 720245 h 1047176"/>
                  <a:gd name="connsiteX4" fmla="*/ 143632 w 731520"/>
                  <a:gd name="connsiteY4" fmla="*/ 720245 h 1047176"/>
                  <a:gd name="connsiteX5" fmla="*/ 143632 w 731520"/>
                  <a:gd name="connsiteY5" fmla="*/ 903125 h 1047176"/>
                  <a:gd name="connsiteX6" fmla="*/ 326512 w 731520"/>
                  <a:gd name="connsiteY6" fmla="*/ 903125 h 1047176"/>
                  <a:gd name="connsiteX7" fmla="*/ 326512 w 731520"/>
                  <a:gd name="connsiteY7" fmla="*/ 720245 h 1047176"/>
                  <a:gd name="connsiteX8" fmla="*/ 417952 w 731520"/>
                  <a:gd name="connsiteY8" fmla="*/ 431103 h 1047176"/>
                  <a:gd name="connsiteX9" fmla="*/ 417952 w 731520"/>
                  <a:gd name="connsiteY9" fmla="*/ 613983 h 1047176"/>
                  <a:gd name="connsiteX10" fmla="*/ 600832 w 731520"/>
                  <a:gd name="connsiteY10" fmla="*/ 613983 h 1047176"/>
                  <a:gd name="connsiteX11" fmla="*/ 600832 w 731520"/>
                  <a:gd name="connsiteY11" fmla="*/ 431103 h 1047176"/>
                  <a:gd name="connsiteX12" fmla="*/ 143632 w 731520"/>
                  <a:gd name="connsiteY12" fmla="*/ 431103 h 1047176"/>
                  <a:gd name="connsiteX13" fmla="*/ 143632 w 731520"/>
                  <a:gd name="connsiteY13" fmla="*/ 613983 h 1047176"/>
                  <a:gd name="connsiteX14" fmla="*/ 326512 w 731520"/>
                  <a:gd name="connsiteY14" fmla="*/ 613983 h 1047176"/>
                  <a:gd name="connsiteX15" fmla="*/ 326512 w 731520"/>
                  <a:gd name="connsiteY15" fmla="*/ 431103 h 1047176"/>
                  <a:gd name="connsiteX16" fmla="*/ 415864 w 731520"/>
                  <a:gd name="connsiteY16" fmla="*/ 141961 h 1047176"/>
                  <a:gd name="connsiteX17" fmla="*/ 415864 w 731520"/>
                  <a:gd name="connsiteY17" fmla="*/ 324841 h 1047176"/>
                  <a:gd name="connsiteX18" fmla="*/ 598744 w 731520"/>
                  <a:gd name="connsiteY18" fmla="*/ 324841 h 1047176"/>
                  <a:gd name="connsiteX19" fmla="*/ 598744 w 731520"/>
                  <a:gd name="connsiteY19" fmla="*/ 141961 h 1047176"/>
                  <a:gd name="connsiteX20" fmla="*/ 141544 w 731520"/>
                  <a:gd name="connsiteY20" fmla="*/ 141961 h 1047176"/>
                  <a:gd name="connsiteX21" fmla="*/ 141544 w 731520"/>
                  <a:gd name="connsiteY21" fmla="*/ 324841 h 1047176"/>
                  <a:gd name="connsiteX22" fmla="*/ 324424 w 731520"/>
                  <a:gd name="connsiteY22" fmla="*/ 324841 h 1047176"/>
                  <a:gd name="connsiteX23" fmla="*/ 324424 w 731520"/>
                  <a:gd name="connsiteY23" fmla="*/ 141961 h 1047176"/>
                  <a:gd name="connsiteX24" fmla="*/ 0 w 731520"/>
                  <a:gd name="connsiteY24" fmla="*/ 0 h 1047176"/>
                  <a:gd name="connsiteX25" fmla="*/ 731520 w 731520"/>
                  <a:gd name="connsiteY25" fmla="*/ 0 h 1047176"/>
                  <a:gd name="connsiteX26" fmla="*/ 731520 w 731520"/>
                  <a:gd name="connsiteY26" fmla="*/ 1047176 h 1047176"/>
                  <a:gd name="connsiteX27" fmla="*/ 0 w 731520"/>
                  <a:gd name="connsiteY27" fmla="*/ 1047176 h 10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1520" h="1047176">
                    <a:moveTo>
                      <a:pt x="417952" y="720245"/>
                    </a:moveTo>
                    <a:lnTo>
                      <a:pt x="417952" y="903125"/>
                    </a:lnTo>
                    <a:lnTo>
                      <a:pt x="600832" y="903125"/>
                    </a:lnTo>
                    <a:lnTo>
                      <a:pt x="600832" y="720245"/>
                    </a:lnTo>
                    <a:close/>
                    <a:moveTo>
                      <a:pt x="143632" y="720245"/>
                    </a:moveTo>
                    <a:lnTo>
                      <a:pt x="143632" y="903125"/>
                    </a:lnTo>
                    <a:lnTo>
                      <a:pt x="326512" y="903125"/>
                    </a:lnTo>
                    <a:lnTo>
                      <a:pt x="326512" y="720245"/>
                    </a:lnTo>
                    <a:close/>
                    <a:moveTo>
                      <a:pt x="417952" y="431103"/>
                    </a:moveTo>
                    <a:lnTo>
                      <a:pt x="417952" y="613983"/>
                    </a:lnTo>
                    <a:lnTo>
                      <a:pt x="600832" y="613983"/>
                    </a:lnTo>
                    <a:lnTo>
                      <a:pt x="600832" y="431103"/>
                    </a:lnTo>
                    <a:close/>
                    <a:moveTo>
                      <a:pt x="143632" y="431103"/>
                    </a:moveTo>
                    <a:lnTo>
                      <a:pt x="143632" y="613983"/>
                    </a:lnTo>
                    <a:lnTo>
                      <a:pt x="326512" y="613983"/>
                    </a:lnTo>
                    <a:lnTo>
                      <a:pt x="326512" y="431103"/>
                    </a:lnTo>
                    <a:close/>
                    <a:moveTo>
                      <a:pt x="415864" y="141961"/>
                    </a:moveTo>
                    <a:lnTo>
                      <a:pt x="415864" y="324841"/>
                    </a:lnTo>
                    <a:lnTo>
                      <a:pt x="598744" y="324841"/>
                    </a:lnTo>
                    <a:lnTo>
                      <a:pt x="598744" y="141961"/>
                    </a:lnTo>
                    <a:close/>
                    <a:moveTo>
                      <a:pt x="141544" y="141961"/>
                    </a:moveTo>
                    <a:lnTo>
                      <a:pt x="141544" y="324841"/>
                    </a:lnTo>
                    <a:lnTo>
                      <a:pt x="324424" y="324841"/>
                    </a:lnTo>
                    <a:lnTo>
                      <a:pt x="324424" y="141961"/>
                    </a:lnTo>
                    <a:close/>
                    <a:moveTo>
                      <a:pt x="0" y="0"/>
                    </a:moveTo>
                    <a:lnTo>
                      <a:pt x="731520" y="0"/>
                    </a:lnTo>
                    <a:lnTo>
                      <a:pt x="731520" y="1047176"/>
                    </a:lnTo>
                    <a:lnTo>
                      <a:pt x="0" y="1047176"/>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62466" y="5942155"/>
                <a:ext cx="1149995" cy="307777"/>
              </a:xfrm>
              <a:prstGeom prst="rect">
                <a:avLst/>
              </a:prstGeom>
              <a:noFill/>
            </p:spPr>
            <p:txBody>
              <a:bodyPr wrap="none" rtlCol="0">
                <a:spAutoFit/>
              </a:bodyPr>
              <a:lstStyle/>
              <a:p>
                <a:r>
                  <a:rPr lang="en-US" sz="1400"/>
                  <a:t>CUSTOMER 2</a:t>
                </a:r>
              </a:p>
            </p:txBody>
          </p:sp>
        </p:grpSp>
        <p:pic>
          <p:nvPicPr>
            <p:cNvPr id="14" name="Picture 13"/>
            <p:cNvPicPr>
              <a:picLocks noChangeAspect="1"/>
            </p:cNvPicPr>
            <p:nvPr/>
          </p:nvPicPr>
          <p:blipFill>
            <a:blip r:embed="rId3" cstate="print"/>
            <a:stretch>
              <a:fillRect/>
            </a:stretch>
          </p:blipFill>
          <p:spPr>
            <a:xfrm>
              <a:off x="9352055" y="5120571"/>
              <a:ext cx="592016" cy="457200"/>
            </a:xfrm>
            <a:prstGeom prst="rect">
              <a:avLst/>
            </a:prstGeom>
          </p:spPr>
        </p:pic>
      </p:grpSp>
      <p:grpSp>
        <p:nvGrpSpPr>
          <p:cNvPr id="17" name="Group 16"/>
          <p:cNvGrpSpPr/>
          <p:nvPr/>
        </p:nvGrpSpPr>
        <p:grpSpPr>
          <a:xfrm>
            <a:off x="2812052" y="5006216"/>
            <a:ext cx="1047166" cy="1598515"/>
            <a:chOff x="4888266" y="5099833"/>
            <a:chExt cx="1047166" cy="1598515"/>
          </a:xfrm>
        </p:grpSpPr>
        <p:grpSp>
          <p:nvGrpSpPr>
            <p:cNvPr id="18" name="Group 17"/>
            <p:cNvGrpSpPr/>
            <p:nvPr/>
          </p:nvGrpSpPr>
          <p:grpSpPr>
            <a:xfrm>
              <a:off x="4893654" y="5607860"/>
              <a:ext cx="1010212" cy="1090488"/>
              <a:chOff x="578829" y="4210974"/>
              <a:chExt cx="1010212" cy="1090488"/>
            </a:xfrm>
          </p:grpSpPr>
          <p:sp>
            <p:nvSpPr>
              <p:cNvPr id="21" name="Freeform 20"/>
              <p:cNvSpPr/>
              <p:nvPr/>
            </p:nvSpPr>
            <p:spPr>
              <a:xfrm>
                <a:off x="761891" y="4210974"/>
                <a:ext cx="551145" cy="683920"/>
              </a:xfrm>
              <a:custGeom>
                <a:avLst/>
                <a:gdLst>
                  <a:gd name="connsiteX0" fmla="*/ 417952 w 731520"/>
                  <a:gd name="connsiteY0" fmla="*/ 720245 h 1047176"/>
                  <a:gd name="connsiteX1" fmla="*/ 417952 w 731520"/>
                  <a:gd name="connsiteY1" fmla="*/ 903125 h 1047176"/>
                  <a:gd name="connsiteX2" fmla="*/ 600832 w 731520"/>
                  <a:gd name="connsiteY2" fmla="*/ 903125 h 1047176"/>
                  <a:gd name="connsiteX3" fmla="*/ 600832 w 731520"/>
                  <a:gd name="connsiteY3" fmla="*/ 720245 h 1047176"/>
                  <a:gd name="connsiteX4" fmla="*/ 143632 w 731520"/>
                  <a:gd name="connsiteY4" fmla="*/ 720245 h 1047176"/>
                  <a:gd name="connsiteX5" fmla="*/ 143632 w 731520"/>
                  <a:gd name="connsiteY5" fmla="*/ 903125 h 1047176"/>
                  <a:gd name="connsiteX6" fmla="*/ 326512 w 731520"/>
                  <a:gd name="connsiteY6" fmla="*/ 903125 h 1047176"/>
                  <a:gd name="connsiteX7" fmla="*/ 326512 w 731520"/>
                  <a:gd name="connsiteY7" fmla="*/ 720245 h 1047176"/>
                  <a:gd name="connsiteX8" fmla="*/ 417952 w 731520"/>
                  <a:gd name="connsiteY8" fmla="*/ 431103 h 1047176"/>
                  <a:gd name="connsiteX9" fmla="*/ 417952 w 731520"/>
                  <a:gd name="connsiteY9" fmla="*/ 613983 h 1047176"/>
                  <a:gd name="connsiteX10" fmla="*/ 600832 w 731520"/>
                  <a:gd name="connsiteY10" fmla="*/ 613983 h 1047176"/>
                  <a:gd name="connsiteX11" fmla="*/ 600832 w 731520"/>
                  <a:gd name="connsiteY11" fmla="*/ 431103 h 1047176"/>
                  <a:gd name="connsiteX12" fmla="*/ 143632 w 731520"/>
                  <a:gd name="connsiteY12" fmla="*/ 431103 h 1047176"/>
                  <a:gd name="connsiteX13" fmla="*/ 143632 w 731520"/>
                  <a:gd name="connsiteY13" fmla="*/ 613983 h 1047176"/>
                  <a:gd name="connsiteX14" fmla="*/ 326512 w 731520"/>
                  <a:gd name="connsiteY14" fmla="*/ 613983 h 1047176"/>
                  <a:gd name="connsiteX15" fmla="*/ 326512 w 731520"/>
                  <a:gd name="connsiteY15" fmla="*/ 431103 h 1047176"/>
                  <a:gd name="connsiteX16" fmla="*/ 415864 w 731520"/>
                  <a:gd name="connsiteY16" fmla="*/ 141961 h 1047176"/>
                  <a:gd name="connsiteX17" fmla="*/ 415864 w 731520"/>
                  <a:gd name="connsiteY17" fmla="*/ 324841 h 1047176"/>
                  <a:gd name="connsiteX18" fmla="*/ 598744 w 731520"/>
                  <a:gd name="connsiteY18" fmla="*/ 324841 h 1047176"/>
                  <a:gd name="connsiteX19" fmla="*/ 598744 w 731520"/>
                  <a:gd name="connsiteY19" fmla="*/ 141961 h 1047176"/>
                  <a:gd name="connsiteX20" fmla="*/ 141544 w 731520"/>
                  <a:gd name="connsiteY20" fmla="*/ 141961 h 1047176"/>
                  <a:gd name="connsiteX21" fmla="*/ 141544 w 731520"/>
                  <a:gd name="connsiteY21" fmla="*/ 324841 h 1047176"/>
                  <a:gd name="connsiteX22" fmla="*/ 324424 w 731520"/>
                  <a:gd name="connsiteY22" fmla="*/ 324841 h 1047176"/>
                  <a:gd name="connsiteX23" fmla="*/ 324424 w 731520"/>
                  <a:gd name="connsiteY23" fmla="*/ 141961 h 1047176"/>
                  <a:gd name="connsiteX24" fmla="*/ 0 w 731520"/>
                  <a:gd name="connsiteY24" fmla="*/ 0 h 1047176"/>
                  <a:gd name="connsiteX25" fmla="*/ 731520 w 731520"/>
                  <a:gd name="connsiteY25" fmla="*/ 0 h 1047176"/>
                  <a:gd name="connsiteX26" fmla="*/ 731520 w 731520"/>
                  <a:gd name="connsiteY26" fmla="*/ 1047176 h 1047176"/>
                  <a:gd name="connsiteX27" fmla="*/ 0 w 731520"/>
                  <a:gd name="connsiteY27" fmla="*/ 1047176 h 10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1520" h="1047176">
                    <a:moveTo>
                      <a:pt x="417952" y="720245"/>
                    </a:moveTo>
                    <a:lnTo>
                      <a:pt x="417952" y="903125"/>
                    </a:lnTo>
                    <a:lnTo>
                      <a:pt x="600832" y="903125"/>
                    </a:lnTo>
                    <a:lnTo>
                      <a:pt x="600832" y="720245"/>
                    </a:lnTo>
                    <a:close/>
                    <a:moveTo>
                      <a:pt x="143632" y="720245"/>
                    </a:moveTo>
                    <a:lnTo>
                      <a:pt x="143632" y="903125"/>
                    </a:lnTo>
                    <a:lnTo>
                      <a:pt x="326512" y="903125"/>
                    </a:lnTo>
                    <a:lnTo>
                      <a:pt x="326512" y="720245"/>
                    </a:lnTo>
                    <a:close/>
                    <a:moveTo>
                      <a:pt x="417952" y="431103"/>
                    </a:moveTo>
                    <a:lnTo>
                      <a:pt x="417952" y="613983"/>
                    </a:lnTo>
                    <a:lnTo>
                      <a:pt x="600832" y="613983"/>
                    </a:lnTo>
                    <a:lnTo>
                      <a:pt x="600832" y="431103"/>
                    </a:lnTo>
                    <a:close/>
                    <a:moveTo>
                      <a:pt x="143632" y="431103"/>
                    </a:moveTo>
                    <a:lnTo>
                      <a:pt x="143632" y="613983"/>
                    </a:lnTo>
                    <a:lnTo>
                      <a:pt x="326512" y="613983"/>
                    </a:lnTo>
                    <a:lnTo>
                      <a:pt x="326512" y="431103"/>
                    </a:lnTo>
                    <a:close/>
                    <a:moveTo>
                      <a:pt x="415864" y="141961"/>
                    </a:moveTo>
                    <a:lnTo>
                      <a:pt x="415864" y="324841"/>
                    </a:lnTo>
                    <a:lnTo>
                      <a:pt x="598744" y="324841"/>
                    </a:lnTo>
                    <a:lnTo>
                      <a:pt x="598744" y="141961"/>
                    </a:lnTo>
                    <a:close/>
                    <a:moveTo>
                      <a:pt x="141544" y="141961"/>
                    </a:moveTo>
                    <a:lnTo>
                      <a:pt x="141544" y="324841"/>
                    </a:lnTo>
                    <a:lnTo>
                      <a:pt x="324424" y="324841"/>
                    </a:lnTo>
                    <a:lnTo>
                      <a:pt x="324424" y="141961"/>
                    </a:lnTo>
                    <a:close/>
                    <a:moveTo>
                      <a:pt x="0" y="0"/>
                    </a:moveTo>
                    <a:lnTo>
                      <a:pt x="731520" y="0"/>
                    </a:lnTo>
                    <a:lnTo>
                      <a:pt x="731520" y="1047176"/>
                    </a:lnTo>
                    <a:lnTo>
                      <a:pt x="0" y="1047176"/>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78829" y="4870575"/>
                <a:ext cx="1010212" cy="430887"/>
              </a:xfrm>
              <a:prstGeom prst="rect">
                <a:avLst/>
              </a:prstGeom>
              <a:noFill/>
            </p:spPr>
            <p:txBody>
              <a:bodyPr wrap="none" rtlCol="0">
                <a:spAutoFit/>
              </a:bodyPr>
              <a:lstStyle/>
              <a:p>
                <a:pPr algn="ctr"/>
                <a:r>
                  <a:rPr lang="en-US" sz="1100" dirty="0"/>
                  <a:t>CUSTOMER 1 </a:t>
                </a:r>
                <a:br>
                  <a:rPr lang="en-US" sz="1100" dirty="0"/>
                </a:br>
                <a:r>
                  <a:rPr lang="en-US" sz="1100" dirty="0"/>
                  <a:t>BRANCH 2</a:t>
                </a:r>
              </a:p>
            </p:txBody>
          </p:sp>
        </p:grpSp>
        <p:pic>
          <p:nvPicPr>
            <p:cNvPr id="19" name="Picture 18"/>
            <p:cNvPicPr>
              <a:picLocks noChangeAspect="1"/>
            </p:cNvPicPr>
            <p:nvPr/>
          </p:nvPicPr>
          <p:blipFill>
            <a:blip r:embed="rId3" cstate="print"/>
            <a:stretch>
              <a:fillRect/>
            </a:stretch>
          </p:blipFill>
          <p:spPr>
            <a:xfrm>
              <a:off x="5343416" y="5099833"/>
              <a:ext cx="592016" cy="457200"/>
            </a:xfrm>
            <a:prstGeom prst="rect">
              <a:avLst/>
            </a:prstGeom>
          </p:spPr>
        </p:pic>
        <p:pic>
          <p:nvPicPr>
            <p:cNvPr id="20" name="Picture 19"/>
            <p:cNvPicPr>
              <a:picLocks noChangeAspect="1"/>
            </p:cNvPicPr>
            <p:nvPr/>
          </p:nvPicPr>
          <p:blipFill>
            <a:blip r:embed="rId4" cstate="print"/>
            <a:stretch>
              <a:fillRect/>
            </a:stretch>
          </p:blipFill>
          <p:spPr>
            <a:xfrm>
              <a:off x="4888266" y="5099833"/>
              <a:ext cx="477298" cy="457200"/>
            </a:xfrm>
            <a:prstGeom prst="rect">
              <a:avLst/>
            </a:prstGeom>
          </p:spPr>
        </p:pic>
      </p:grpSp>
      <p:grpSp>
        <p:nvGrpSpPr>
          <p:cNvPr id="23" name="Group 22"/>
          <p:cNvGrpSpPr/>
          <p:nvPr/>
        </p:nvGrpSpPr>
        <p:grpSpPr>
          <a:xfrm>
            <a:off x="1339045" y="5190878"/>
            <a:ext cx="1204204" cy="1156171"/>
            <a:chOff x="2234420" y="5006312"/>
            <a:chExt cx="1473091" cy="1307493"/>
          </a:xfrm>
        </p:grpSpPr>
        <p:pic>
          <p:nvPicPr>
            <p:cNvPr id="24" name="Picture 23"/>
            <p:cNvPicPr>
              <a:picLocks noChangeAspect="1"/>
            </p:cNvPicPr>
            <p:nvPr/>
          </p:nvPicPr>
          <p:blipFill>
            <a:blip r:embed="rId5" cstate="print"/>
            <a:stretch>
              <a:fillRect/>
            </a:stretch>
          </p:blipFill>
          <p:spPr>
            <a:xfrm>
              <a:off x="2234420" y="5284659"/>
              <a:ext cx="1473091" cy="1029146"/>
            </a:xfrm>
            <a:prstGeom prst="rect">
              <a:avLst/>
            </a:prstGeom>
          </p:spPr>
        </p:pic>
        <p:pic>
          <p:nvPicPr>
            <p:cNvPr id="25" name="Picture 24"/>
            <p:cNvPicPr>
              <a:picLocks noChangeAspect="1"/>
            </p:cNvPicPr>
            <p:nvPr/>
          </p:nvPicPr>
          <p:blipFill>
            <a:blip r:embed="rId6" cstate="print"/>
            <a:stretch>
              <a:fillRect/>
            </a:stretch>
          </p:blipFill>
          <p:spPr>
            <a:xfrm>
              <a:off x="2742225" y="5006312"/>
              <a:ext cx="592016" cy="457200"/>
            </a:xfrm>
            <a:prstGeom prst="rect">
              <a:avLst/>
            </a:prstGeom>
          </p:spPr>
        </p:pic>
      </p:grpSp>
      <p:sp>
        <p:nvSpPr>
          <p:cNvPr id="26" name="Rectangle 25"/>
          <p:cNvSpPr/>
          <p:nvPr/>
        </p:nvSpPr>
        <p:spPr>
          <a:xfrm>
            <a:off x="138972" y="3563507"/>
            <a:ext cx="4855116" cy="1303210"/>
          </a:xfrm>
          <a:prstGeom prst="rect">
            <a:avLst/>
          </a:prstGeom>
          <a:solidFill>
            <a:schemeClr val="accent3">
              <a:lumMod val="20000"/>
              <a:lumOff val="8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3227297" y="3527567"/>
            <a:ext cx="914400" cy="914400"/>
            <a:chOff x="3648711" y="3444148"/>
            <a:chExt cx="914400" cy="914400"/>
          </a:xfrm>
        </p:grpSpPr>
        <p:pic>
          <p:nvPicPr>
            <p:cNvPr id="28" name="Picture 27"/>
            <p:cNvPicPr>
              <a:picLocks noChangeAspect="1"/>
            </p:cNvPicPr>
            <p:nvPr/>
          </p:nvPicPr>
          <p:blipFill>
            <a:blip r:embed="rId7" cstate="print"/>
            <a:stretch>
              <a:fillRect/>
            </a:stretch>
          </p:blipFill>
          <p:spPr>
            <a:xfrm>
              <a:off x="3648711" y="3444148"/>
              <a:ext cx="914400" cy="914400"/>
            </a:xfrm>
            <a:prstGeom prst="rect">
              <a:avLst/>
            </a:prstGeom>
          </p:spPr>
        </p:pic>
        <p:sp>
          <p:nvSpPr>
            <p:cNvPr id="29" name="TextBox 28"/>
            <p:cNvSpPr txBox="1"/>
            <p:nvPr/>
          </p:nvSpPr>
          <p:spPr>
            <a:xfrm>
              <a:off x="3776916" y="3891651"/>
              <a:ext cx="720069" cy="307777"/>
            </a:xfrm>
            <a:prstGeom prst="rect">
              <a:avLst/>
            </a:prstGeom>
            <a:noFill/>
          </p:spPr>
          <p:txBody>
            <a:bodyPr wrap="none" rtlCol="0">
              <a:spAutoFit/>
            </a:bodyPr>
            <a:lstStyle/>
            <a:p>
              <a:r>
                <a:rPr lang="en-US" sz="1400" dirty="0"/>
                <a:t>MPLS 2</a:t>
              </a:r>
            </a:p>
          </p:txBody>
        </p:sp>
      </p:grpSp>
      <p:grpSp>
        <p:nvGrpSpPr>
          <p:cNvPr id="30" name="Group 29"/>
          <p:cNvGrpSpPr/>
          <p:nvPr/>
        </p:nvGrpSpPr>
        <p:grpSpPr>
          <a:xfrm>
            <a:off x="2014968" y="3545735"/>
            <a:ext cx="914400" cy="914400"/>
            <a:chOff x="2195153" y="3463478"/>
            <a:chExt cx="914400" cy="914400"/>
          </a:xfrm>
        </p:grpSpPr>
        <p:pic>
          <p:nvPicPr>
            <p:cNvPr id="31" name="Picture 30"/>
            <p:cNvPicPr>
              <a:picLocks noChangeAspect="1"/>
            </p:cNvPicPr>
            <p:nvPr/>
          </p:nvPicPr>
          <p:blipFill>
            <a:blip r:embed="rId7" cstate="print"/>
            <a:stretch>
              <a:fillRect/>
            </a:stretch>
          </p:blipFill>
          <p:spPr>
            <a:xfrm>
              <a:off x="2195153" y="3463478"/>
              <a:ext cx="914400" cy="914400"/>
            </a:xfrm>
            <a:prstGeom prst="rect">
              <a:avLst/>
            </a:prstGeom>
          </p:spPr>
        </p:pic>
        <p:sp>
          <p:nvSpPr>
            <p:cNvPr id="32" name="TextBox 31"/>
            <p:cNvSpPr txBox="1"/>
            <p:nvPr/>
          </p:nvSpPr>
          <p:spPr>
            <a:xfrm>
              <a:off x="2299029" y="3924346"/>
              <a:ext cx="720069" cy="307777"/>
            </a:xfrm>
            <a:prstGeom prst="rect">
              <a:avLst/>
            </a:prstGeom>
            <a:noFill/>
          </p:spPr>
          <p:txBody>
            <a:bodyPr wrap="none" rtlCol="0">
              <a:spAutoFit/>
            </a:bodyPr>
            <a:lstStyle/>
            <a:p>
              <a:r>
                <a:rPr lang="en-US" sz="1400" dirty="0"/>
                <a:t>MPLS 1</a:t>
              </a:r>
            </a:p>
          </p:txBody>
        </p:sp>
      </p:grpSp>
      <p:grpSp>
        <p:nvGrpSpPr>
          <p:cNvPr id="33" name="Group 32"/>
          <p:cNvGrpSpPr/>
          <p:nvPr/>
        </p:nvGrpSpPr>
        <p:grpSpPr>
          <a:xfrm>
            <a:off x="877445" y="3545735"/>
            <a:ext cx="914400" cy="914400"/>
            <a:chOff x="800108" y="3662366"/>
            <a:chExt cx="914400" cy="914400"/>
          </a:xfrm>
        </p:grpSpPr>
        <p:pic>
          <p:nvPicPr>
            <p:cNvPr id="34" name="Picture 33"/>
            <p:cNvPicPr>
              <a:picLocks noChangeAspect="1"/>
            </p:cNvPicPr>
            <p:nvPr/>
          </p:nvPicPr>
          <p:blipFill>
            <a:blip r:embed="rId7" cstate="print"/>
            <a:stretch>
              <a:fillRect/>
            </a:stretch>
          </p:blipFill>
          <p:spPr>
            <a:xfrm>
              <a:off x="800108" y="3662366"/>
              <a:ext cx="914400" cy="914400"/>
            </a:xfrm>
            <a:prstGeom prst="rect">
              <a:avLst/>
            </a:prstGeom>
          </p:spPr>
        </p:pic>
        <p:sp>
          <p:nvSpPr>
            <p:cNvPr id="35" name="TextBox 34"/>
            <p:cNvSpPr txBox="1"/>
            <p:nvPr/>
          </p:nvSpPr>
          <p:spPr>
            <a:xfrm>
              <a:off x="877705" y="4122007"/>
              <a:ext cx="778290" cy="307777"/>
            </a:xfrm>
            <a:prstGeom prst="rect">
              <a:avLst/>
            </a:prstGeom>
            <a:noFill/>
          </p:spPr>
          <p:txBody>
            <a:bodyPr wrap="none" rtlCol="0">
              <a:spAutoFit/>
            </a:bodyPr>
            <a:lstStyle/>
            <a:p>
              <a:r>
                <a:rPr lang="en-US" sz="1400" dirty="0"/>
                <a:t>Internet</a:t>
              </a:r>
              <a:endParaRPr lang="en-US" sz="1200" dirty="0"/>
            </a:p>
          </p:txBody>
        </p:sp>
      </p:grpSp>
      <p:pic>
        <p:nvPicPr>
          <p:cNvPr id="36" name="Picture 35"/>
          <p:cNvPicPr>
            <a:picLocks noChangeAspect="1"/>
          </p:cNvPicPr>
          <p:nvPr/>
        </p:nvPicPr>
        <p:blipFill>
          <a:blip r:embed="rId8" cstate="print"/>
          <a:stretch>
            <a:fillRect/>
          </a:stretch>
        </p:blipFill>
        <p:spPr>
          <a:xfrm>
            <a:off x="1382612" y="4486965"/>
            <a:ext cx="287867" cy="182880"/>
          </a:xfrm>
          <a:prstGeom prst="rect">
            <a:avLst/>
          </a:prstGeom>
        </p:spPr>
      </p:pic>
      <p:pic>
        <p:nvPicPr>
          <p:cNvPr id="37" name="Picture 36"/>
          <p:cNvPicPr>
            <a:picLocks noChangeAspect="1"/>
          </p:cNvPicPr>
          <p:nvPr/>
        </p:nvPicPr>
        <p:blipFill>
          <a:blip r:embed="rId8" cstate="print"/>
          <a:stretch>
            <a:fillRect/>
          </a:stretch>
        </p:blipFill>
        <p:spPr>
          <a:xfrm>
            <a:off x="1463654" y="3655995"/>
            <a:ext cx="287867" cy="182880"/>
          </a:xfrm>
          <a:prstGeom prst="rect">
            <a:avLst/>
          </a:prstGeom>
        </p:spPr>
      </p:pic>
      <p:pic>
        <p:nvPicPr>
          <p:cNvPr id="38" name="Picture 37"/>
          <p:cNvPicPr>
            <a:picLocks noChangeAspect="1"/>
          </p:cNvPicPr>
          <p:nvPr/>
        </p:nvPicPr>
        <p:blipFill>
          <a:blip r:embed="rId8" cstate="print"/>
          <a:stretch>
            <a:fillRect/>
          </a:stretch>
        </p:blipFill>
        <p:spPr>
          <a:xfrm>
            <a:off x="2412393" y="4315011"/>
            <a:ext cx="287867" cy="182880"/>
          </a:xfrm>
          <a:prstGeom prst="rect">
            <a:avLst/>
          </a:prstGeom>
        </p:spPr>
      </p:pic>
      <p:pic>
        <p:nvPicPr>
          <p:cNvPr id="39" name="Picture 38"/>
          <p:cNvPicPr>
            <a:picLocks noChangeAspect="1"/>
          </p:cNvPicPr>
          <p:nvPr/>
        </p:nvPicPr>
        <p:blipFill>
          <a:blip r:embed="rId8" cstate="print"/>
          <a:stretch>
            <a:fillRect/>
          </a:stretch>
        </p:blipFill>
        <p:spPr>
          <a:xfrm>
            <a:off x="2591464" y="3639053"/>
            <a:ext cx="287867" cy="182880"/>
          </a:xfrm>
          <a:prstGeom prst="rect">
            <a:avLst/>
          </a:prstGeom>
        </p:spPr>
      </p:pic>
      <p:pic>
        <p:nvPicPr>
          <p:cNvPr id="40" name="Picture 39"/>
          <p:cNvPicPr>
            <a:picLocks noChangeAspect="1"/>
          </p:cNvPicPr>
          <p:nvPr/>
        </p:nvPicPr>
        <p:blipFill>
          <a:blip r:embed="rId8" cstate="print"/>
          <a:stretch>
            <a:fillRect/>
          </a:stretch>
        </p:blipFill>
        <p:spPr>
          <a:xfrm>
            <a:off x="3618611" y="4259840"/>
            <a:ext cx="287867" cy="182880"/>
          </a:xfrm>
          <a:prstGeom prst="rect">
            <a:avLst/>
          </a:prstGeom>
        </p:spPr>
      </p:pic>
      <p:pic>
        <p:nvPicPr>
          <p:cNvPr id="41" name="Picture 40"/>
          <p:cNvPicPr>
            <a:picLocks noChangeAspect="1"/>
          </p:cNvPicPr>
          <p:nvPr/>
        </p:nvPicPr>
        <p:blipFill>
          <a:blip r:embed="rId8" cstate="print"/>
          <a:stretch>
            <a:fillRect/>
          </a:stretch>
        </p:blipFill>
        <p:spPr>
          <a:xfrm>
            <a:off x="3752392" y="3617362"/>
            <a:ext cx="287867" cy="182880"/>
          </a:xfrm>
          <a:prstGeom prst="rect">
            <a:avLst/>
          </a:prstGeom>
        </p:spPr>
      </p:pic>
      <p:sp>
        <p:nvSpPr>
          <p:cNvPr id="42" name="Rectangle 41"/>
          <p:cNvSpPr/>
          <p:nvPr/>
        </p:nvSpPr>
        <p:spPr>
          <a:xfrm>
            <a:off x="5073987" y="1230704"/>
            <a:ext cx="4490251" cy="5413622"/>
          </a:xfrm>
          <a:prstGeom prst="rect">
            <a:avLst/>
          </a:prstGeom>
          <a:solidFill>
            <a:srgbClr val="C0DA19">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43"/>
          <p:cNvSpPr/>
          <p:nvPr/>
        </p:nvSpPr>
        <p:spPr>
          <a:xfrm>
            <a:off x="5277386" y="1323788"/>
            <a:ext cx="426102" cy="1036131"/>
          </a:xfrm>
          <a:custGeom>
            <a:avLst/>
            <a:gdLst>
              <a:gd name="connsiteX0" fmla="*/ 417952 w 731520"/>
              <a:gd name="connsiteY0" fmla="*/ 720245 h 1047176"/>
              <a:gd name="connsiteX1" fmla="*/ 417952 w 731520"/>
              <a:gd name="connsiteY1" fmla="*/ 903125 h 1047176"/>
              <a:gd name="connsiteX2" fmla="*/ 600832 w 731520"/>
              <a:gd name="connsiteY2" fmla="*/ 903125 h 1047176"/>
              <a:gd name="connsiteX3" fmla="*/ 600832 w 731520"/>
              <a:gd name="connsiteY3" fmla="*/ 720245 h 1047176"/>
              <a:gd name="connsiteX4" fmla="*/ 143632 w 731520"/>
              <a:gd name="connsiteY4" fmla="*/ 720245 h 1047176"/>
              <a:gd name="connsiteX5" fmla="*/ 143632 w 731520"/>
              <a:gd name="connsiteY5" fmla="*/ 903125 h 1047176"/>
              <a:gd name="connsiteX6" fmla="*/ 326512 w 731520"/>
              <a:gd name="connsiteY6" fmla="*/ 903125 h 1047176"/>
              <a:gd name="connsiteX7" fmla="*/ 326512 w 731520"/>
              <a:gd name="connsiteY7" fmla="*/ 720245 h 1047176"/>
              <a:gd name="connsiteX8" fmla="*/ 417952 w 731520"/>
              <a:gd name="connsiteY8" fmla="*/ 431103 h 1047176"/>
              <a:gd name="connsiteX9" fmla="*/ 417952 w 731520"/>
              <a:gd name="connsiteY9" fmla="*/ 613983 h 1047176"/>
              <a:gd name="connsiteX10" fmla="*/ 600832 w 731520"/>
              <a:gd name="connsiteY10" fmla="*/ 613983 h 1047176"/>
              <a:gd name="connsiteX11" fmla="*/ 600832 w 731520"/>
              <a:gd name="connsiteY11" fmla="*/ 431103 h 1047176"/>
              <a:gd name="connsiteX12" fmla="*/ 143632 w 731520"/>
              <a:gd name="connsiteY12" fmla="*/ 431103 h 1047176"/>
              <a:gd name="connsiteX13" fmla="*/ 143632 w 731520"/>
              <a:gd name="connsiteY13" fmla="*/ 613983 h 1047176"/>
              <a:gd name="connsiteX14" fmla="*/ 326512 w 731520"/>
              <a:gd name="connsiteY14" fmla="*/ 613983 h 1047176"/>
              <a:gd name="connsiteX15" fmla="*/ 326512 w 731520"/>
              <a:gd name="connsiteY15" fmla="*/ 431103 h 1047176"/>
              <a:gd name="connsiteX16" fmla="*/ 415864 w 731520"/>
              <a:gd name="connsiteY16" fmla="*/ 141961 h 1047176"/>
              <a:gd name="connsiteX17" fmla="*/ 415864 w 731520"/>
              <a:gd name="connsiteY17" fmla="*/ 324841 h 1047176"/>
              <a:gd name="connsiteX18" fmla="*/ 598744 w 731520"/>
              <a:gd name="connsiteY18" fmla="*/ 324841 h 1047176"/>
              <a:gd name="connsiteX19" fmla="*/ 598744 w 731520"/>
              <a:gd name="connsiteY19" fmla="*/ 141961 h 1047176"/>
              <a:gd name="connsiteX20" fmla="*/ 141544 w 731520"/>
              <a:gd name="connsiteY20" fmla="*/ 141961 h 1047176"/>
              <a:gd name="connsiteX21" fmla="*/ 141544 w 731520"/>
              <a:gd name="connsiteY21" fmla="*/ 324841 h 1047176"/>
              <a:gd name="connsiteX22" fmla="*/ 324424 w 731520"/>
              <a:gd name="connsiteY22" fmla="*/ 324841 h 1047176"/>
              <a:gd name="connsiteX23" fmla="*/ 324424 w 731520"/>
              <a:gd name="connsiteY23" fmla="*/ 141961 h 1047176"/>
              <a:gd name="connsiteX24" fmla="*/ 0 w 731520"/>
              <a:gd name="connsiteY24" fmla="*/ 0 h 1047176"/>
              <a:gd name="connsiteX25" fmla="*/ 731520 w 731520"/>
              <a:gd name="connsiteY25" fmla="*/ 0 h 1047176"/>
              <a:gd name="connsiteX26" fmla="*/ 731520 w 731520"/>
              <a:gd name="connsiteY26" fmla="*/ 1047176 h 1047176"/>
              <a:gd name="connsiteX27" fmla="*/ 0 w 731520"/>
              <a:gd name="connsiteY27" fmla="*/ 1047176 h 10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1520" h="1047176">
                <a:moveTo>
                  <a:pt x="417952" y="720245"/>
                </a:moveTo>
                <a:lnTo>
                  <a:pt x="417952" y="903125"/>
                </a:lnTo>
                <a:lnTo>
                  <a:pt x="600832" y="903125"/>
                </a:lnTo>
                <a:lnTo>
                  <a:pt x="600832" y="720245"/>
                </a:lnTo>
                <a:close/>
                <a:moveTo>
                  <a:pt x="143632" y="720245"/>
                </a:moveTo>
                <a:lnTo>
                  <a:pt x="143632" y="903125"/>
                </a:lnTo>
                <a:lnTo>
                  <a:pt x="326512" y="903125"/>
                </a:lnTo>
                <a:lnTo>
                  <a:pt x="326512" y="720245"/>
                </a:lnTo>
                <a:close/>
                <a:moveTo>
                  <a:pt x="417952" y="431103"/>
                </a:moveTo>
                <a:lnTo>
                  <a:pt x="417952" y="613983"/>
                </a:lnTo>
                <a:lnTo>
                  <a:pt x="600832" y="613983"/>
                </a:lnTo>
                <a:lnTo>
                  <a:pt x="600832" y="431103"/>
                </a:lnTo>
                <a:close/>
                <a:moveTo>
                  <a:pt x="143632" y="431103"/>
                </a:moveTo>
                <a:lnTo>
                  <a:pt x="143632" y="613983"/>
                </a:lnTo>
                <a:lnTo>
                  <a:pt x="326512" y="613983"/>
                </a:lnTo>
                <a:lnTo>
                  <a:pt x="326512" y="431103"/>
                </a:lnTo>
                <a:close/>
                <a:moveTo>
                  <a:pt x="415864" y="141961"/>
                </a:moveTo>
                <a:lnTo>
                  <a:pt x="415864" y="324841"/>
                </a:lnTo>
                <a:lnTo>
                  <a:pt x="598744" y="324841"/>
                </a:lnTo>
                <a:lnTo>
                  <a:pt x="598744" y="141961"/>
                </a:lnTo>
                <a:close/>
                <a:moveTo>
                  <a:pt x="141544" y="141961"/>
                </a:moveTo>
                <a:lnTo>
                  <a:pt x="141544" y="324841"/>
                </a:lnTo>
                <a:lnTo>
                  <a:pt x="324424" y="324841"/>
                </a:lnTo>
                <a:lnTo>
                  <a:pt x="324424" y="141961"/>
                </a:lnTo>
                <a:close/>
                <a:moveTo>
                  <a:pt x="0" y="0"/>
                </a:moveTo>
                <a:lnTo>
                  <a:pt x="731520" y="0"/>
                </a:lnTo>
                <a:lnTo>
                  <a:pt x="731520" y="1047176"/>
                </a:lnTo>
                <a:lnTo>
                  <a:pt x="0" y="1047176"/>
                </a:lnTo>
                <a:close/>
              </a:path>
            </a:pathLst>
          </a:cu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5017915" y="1268069"/>
            <a:ext cx="312163" cy="1147569"/>
          </a:xfrm>
          <a:prstGeom prst="rect">
            <a:avLst/>
          </a:prstGeom>
          <a:noFill/>
        </p:spPr>
        <p:txBody>
          <a:bodyPr wrap="square" rtlCol="0">
            <a:spAutoFit/>
          </a:bodyPr>
          <a:lstStyle/>
          <a:p>
            <a:pPr algn="ctr"/>
            <a:r>
              <a:rPr lang="en-US" sz="1050" dirty="0"/>
              <a:t>M</a:t>
            </a:r>
            <a:r>
              <a:rPr lang="en-US" sz="1200" dirty="0"/>
              <a:t>EET</a:t>
            </a:r>
            <a:r>
              <a:rPr lang="en-US" sz="1050" dirty="0"/>
              <a:t>M</a:t>
            </a:r>
            <a:r>
              <a:rPr lang="en-US" sz="1200" dirty="0"/>
              <a:t>E</a:t>
            </a:r>
          </a:p>
        </p:txBody>
      </p:sp>
      <p:pic>
        <p:nvPicPr>
          <p:cNvPr id="46" name="Picture 45"/>
          <p:cNvPicPr>
            <a:picLocks noChangeAspect="1"/>
          </p:cNvPicPr>
          <p:nvPr/>
        </p:nvPicPr>
        <p:blipFill>
          <a:blip r:embed="rId9" cstate="print"/>
          <a:stretch>
            <a:fillRect/>
          </a:stretch>
        </p:blipFill>
        <p:spPr>
          <a:xfrm>
            <a:off x="4334044" y="1557297"/>
            <a:ext cx="719667" cy="457200"/>
          </a:xfrm>
          <a:prstGeom prst="rect">
            <a:avLst/>
          </a:prstGeom>
        </p:spPr>
      </p:pic>
      <p:grpSp>
        <p:nvGrpSpPr>
          <p:cNvPr id="47" name="Group 46"/>
          <p:cNvGrpSpPr>
            <a:grpSpLocks noChangeAspect="1"/>
          </p:cNvGrpSpPr>
          <p:nvPr/>
        </p:nvGrpSpPr>
        <p:grpSpPr>
          <a:xfrm>
            <a:off x="6608206" y="3692265"/>
            <a:ext cx="1737360" cy="905455"/>
            <a:chOff x="8621748" y="1403746"/>
            <a:chExt cx="2442170" cy="1272779"/>
          </a:xfrm>
        </p:grpSpPr>
        <p:pic>
          <p:nvPicPr>
            <p:cNvPr id="48" name="Picture 47"/>
            <p:cNvPicPr>
              <a:picLocks noChangeAspect="1"/>
            </p:cNvPicPr>
            <p:nvPr/>
          </p:nvPicPr>
          <p:blipFill>
            <a:blip r:embed="rId10" cstate="print"/>
            <a:stretch>
              <a:fillRect/>
            </a:stretch>
          </p:blipFill>
          <p:spPr>
            <a:xfrm>
              <a:off x="9826329" y="2289105"/>
              <a:ext cx="1237589" cy="365760"/>
            </a:xfrm>
            <a:prstGeom prst="rect">
              <a:avLst/>
            </a:prstGeom>
            <a:ln>
              <a:solidFill>
                <a:schemeClr val="tx1"/>
              </a:solidFill>
            </a:ln>
          </p:spPr>
        </p:pic>
        <p:pic>
          <p:nvPicPr>
            <p:cNvPr id="49" name="Picture 48"/>
            <p:cNvPicPr>
              <a:picLocks noChangeAspect="1"/>
            </p:cNvPicPr>
            <p:nvPr/>
          </p:nvPicPr>
          <p:blipFill>
            <a:blip r:embed="rId11" cstate="print"/>
            <a:stretch>
              <a:fillRect/>
            </a:stretch>
          </p:blipFill>
          <p:spPr>
            <a:xfrm>
              <a:off x="8621748" y="2310765"/>
              <a:ext cx="1105165" cy="365760"/>
            </a:xfrm>
            <a:prstGeom prst="rect">
              <a:avLst/>
            </a:prstGeom>
            <a:ln>
              <a:solidFill>
                <a:schemeClr val="tx1"/>
              </a:solidFill>
            </a:ln>
          </p:spPr>
        </p:pic>
        <p:pic>
          <p:nvPicPr>
            <p:cNvPr id="50" name="Picture 49"/>
            <p:cNvPicPr>
              <a:picLocks noChangeAspect="1"/>
            </p:cNvPicPr>
            <p:nvPr/>
          </p:nvPicPr>
          <p:blipFill>
            <a:blip r:embed="rId12" cstate="print"/>
            <a:stretch>
              <a:fillRect/>
            </a:stretch>
          </p:blipFill>
          <p:spPr>
            <a:xfrm>
              <a:off x="8621749" y="1900903"/>
              <a:ext cx="2442169" cy="365760"/>
            </a:xfrm>
            <a:prstGeom prst="rect">
              <a:avLst/>
            </a:prstGeom>
            <a:ln>
              <a:solidFill>
                <a:schemeClr val="tx1"/>
              </a:solidFill>
            </a:ln>
          </p:spPr>
        </p:pic>
        <p:pic>
          <p:nvPicPr>
            <p:cNvPr id="51" name="Picture 50"/>
            <p:cNvPicPr>
              <a:picLocks noChangeAspect="1"/>
            </p:cNvPicPr>
            <p:nvPr/>
          </p:nvPicPr>
          <p:blipFill>
            <a:blip r:embed="rId13" cstate="print"/>
            <a:stretch>
              <a:fillRect/>
            </a:stretch>
          </p:blipFill>
          <p:spPr>
            <a:xfrm>
              <a:off x="10404691" y="1403746"/>
              <a:ext cx="609600" cy="457200"/>
            </a:xfrm>
            <a:prstGeom prst="rect">
              <a:avLst/>
            </a:prstGeom>
            <a:ln>
              <a:solidFill>
                <a:schemeClr val="tx1"/>
              </a:solidFill>
            </a:ln>
          </p:spPr>
        </p:pic>
        <p:pic>
          <p:nvPicPr>
            <p:cNvPr id="52" name="Picture 51"/>
            <p:cNvPicPr>
              <a:picLocks noChangeAspect="1"/>
            </p:cNvPicPr>
            <p:nvPr/>
          </p:nvPicPr>
          <p:blipFill>
            <a:blip r:embed="rId14" cstate="print"/>
            <a:stretch>
              <a:fillRect/>
            </a:stretch>
          </p:blipFill>
          <p:spPr>
            <a:xfrm>
              <a:off x="9558643" y="1403746"/>
              <a:ext cx="392965" cy="457200"/>
            </a:xfrm>
            <a:prstGeom prst="rect">
              <a:avLst/>
            </a:prstGeom>
            <a:ln>
              <a:solidFill>
                <a:schemeClr val="tx1"/>
              </a:solidFill>
            </a:ln>
          </p:spPr>
        </p:pic>
        <p:pic>
          <p:nvPicPr>
            <p:cNvPr id="53" name="Picture 52"/>
            <p:cNvPicPr>
              <a:picLocks noChangeAspect="1"/>
            </p:cNvPicPr>
            <p:nvPr/>
          </p:nvPicPr>
          <p:blipFill>
            <a:blip r:embed="rId15" cstate="print"/>
            <a:stretch>
              <a:fillRect/>
            </a:stretch>
          </p:blipFill>
          <p:spPr>
            <a:xfrm>
              <a:off x="8648360" y="1403746"/>
              <a:ext cx="457200" cy="457200"/>
            </a:xfrm>
            <a:prstGeom prst="rect">
              <a:avLst/>
            </a:prstGeom>
            <a:ln>
              <a:solidFill>
                <a:schemeClr val="tx1"/>
              </a:solidFill>
            </a:ln>
          </p:spPr>
        </p:pic>
      </p:grpSp>
      <p:grpSp>
        <p:nvGrpSpPr>
          <p:cNvPr id="54" name="Group 53"/>
          <p:cNvGrpSpPr/>
          <p:nvPr/>
        </p:nvGrpSpPr>
        <p:grpSpPr>
          <a:xfrm>
            <a:off x="6203461" y="2470505"/>
            <a:ext cx="2521090" cy="338140"/>
            <a:chOff x="8625285" y="889027"/>
            <a:chExt cx="2521090" cy="338140"/>
          </a:xfrm>
        </p:grpSpPr>
        <p:pic>
          <p:nvPicPr>
            <p:cNvPr id="55" name="Picture 54"/>
            <p:cNvPicPr>
              <a:picLocks noChangeAspect="1"/>
            </p:cNvPicPr>
            <p:nvPr/>
          </p:nvPicPr>
          <p:blipFill>
            <a:blip r:embed="rId16" cstate="print"/>
            <a:stretch>
              <a:fillRect/>
            </a:stretch>
          </p:blipFill>
          <p:spPr>
            <a:xfrm>
              <a:off x="9786740" y="897983"/>
              <a:ext cx="857310" cy="329184"/>
            </a:xfrm>
            <a:prstGeom prst="rect">
              <a:avLst/>
            </a:prstGeom>
          </p:spPr>
        </p:pic>
        <p:pic>
          <p:nvPicPr>
            <p:cNvPr id="56" name="Picture 55"/>
            <p:cNvPicPr>
              <a:picLocks noChangeAspect="1"/>
            </p:cNvPicPr>
            <p:nvPr/>
          </p:nvPicPr>
          <p:blipFill>
            <a:blip r:embed="rId17" cstate="print"/>
            <a:stretch>
              <a:fillRect/>
            </a:stretch>
          </p:blipFill>
          <p:spPr>
            <a:xfrm>
              <a:off x="8625285" y="897983"/>
              <a:ext cx="1128631" cy="329184"/>
            </a:xfrm>
            <a:prstGeom prst="rect">
              <a:avLst/>
            </a:prstGeom>
          </p:spPr>
        </p:pic>
        <p:pic>
          <p:nvPicPr>
            <p:cNvPr id="57" name="Picture 56"/>
            <p:cNvPicPr>
              <a:picLocks noChangeAspect="1"/>
            </p:cNvPicPr>
            <p:nvPr/>
          </p:nvPicPr>
          <p:blipFill>
            <a:blip r:embed="rId18" cstate="print"/>
            <a:stretch>
              <a:fillRect/>
            </a:stretch>
          </p:blipFill>
          <p:spPr>
            <a:xfrm>
              <a:off x="10734895" y="889027"/>
              <a:ext cx="411480" cy="329184"/>
            </a:xfrm>
            <a:prstGeom prst="rect">
              <a:avLst/>
            </a:prstGeom>
          </p:spPr>
        </p:pic>
      </p:grpSp>
      <p:sp>
        <p:nvSpPr>
          <p:cNvPr id="58" name="TextBox 57"/>
          <p:cNvSpPr txBox="1"/>
          <p:nvPr/>
        </p:nvSpPr>
        <p:spPr>
          <a:xfrm rot="629118">
            <a:off x="2517783" y="1306625"/>
            <a:ext cx="1247736" cy="461665"/>
          </a:xfrm>
          <a:prstGeom prst="rect">
            <a:avLst/>
          </a:prstGeom>
          <a:noFill/>
        </p:spPr>
        <p:txBody>
          <a:bodyPr wrap="square" rtlCol="0">
            <a:spAutoFit/>
          </a:bodyPr>
          <a:lstStyle/>
          <a:p>
            <a:pPr algn="ctr"/>
            <a:r>
              <a:rPr lang="en-US" sz="1200" dirty="0">
                <a:solidFill>
                  <a:schemeClr val="bg1"/>
                </a:solidFill>
              </a:rPr>
              <a:t>HYBRID CLOUD</a:t>
            </a:r>
          </a:p>
          <a:p>
            <a:pPr algn="ctr"/>
            <a:r>
              <a:rPr lang="en-US" sz="1200" dirty="0">
                <a:solidFill>
                  <a:schemeClr val="bg1"/>
                </a:solidFill>
              </a:rPr>
              <a:t>Direct Connect</a:t>
            </a:r>
          </a:p>
        </p:txBody>
      </p:sp>
      <p:cxnSp>
        <p:nvCxnSpPr>
          <p:cNvPr id="59" name="Straight Connector 58"/>
          <p:cNvCxnSpPr>
            <a:stCxn id="9" idx="0"/>
            <a:endCxn id="34" idx="2"/>
          </p:cNvCxnSpPr>
          <p:nvPr/>
        </p:nvCxnSpPr>
        <p:spPr>
          <a:xfrm flipV="1">
            <a:off x="655585" y="4460136"/>
            <a:ext cx="679060" cy="59773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25" idx="0"/>
          </p:cNvCxnSpPr>
          <p:nvPr/>
        </p:nvCxnSpPr>
        <p:spPr>
          <a:xfrm flipV="1">
            <a:off x="1996137" y="4492677"/>
            <a:ext cx="534715" cy="6982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19" idx="0"/>
            <a:endCxn id="38" idx="3"/>
          </p:cNvCxnSpPr>
          <p:nvPr/>
        </p:nvCxnSpPr>
        <p:spPr>
          <a:xfrm flipH="1" flipV="1">
            <a:off x="2700260" y="4406451"/>
            <a:ext cx="862951" cy="59976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25" idx="1"/>
            <a:endCxn id="34" idx="2"/>
          </p:cNvCxnSpPr>
          <p:nvPr/>
        </p:nvCxnSpPr>
        <p:spPr>
          <a:xfrm flipH="1" flipV="1">
            <a:off x="1334645" y="4460136"/>
            <a:ext cx="419514" cy="93288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9" idx="3"/>
            <a:endCxn id="38" idx="1"/>
          </p:cNvCxnSpPr>
          <p:nvPr/>
        </p:nvCxnSpPr>
        <p:spPr>
          <a:xfrm flipV="1">
            <a:off x="951594" y="4406452"/>
            <a:ext cx="1460799" cy="88001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endCxn id="46" idx="1"/>
          </p:cNvCxnSpPr>
          <p:nvPr/>
        </p:nvCxnSpPr>
        <p:spPr>
          <a:xfrm>
            <a:off x="1157165" y="1091237"/>
            <a:ext cx="3176879" cy="69466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14" idx="0"/>
            <a:endCxn id="40" idx="2"/>
          </p:cNvCxnSpPr>
          <p:nvPr/>
        </p:nvCxnSpPr>
        <p:spPr>
          <a:xfrm flipH="1" flipV="1">
            <a:off x="3762545" y="4442721"/>
            <a:ext cx="656545" cy="56086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rot="15572035">
            <a:off x="528781" y="1951945"/>
            <a:ext cx="1638194" cy="461665"/>
          </a:xfrm>
          <a:prstGeom prst="rect">
            <a:avLst/>
          </a:prstGeom>
          <a:noFill/>
        </p:spPr>
        <p:txBody>
          <a:bodyPr wrap="square" rtlCol="0">
            <a:spAutoFit/>
          </a:bodyPr>
          <a:lstStyle/>
          <a:p>
            <a:pPr algn="ctr"/>
            <a:r>
              <a:rPr lang="en-US" sz="1200" dirty="0">
                <a:solidFill>
                  <a:schemeClr val="bg1"/>
                </a:solidFill>
              </a:rPr>
              <a:t>PUBLIC CLOUD</a:t>
            </a:r>
          </a:p>
          <a:p>
            <a:pPr algn="ctr"/>
            <a:r>
              <a:rPr lang="en-US" sz="1200" dirty="0">
                <a:solidFill>
                  <a:schemeClr val="bg1"/>
                </a:solidFill>
              </a:rPr>
              <a:t>Internet Access</a:t>
            </a:r>
          </a:p>
        </p:txBody>
      </p:sp>
      <p:sp>
        <p:nvSpPr>
          <p:cNvPr id="67" name="TextBox 66"/>
          <p:cNvSpPr txBox="1"/>
          <p:nvPr/>
        </p:nvSpPr>
        <p:spPr>
          <a:xfrm rot="19585482">
            <a:off x="2310126" y="2345121"/>
            <a:ext cx="1734566" cy="461665"/>
          </a:xfrm>
          <a:prstGeom prst="rect">
            <a:avLst/>
          </a:prstGeom>
          <a:noFill/>
        </p:spPr>
        <p:txBody>
          <a:bodyPr wrap="square" rtlCol="0">
            <a:spAutoFit/>
          </a:bodyPr>
          <a:lstStyle/>
          <a:p>
            <a:pPr algn="ctr"/>
            <a:r>
              <a:rPr lang="en-US" sz="1200" dirty="0">
                <a:solidFill>
                  <a:schemeClr val="bg1"/>
                </a:solidFill>
              </a:rPr>
              <a:t>PRIVATE CLOUD</a:t>
            </a:r>
          </a:p>
          <a:p>
            <a:pPr algn="ctr"/>
            <a:r>
              <a:rPr lang="en-US" sz="1200" dirty="0">
                <a:solidFill>
                  <a:schemeClr val="bg1"/>
                </a:solidFill>
              </a:rPr>
              <a:t>Internet or MPLS</a:t>
            </a:r>
          </a:p>
        </p:txBody>
      </p:sp>
      <p:cxnSp>
        <p:nvCxnSpPr>
          <p:cNvPr id="68" name="Straight Connector 67"/>
          <p:cNvCxnSpPr>
            <a:stCxn id="46" idx="2"/>
            <a:endCxn id="41" idx="0"/>
          </p:cNvCxnSpPr>
          <p:nvPr/>
        </p:nvCxnSpPr>
        <p:spPr>
          <a:xfrm flipH="1">
            <a:off x="3896325" y="2014498"/>
            <a:ext cx="797552" cy="160286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9" name="Group 68"/>
          <p:cNvGrpSpPr>
            <a:grpSpLocks noChangeAspect="1"/>
          </p:cNvGrpSpPr>
          <p:nvPr/>
        </p:nvGrpSpPr>
        <p:grpSpPr>
          <a:xfrm>
            <a:off x="5455778" y="4720450"/>
            <a:ext cx="1970949" cy="1855843"/>
            <a:chOff x="5243720" y="3715024"/>
            <a:chExt cx="2962208" cy="2598182"/>
          </a:xfrm>
        </p:grpSpPr>
        <p:pic>
          <p:nvPicPr>
            <p:cNvPr id="70" name="Picture 69"/>
            <p:cNvPicPr>
              <a:picLocks noChangeAspect="1"/>
            </p:cNvPicPr>
            <p:nvPr/>
          </p:nvPicPr>
          <p:blipFill>
            <a:blip r:embed="rId19" cstate="print"/>
            <a:stretch>
              <a:fillRect/>
            </a:stretch>
          </p:blipFill>
          <p:spPr>
            <a:xfrm>
              <a:off x="5331361" y="4169807"/>
              <a:ext cx="2743200" cy="1701479"/>
            </a:xfrm>
            <a:prstGeom prst="rect">
              <a:avLst/>
            </a:prstGeom>
            <a:ln>
              <a:solidFill>
                <a:schemeClr val="tx1"/>
              </a:solidFill>
            </a:ln>
          </p:spPr>
        </p:pic>
        <p:pic>
          <p:nvPicPr>
            <p:cNvPr id="71" name="Picture 70"/>
            <p:cNvPicPr>
              <a:picLocks noChangeAspect="1"/>
            </p:cNvPicPr>
            <p:nvPr/>
          </p:nvPicPr>
          <p:blipFill>
            <a:blip r:embed="rId20" cstate="print"/>
            <a:stretch>
              <a:fillRect/>
            </a:stretch>
          </p:blipFill>
          <p:spPr>
            <a:xfrm>
              <a:off x="5336729" y="3717440"/>
              <a:ext cx="1823433" cy="457200"/>
            </a:xfrm>
            <a:prstGeom prst="rect">
              <a:avLst/>
            </a:prstGeom>
            <a:ln>
              <a:solidFill>
                <a:schemeClr val="tx1"/>
              </a:solidFill>
            </a:ln>
          </p:spPr>
        </p:pic>
        <p:pic>
          <p:nvPicPr>
            <p:cNvPr id="72" name="Picture 71"/>
            <p:cNvPicPr>
              <a:picLocks noChangeAspect="1"/>
            </p:cNvPicPr>
            <p:nvPr/>
          </p:nvPicPr>
          <p:blipFill>
            <a:blip r:embed="rId21" cstate="print"/>
            <a:stretch>
              <a:fillRect/>
            </a:stretch>
          </p:blipFill>
          <p:spPr>
            <a:xfrm>
              <a:off x="7165528" y="3717441"/>
              <a:ext cx="457200" cy="457200"/>
            </a:xfrm>
            <a:prstGeom prst="rect">
              <a:avLst/>
            </a:prstGeom>
            <a:ln>
              <a:solidFill>
                <a:schemeClr val="tx1"/>
              </a:solidFill>
            </a:ln>
          </p:spPr>
        </p:pic>
        <p:sp>
          <p:nvSpPr>
            <p:cNvPr id="73" name="TextBox 72"/>
            <p:cNvSpPr txBox="1"/>
            <p:nvPr/>
          </p:nvSpPr>
          <p:spPr>
            <a:xfrm rot="16200000">
              <a:off x="6482449" y="4589728"/>
              <a:ext cx="484749" cy="2962208"/>
            </a:xfrm>
            <a:prstGeom prst="rect">
              <a:avLst/>
            </a:prstGeom>
            <a:noFill/>
          </p:spPr>
          <p:txBody>
            <a:bodyPr vert="vert" wrap="square" rtlCol="0">
              <a:spAutoFit/>
            </a:bodyPr>
            <a:lstStyle/>
            <a:p>
              <a:pPr algn="ctr"/>
              <a:r>
                <a:rPr lang="en-US" sz="1050" dirty="0"/>
                <a:t>SIFY STANDARD INFRASTRUCTURE</a:t>
              </a:r>
              <a:endParaRPr lang="en-US" sz="1200" dirty="0"/>
            </a:p>
          </p:txBody>
        </p:sp>
        <p:pic>
          <p:nvPicPr>
            <p:cNvPr id="74" name="Picture 73"/>
            <p:cNvPicPr>
              <a:picLocks noChangeAspect="1"/>
            </p:cNvPicPr>
            <p:nvPr/>
          </p:nvPicPr>
          <p:blipFill>
            <a:blip r:embed="rId22" cstate="print"/>
            <a:stretch>
              <a:fillRect/>
            </a:stretch>
          </p:blipFill>
          <p:spPr>
            <a:xfrm>
              <a:off x="7622729" y="3715024"/>
              <a:ext cx="451833" cy="457200"/>
            </a:xfrm>
            <a:prstGeom prst="rect">
              <a:avLst/>
            </a:prstGeom>
            <a:ln>
              <a:solidFill>
                <a:schemeClr val="tx1"/>
              </a:solidFill>
            </a:ln>
          </p:spPr>
        </p:pic>
      </p:grpSp>
      <p:grpSp>
        <p:nvGrpSpPr>
          <p:cNvPr id="75" name="Group 74"/>
          <p:cNvGrpSpPr/>
          <p:nvPr/>
        </p:nvGrpSpPr>
        <p:grpSpPr>
          <a:xfrm>
            <a:off x="7416744" y="5003584"/>
            <a:ext cx="1984724" cy="1579994"/>
            <a:chOff x="8074507" y="5151033"/>
            <a:chExt cx="1859280" cy="1421545"/>
          </a:xfrm>
        </p:grpSpPr>
        <p:sp>
          <p:nvSpPr>
            <p:cNvPr id="76" name="TextBox 75"/>
            <p:cNvSpPr txBox="1"/>
            <p:nvPr/>
          </p:nvSpPr>
          <p:spPr>
            <a:xfrm rot="16200000">
              <a:off x="8833766" y="5501793"/>
              <a:ext cx="311526" cy="1830044"/>
            </a:xfrm>
            <a:prstGeom prst="rect">
              <a:avLst/>
            </a:prstGeom>
            <a:noFill/>
          </p:spPr>
          <p:txBody>
            <a:bodyPr vert="vert" wrap="square" rtlCol="0">
              <a:spAutoFit/>
            </a:bodyPr>
            <a:lstStyle/>
            <a:p>
              <a:pPr algn="ctr"/>
              <a:r>
                <a:rPr lang="en-US" sz="1050" dirty="0"/>
                <a:t>THIRD PARTY INFRASTRUCTURE</a:t>
              </a:r>
              <a:endParaRPr lang="en-US" sz="1200" dirty="0"/>
            </a:p>
          </p:txBody>
        </p:sp>
        <p:pic>
          <p:nvPicPr>
            <p:cNvPr id="77" name="Picture 76"/>
            <p:cNvPicPr>
              <a:picLocks noChangeAspect="1"/>
            </p:cNvPicPr>
            <p:nvPr/>
          </p:nvPicPr>
          <p:blipFill>
            <a:blip r:embed="rId19" cstate="print"/>
            <a:stretch>
              <a:fillRect/>
            </a:stretch>
          </p:blipFill>
          <p:spPr>
            <a:xfrm>
              <a:off x="8104987" y="5151033"/>
              <a:ext cx="1828800" cy="1134321"/>
            </a:xfrm>
            <a:prstGeom prst="rect">
              <a:avLst/>
            </a:prstGeom>
            <a:ln>
              <a:solidFill>
                <a:schemeClr val="tx1"/>
              </a:solidFill>
            </a:ln>
          </p:spPr>
        </p:pic>
      </p:grpSp>
      <p:sp>
        <p:nvSpPr>
          <p:cNvPr id="78" name="TextBox 77"/>
          <p:cNvSpPr txBox="1">
            <a:spLocks noChangeAspect="1"/>
          </p:cNvSpPr>
          <p:nvPr/>
        </p:nvSpPr>
        <p:spPr>
          <a:xfrm>
            <a:off x="7395392" y="4734776"/>
            <a:ext cx="2054547" cy="276999"/>
          </a:xfrm>
          <a:prstGeom prst="rect">
            <a:avLst/>
          </a:prstGeom>
          <a:solidFill>
            <a:schemeClr val="bg1"/>
          </a:solidFill>
          <a:ln>
            <a:solidFill>
              <a:schemeClr val="tx1"/>
            </a:solidFill>
          </a:ln>
        </p:spPr>
        <p:txBody>
          <a:bodyPr wrap="square" rtlCol="0">
            <a:spAutoFit/>
          </a:bodyPr>
          <a:lstStyle/>
          <a:p>
            <a:r>
              <a:rPr lang="en-US" sz="1200"/>
              <a:t>Third Party Element Managers</a:t>
            </a:r>
          </a:p>
        </p:txBody>
      </p:sp>
      <p:sp>
        <p:nvSpPr>
          <p:cNvPr id="79" name="Rectangle 78"/>
          <p:cNvSpPr/>
          <p:nvPr/>
        </p:nvSpPr>
        <p:spPr>
          <a:xfrm rot="16200000">
            <a:off x="-613387" y="1999712"/>
            <a:ext cx="1771062" cy="307777"/>
          </a:xfrm>
          <a:prstGeom prst="rect">
            <a:avLst/>
          </a:prstGeom>
          <a:noFill/>
        </p:spPr>
        <p:txBody>
          <a:bodyPr wrap="none" lIns="91440" tIns="45720" rIns="91440" bIns="45720">
            <a:spAutoFit/>
          </a:bodyPr>
          <a:lstStyle/>
          <a:p>
            <a:pPr algn="ctr"/>
            <a:r>
              <a:rPr lang="en-US" sz="1400" dirty="0">
                <a:ln w="0"/>
                <a:solidFill>
                  <a:schemeClr val="bg1"/>
                </a:solidFill>
                <a:effectLst>
                  <a:outerShdw blurRad="38100" dist="19050" dir="2700000" algn="tl" rotWithShape="0">
                    <a:schemeClr val="dk1">
                      <a:alpha val="40000"/>
                    </a:schemeClr>
                  </a:outerShdw>
                </a:effectLst>
              </a:rPr>
              <a:t>CLOUD  USE  MODELS</a:t>
            </a:r>
          </a:p>
        </p:txBody>
      </p:sp>
      <p:sp>
        <p:nvSpPr>
          <p:cNvPr id="80" name="Rectangle 79"/>
          <p:cNvSpPr/>
          <p:nvPr/>
        </p:nvSpPr>
        <p:spPr>
          <a:xfrm>
            <a:off x="9683938" y="1212998"/>
            <a:ext cx="2412422" cy="5413622"/>
          </a:xfrm>
          <a:prstGeom prst="rect">
            <a:avLst/>
          </a:prstGeom>
          <a:solidFill>
            <a:schemeClr val="accent6">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9787842" y="5055974"/>
            <a:ext cx="2204614" cy="523220"/>
          </a:xfrm>
          <a:prstGeom prst="rect">
            <a:avLst/>
          </a:prstGeom>
          <a:solidFill>
            <a:schemeClr val="accent6">
              <a:lumMod val="20000"/>
              <a:lumOff val="80000"/>
            </a:schemeClr>
          </a:solidFill>
          <a:ln>
            <a:solidFill>
              <a:schemeClr val="tx1"/>
            </a:solidFill>
          </a:ln>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Private Cloud and Managed Services in Customer DC</a:t>
            </a:r>
          </a:p>
        </p:txBody>
      </p:sp>
      <p:sp>
        <p:nvSpPr>
          <p:cNvPr id="82" name="Rectangle 81"/>
          <p:cNvSpPr/>
          <p:nvPr/>
        </p:nvSpPr>
        <p:spPr>
          <a:xfrm>
            <a:off x="9764508" y="3769495"/>
            <a:ext cx="2204614" cy="738664"/>
          </a:xfrm>
          <a:prstGeom prst="rect">
            <a:avLst/>
          </a:prstGeom>
          <a:solidFill>
            <a:schemeClr val="accent6">
              <a:lumMod val="20000"/>
              <a:lumOff val="80000"/>
            </a:schemeClr>
          </a:solidFill>
          <a:ln>
            <a:solidFill>
              <a:schemeClr val="tx1"/>
            </a:solidFill>
          </a:ln>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Remote Infrastructure Managed Services in Customer DC</a:t>
            </a:r>
          </a:p>
        </p:txBody>
      </p:sp>
      <p:sp>
        <p:nvSpPr>
          <p:cNvPr id="83" name="Rectangle 82"/>
          <p:cNvSpPr/>
          <p:nvPr/>
        </p:nvSpPr>
        <p:spPr>
          <a:xfrm>
            <a:off x="9787842" y="2329399"/>
            <a:ext cx="2204614" cy="523220"/>
          </a:xfrm>
          <a:prstGeom prst="rect">
            <a:avLst/>
          </a:prstGeom>
          <a:solidFill>
            <a:schemeClr val="accent6">
              <a:lumMod val="20000"/>
              <a:lumOff val="80000"/>
            </a:schemeClr>
          </a:solidFill>
          <a:ln>
            <a:solidFill>
              <a:schemeClr val="tx1"/>
            </a:solidFill>
          </a:ln>
        </p:spPr>
        <p:txBody>
          <a:bodyPr wrap="square" lIns="91440" tIns="45720" rIns="91440" bIns="45720">
            <a:spAutoFit/>
          </a:bodyPr>
          <a:lstStyle/>
          <a:p>
            <a:pPr algn="ctr"/>
            <a:r>
              <a:rPr lang="en-US" sz="1400">
                <a:ln w="0"/>
                <a:effectLst>
                  <a:outerShdw blurRad="38100" dist="19050" dir="2700000" algn="tl" rotWithShape="0">
                    <a:schemeClr val="dk1">
                      <a:alpha val="40000"/>
                    </a:schemeClr>
                  </a:outerShdw>
                </a:effectLst>
              </a:rPr>
              <a:t>Application Services </a:t>
            </a:r>
            <a:r>
              <a:rPr lang="en-US" sz="1400" dirty="0">
                <a:ln w="0"/>
                <a:effectLst>
                  <a:outerShdw blurRad="38100" dist="19050" dir="2700000" algn="tl" rotWithShape="0">
                    <a:schemeClr val="dk1">
                      <a:alpha val="40000"/>
                    </a:schemeClr>
                  </a:outerShdw>
                </a:effectLst>
              </a:rPr>
              <a:t>in Customer DC</a:t>
            </a:r>
          </a:p>
        </p:txBody>
      </p:sp>
      <p:sp>
        <p:nvSpPr>
          <p:cNvPr id="84" name="Rectangle 83"/>
          <p:cNvSpPr/>
          <p:nvPr/>
        </p:nvSpPr>
        <p:spPr>
          <a:xfrm>
            <a:off x="9787842" y="1299427"/>
            <a:ext cx="2204614" cy="307777"/>
          </a:xfrm>
          <a:prstGeom prst="rect">
            <a:avLst/>
          </a:prstGeom>
          <a:solidFill>
            <a:schemeClr val="bg1"/>
          </a:solidFill>
          <a:ln>
            <a:solidFill>
              <a:schemeClr val="tx1"/>
            </a:solidFill>
          </a:ln>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CUSTOMER DATA CENTER</a:t>
            </a:r>
          </a:p>
        </p:txBody>
      </p:sp>
      <p:sp>
        <p:nvSpPr>
          <p:cNvPr id="85" name="Rectangle 84"/>
          <p:cNvSpPr/>
          <p:nvPr/>
        </p:nvSpPr>
        <p:spPr>
          <a:xfrm>
            <a:off x="6374579" y="1317133"/>
            <a:ext cx="2204614" cy="307777"/>
          </a:xfrm>
          <a:prstGeom prst="rect">
            <a:avLst/>
          </a:prstGeom>
          <a:solidFill>
            <a:schemeClr val="bg1"/>
          </a:solidFill>
          <a:ln>
            <a:solidFill>
              <a:schemeClr val="tx1"/>
            </a:solidFill>
          </a:ln>
        </p:spPr>
        <p:txBody>
          <a:bodyPr wrap="square" lIns="91440" tIns="45720" rIns="91440" bIns="45720">
            <a:spAutoFit/>
          </a:bodyPr>
          <a:lstStyle/>
          <a:p>
            <a:pPr algn="ctr"/>
            <a:r>
              <a:rPr lang="en-US" sz="1400">
                <a:ln w="0"/>
                <a:effectLst>
                  <a:outerShdw blurRad="38100" dist="19050" dir="2700000" algn="tl" rotWithShape="0">
                    <a:schemeClr val="dk1">
                      <a:alpha val="40000"/>
                    </a:schemeClr>
                  </a:outerShdw>
                </a:effectLst>
              </a:rPr>
              <a:t>SIFY DATA </a:t>
            </a:r>
            <a:r>
              <a:rPr lang="en-US" sz="1400" dirty="0">
                <a:ln w="0"/>
                <a:effectLst>
                  <a:outerShdw blurRad="38100" dist="19050" dir="2700000" algn="tl" rotWithShape="0">
                    <a:schemeClr val="dk1">
                      <a:alpha val="40000"/>
                    </a:schemeClr>
                  </a:outerShdw>
                </a:effectLst>
              </a:rPr>
              <a:t>CENTER</a:t>
            </a:r>
          </a:p>
        </p:txBody>
      </p:sp>
      <p:sp>
        <p:nvSpPr>
          <p:cNvPr id="86" name="Rectangle 85"/>
          <p:cNvSpPr/>
          <p:nvPr/>
        </p:nvSpPr>
        <p:spPr>
          <a:xfrm>
            <a:off x="6204638" y="3161374"/>
            <a:ext cx="4250708" cy="369332"/>
          </a:xfrm>
          <a:prstGeom prst="rect">
            <a:avLst/>
          </a:prstGeom>
          <a:solidFill>
            <a:schemeClr val="accent6">
              <a:lumMod val="20000"/>
              <a:lumOff val="80000"/>
            </a:schemeClr>
          </a:solidFill>
          <a:ln>
            <a:solidFill>
              <a:schemeClr val="tx1"/>
            </a:solidFill>
          </a:ln>
        </p:spPr>
        <p:txBody>
          <a:bodyPr wrap="square" lIns="91440" tIns="45720" rIns="91440" bIns="45720">
            <a:spAutoFit/>
          </a:bodyPr>
          <a:lstStyle/>
          <a:p>
            <a:pPr algn="ctr"/>
            <a:r>
              <a:rPr lang="en-US" dirty="0">
                <a:ln w="0"/>
                <a:effectLst>
                  <a:outerShdw blurRad="38100" dist="19050" dir="2700000" algn="tl" rotWithShape="0">
                    <a:schemeClr val="dk1">
                      <a:alpha val="40000"/>
                    </a:schemeClr>
                  </a:outerShdw>
                </a:effectLst>
              </a:rPr>
              <a:t>2. Cloud and Managed IT Services</a:t>
            </a:r>
          </a:p>
        </p:txBody>
      </p:sp>
      <p:grpSp>
        <p:nvGrpSpPr>
          <p:cNvPr id="87" name="Group 86"/>
          <p:cNvGrpSpPr/>
          <p:nvPr/>
        </p:nvGrpSpPr>
        <p:grpSpPr>
          <a:xfrm>
            <a:off x="138266" y="3191087"/>
            <a:ext cx="4855821" cy="369332"/>
            <a:chOff x="-28503" y="3204735"/>
            <a:chExt cx="4831003" cy="369332"/>
          </a:xfrm>
          <a:solidFill>
            <a:schemeClr val="accent1">
              <a:lumMod val="40000"/>
              <a:lumOff val="60000"/>
            </a:schemeClr>
          </a:solidFill>
        </p:grpSpPr>
        <p:sp>
          <p:nvSpPr>
            <p:cNvPr id="88" name="TextBox 87"/>
            <p:cNvSpPr txBox="1"/>
            <p:nvPr/>
          </p:nvSpPr>
          <p:spPr>
            <a:xfrm>
              <a:off x="-28503" y="3204735"/>
              <a:ext cx="4831003" cy="369332"/>
            </a:xfrm>
            <a:prstGeom prst="rect">
              <a:avLst/>
            </a:prstGeom>
            <a:grpFill/>
            <a:ln>
              <a:solidFill>
                <a:schemeClr val="accent1"/>
              </a:solidFill>
            </a:ln>
          </p:spPr>
          <p:txBody>
            <a:bodyPr wrap="square" rtlCol="0" anchor="t">
              <a:spAutoFit/>
            </a:bodyPr>
            <a:lstStyle/>
            <a:p>
              <a:r>
                <a:rPr lang="en-US" dirty="0"/>
                <a:t>	                                        </a:t>
              </a:r>
              <a:r>
                <a:rPr lang="en-US" sz="1400" dirty="0"/>
                <a:t>WAN / MPLS/SD-WAN</a:t>
              </a:r>
            </a:p>
          </p:txBody>
        </p:sp>
        <p:sp>
          <p:nvSpPr>
            <p:cNvPr id="89" name="Rectangle 88"/>
            <p:cNvSpPr/>
            <p:nvPr/>
          </p:nvSpPr>
          <p:spPr>
            <a:xfrm>
              <a:off x="10984" y="3234586"/>
              <a:ext cx="2016490" cy="307777"/>
            </a:xfrm>
            <a:prstGeom prst="rect">
              <a:avLst/>
            </a:prstGeom>
            <a:grpFill/>
          </p:spPr>
          <p:txBody>
            <a:bodyPr wrap="squar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1.SIFY </a:t>
              </a:r>
              <a:r>
                <a:rPr lang="en-US" sz="1400" dirty="0">
                  <a:ln w="0"/>
                  <a:effectLst>
                    <a:outerShdw blurRad="38100" dist="19050" dir="2700000" algn="tl" rotWithShape="0">
                      <a:schemeClr val="dk1">
                        <a:alpha val="40000"/>
                      </a:schemeClr>
                    </a:outerShdw>
                  </a:effectLst>
                </a:rPr>
                <a:t>NW SERVICES</a:t>
              </a:r>
            </a:p>
          </p:txBody>
        </p:sp>
      </p:grpSp>
      <p:cxnSp>
        <p:nvCxnSpPr>
          <p:cNvPr id="90" name="Straight Connector 89"/>
          <p:cNvCxnSpPr>
            <a:stCxn id="39" idx="0"/>
            <a:endCxn id="46" idx="1"/>
          </p:cNvCxnSpPr>
          <p:nvPr/>
        </p:nvCxnSpPr>
        <p:spPr>
          <a:xfrm flipV="1">
            <a:off x="2735397" y="1785897"/>
            <a:ext cx="1598646" cy="185315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37" idx="0"/>
            <a:endCxn id="46" idx="1"/>
          </p:cNvCxnSpPr>
          <p:nvPr/>
        </p:nvCxnSpPr>
        <p:spPr>
          <a:xfrm flipV="1">
            <a:off x="1607587" y="1785897"/>
            <a:ext cx="2726456" cy="187009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37" idx="0"/>
          </p:cNvCxnSpPr>
          <p:nvPr/>
        </p:nvCxnSpPr>
        <p:spPr>
          <a:xfrm flipH="1" flipV="1">
            <a:off x="1167841" y="1091237"/>
            <a:ext cx="439747" cy="256475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6203461" y="1832981"/>
            <a:ext cx="4251884" cy="369332"/>
          </a:xfrm>
          <a:prstGeom prst="rect">
            <a:avLst/>
          </a:prstGeom>
          <a:solidFill>
            <a:schemeClr val="accent6">
              <a:lumMod val="20000"/>
              <a:lumOff val="80000"/>
            </a:schemeClr>
          </a:solidFill>
          <a:ln>
            <a:solidFill>
              <a:schemeClr val="tx1"/>
            </a:solidFill>
          </a:ln>
        </p:spPr>
        <p:txBody>
          <a:bodyPr wrap="square" lIns="91440" tIns="45720" rIns="91440" bIns="45720">
            <a:spAutoFit/>
          </a:bodyPr>
          <a:lstStyle/>
          <a:p>
            <a:pPr algn="ctr"/>
            <a:r>
              <a:rPr lang="en-US" dirty="0">
                <a:ln w="0"/>
                <a:effectLst>
                  <a:outerShdw blurRad="38100" dist="19050" dir="2700000" algn="tl" rotWithShape="0">
                    <a:schemeClr val="dk1">
                      <a:alpha val="40000"/>
                    </a:schemeClr>
                  </a:outerShdw>
                </a:effectLst>
              </a:rPr>
              <a:t>3. Application Services</a:t>
            </a:r>
          </a:p>
        </p:txBody>
      </p:sp>
      <p:sp>
        <p:nvSpPr>
          <p:cNvPr id="94" name="TextBox 93"/>
          <p:cNvSpPr txBox="1"/>
          <p:nvPr/>
        </p:nvSpPr>
        <p:spPr>
          <a:xfrm>
            <a:off x="3412370" y="269249"/>
            <a:ext cx="5734634" cy="861774"/>
          </a:xfrm>
          <a:prstGeom prst="rect">
            <a:avLst/>
          </a:prstGeom>
          <a:noFill/>
        </p:spPr>
        <p:txBody>
          <a:bodyPr wrap="square" rtlCol="0">
            <a:spAutoFit/>
          </a:bodyPr>
          <a:lstStyle/>
          <a:p>
            <a:r>
              <a:rPr lang="en-US" sz="25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Public/Cloud </a:t>
            </a:r>
            <a:r>
              <a:rPr lang="en-US" sz="2500" dirty="0" smtClean="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Native </a:t>
            </a:r>
            <a:r>
              <a:rPr lang="en-US" sz="25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r>
            <a:br>
              <a:rPr lang="en-US" sz="25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sz="25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Bi-Modal/Hybrid: Private/On </a:t>
            </a:r>
            <a:r>
              <a:rPr lang="en-US" sz="2500" dirty="0" smtClean="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Premise</a:t>
            </a:r>
            <a:endParaRPr lang="en-US" sz="25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95" name="Text Box 4"/>
          <p:cNvSpPr txBox="1">
            <a:spLocks noChangeArrowheads="1"/>
          </p:cNvSpPr>
          <p:nvPr/>
        </p:nvSpPr>
        <p:spPr bwMode="auto">
          <a:xfrm>
            <a:off x="9861449" y="324012"/>
            <a:ext cx="2057400" cy="461665"/>
          </a:xfrm>
          <a:prstGeom prst="rect">
            <a:avLst/>
          </a:prstGeom>
          <a:noFill/>
          <a:ln w="9525">
            <a:noFill/>
            <a:miter lim="800000"/>
            <a:headEnd/>
            <a:tailEnd/>
          </a:ln>
        </p:spPr>
        <p:txBody>
          <a:bodyPr wrap="square">
            <a:spAutoFit/>
          </a:bodyPr>
          <a:lstStyle/>
          <a:p>
            <a:pPr>
              <a:buClr>
                <a:srgbClr val="000000"/>
              </a:buClr>
              <a:buSzPct val="100000"/>
              <a:buFont typeface="Times New Roman" pitchFamily="18" charset="0"/>
              <a:buNone/>
            </a:pPr>
            <a:r>
              <a:rPr lang="en-US" sz="2400" dirty="0" smtClean="0">
                <a:solidFill>
                  <a:schemeClr val="bg1"/>
                </a:solidFill>
                <a:latin typeface="Arial" panose="020B0604020202020204" pitchFamily="34" charset="0"/>
                <a:cs typeface="Arial" panose="020B0604020202020204" pitchFamily="34" charset="0"/>
              </a:rPr>
              <a:t>business</a:t>
            </a:r>
            <a:r>
              <a:rPr lang="en-US" sz="1600" dirty="0" smtClean="0">
                <a:latin typeface="Arial" panose="020B0604020202020204" pitchFamily="34" charset="0"/>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model</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37806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305"/>
          <p:cNvPicPr>
            <a:picLocks noChangeAspect="1" noChangeArrowheads="1"/>
          </p:cNvPicPr>
          <p:nvPr/>
        </p:nvPicPr>
        <p:blipFill>
          <a:blip r:embed="rId2" cstate="email">
            <a:duotone>
              <a:schemeClr val="bg2">
                <a:shade val="45000"/>
                <a:satMod val="135000"/>
              </a:schemeClr>
              <a:prstClr val="white"/>
            </a:duotone>
            <a:lum bright="40000" contrast="-40000"/>
            <a:extLst>
              <a:ext uri="{28A0092B-C50C-407E-A947-70E740481C1C}">
                <a14:useLocalDpi xmlns:a14="http://schemas.microsoft.com/office/drawing/2010/main"/>
              </a:ext>
            </a:extLst>
          </a:blip>
          <a:srcRect/>
          <a:stretch>
            <a:fillRect/>
          </a:stretch>
        </p:blipFill>
        <p:spPr bwMode="auto">
          <a:xfrm>
            <a:off x="3174544" y="1063271"/>
            <a:ext cx="2901134" cy="2901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88917" y="5154823"/>
            <a:ext cx="3216636" cy="1384995"/>
          </a:xfrm>
          <a:prstGeom prst="rect">
            <a:avLst/>
          </a:prstGeom>
          <a:noFill/>
        </p:spPr>
        <p:txBody>
          <a:bodyPr wrap="square" rtlCol="0">
            <a:spAutoFit/>
          </a:bodyPr>
          <a:lstStyle/>
          <a:p>
            <a:pPr marL="112713" indent="-112713">
              <a:lnSpc>
                <a:spcPct val="150000"/>
              </a:lnSpc>
              <a:buFont typeface="Arial" panose="020B0604020202020204" pitchFamily="34" charset="0"/>
              <a:buChar char="•"/>
            </a:pPr>
            <a:r>
              <a:rPr lang="en-US" sz="1400" dirty="0" err="1">
                <a:latin typeface="Trebuchet MS" panose="020B0603020202020204" pitchFamily="34" charset="0"/>
              </a:rPr>
              <a:t>IaaS</a:t>
            </a:r>
            <a:r>
              <a:rPr lang="en-US" sz="1400" dirty="0">
                <a:latin typeface="Trebuchet MS" panose="020B0603020202020204" pitchFamily="34" charset="0"/>
              </a:rPr>
              <a:t>, </a:t>
            </a:r>
            <a:r>
              <a:rPr lang="en-US" sz="1400" dirty="0" err="1">
                <a:latin typeface="Trebuchet MS" panose="020B0603020202020204" pitchFamily="34" charset="0"/>
              </a:rPr>
              <a:t>PaaS</a:t>
            </a:r>
            <a:r>
              <a:rPr lang="en-US" sz="1400" dirty="0">
                <a:latin typeface="Trebuchet MS" panose="020B0603020202020204" pitchFamily="34" charset="0"/>
              </a:rPr>
              <a:t>, </a:t>
            </a:r>
            <a:r>
              <a:rPr lang="en-US" sz="1400" dirty="0" err="1">
                <a:latin typeface="Trebuchet MS" panose="020B0603020202020204" pitchFamily="34" charset="0"/>
              </a:rPr>
              <a:t>SaaS</a:t>
            </a:r>
            <a:endParaRPr lang="en-US" sz="1400" dirty="0">
              <a:latin typeface="Trebuchet MS" panose="020B0603020202020204" pitchFamily="34" charset="0"/>
            </a:endParaRPr>
          </a:p>
          <a:p>
            <a:pPr marL="112713" indent="-112713">
              <a:lnSpc>
                <a:spcPct val="150000"/>
              </a:lnSpc>
              <a:buFont typeface="Arial" panose="020B0604020202020204" pitchFamily="34" charset="0"/>
              <a:buChar char="•"/>
            </a:pPr>
            <a:r>
              <a:rPr lang="en-US" sz="1400" dirty="0">
                <a:latin typeface="Trebuchet MS" panose="020B0603020202020204" pitchFamily="34" charset="0"/>
              </a:rPr>
              <a:t>Managed DC services</a:t>
            </a:r>
          </a:p>
          <a:p>
            <a:pPr marL="112713" indent="-112713">
              <a:lnSpc>
                <a:spcPct val="150000"/>
              </a:lnSpc>
              <a:buFont typeface="Arial" panose="020B0604020202020204" pitchFamily="34" charset="0"/>
              <a:buChar char="•"/>
            </a:pPr>
            <a:r>
              <a:rPr lang="en-US" sz="1400" dirty="0">
                <a:latin typeface="Trebuchet MS" panose="020B0603020202020204" pitchFamily="34" charset="0"/>
              </a:rPr>
              <a:t>Managed Security Services</a:t>
            </a:r>
          </a:p>
          <a:p>
            <a:pPr marL="112713" indent="-112713">
              <a:lnSpc>
                <a:spcPct val="150000"/>
              </a:lnSpc>
              <a:buFont typeface="Arial" panose="020B0604020202020204" pitchFamily="34" charset="0"/>
              <a:buChar char="•"/>
            </a:pPr>
            <a:r>
              <a:rPr lang="en-US" sz="1400" dirty="0">
                <a:latin typeface="Trebuchet MS" panose="020B0603020202020204" pitchFamily="34" charset="0"/>
              </a:rPr>
              <a:t>Managed Network Services</a:t>
            </a:r>
          </a:p>
        </p:txBody>
      </p:sp>
      <p:sp>
        <p:nvSpPr>
          <p:cNvPr id="5" name="TextBox 4"/>
          <p:cNvSpPr txBox="1"/>
          <p:nvPr/>
        </p:nvSpPr>
        <p:spPr>
          <a:xfrm>
            <a:off x="5288917" y="4859080"/>
            <a:ext cx="3147800" cy="415499"/>
          </a:xfrm>
          <a:prstGeom prst="rect">
            <a:avLst/>
          </a:prstGeom>
          <a:noFill/>
        </p:spPr>
        <p:txBody>
          <a:bodyPr wrap="square" rtlCol="0">
            <a:spAutoFit/>
          </a:bodyPr>
          <a:lstStyle/>
          <a:p>
            <a:pPr>
              <a:lnSpc>
                <a:spcPct val="150000"/>
              </a:lnSpc>
            </a:pPr>
            <a:r>
              <a:rPr lang="en-US" sz="1400" b="1" dirty="0">
                <a:latin typeface="Trebuchet MS" panose="020B0603020202020204" pitchFamily="34" charset="0"/>
              </a:rPr>
              <a:t>Cloud &amp; Managed Services</a:t>
            </a:r>
          </a:p>
        </p:txBody>
      </p:sp>
      <p:sp>
        <p:nvSpPr>
          <p:cNvPr id="6" name="Oval 5"/>
          <p:cNvSpPr/>
          <p:nvPr/>
        </p:nvSpPr>
        <p:spPr>
          <a:xfrm>
            <a:off x="3600782" y="1498128"/>
            <a:ext cx="2032068" cy="200554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Freeform 6"/>
          <p:cNvSpPr>
            <a:spLocks/>
          </p:cNvSpPr>
          <p:nvPr/>
        </p:nvSpPr>
        <p:spPr bwMode="auto">
          <a:xfrm rot="11090896">
            <a:off x="3571166" y="3100471"/>
            <a:ext cx="686235" cy="515260"/>
          </a:xfrm>
          <a:custGeom>
            <a:avLst/>
            <a:gdLst>
              <a:gd name="T0" fmla="*/ 8 w 248"/>
              <a:gd name="T1" fmla="*/ 0 h 186"/>
              <a:gd name="T2" fmla="*/ 0 w 248"/>
              <a:gd name="T3" fmla="*/ 44 h 186"/>
              <a:gd name="T4" fmla="*/ 211 w 248"/>
              <a:gd name="T5" fmla="*/ 186 h 186"/>
              <a:gd name="T6" fmla="*/ 248 w 248"/>
              <a:gd name="T7" fmla="*/ 162 h 186"/>
              <a:gd name="T8" fmla="*/ 8 w 248"/>
              <a:gd name="T9" fmla="*/ 0 h 186"/>
            </a:gdLst>
            <a:ahLst/>
            <a:cxnLst>
              <a:cxn ang="0">
                <a:pos x="T0" y="T1"/>
              </a:cxn>
              <a:cxn ang="0">
                <a:pos x="T2" y="T3"/>
              </a:cxn>
              <a:cxn ang="0">
                <a:pos x="T4" y="T5"/>
              </a:cxn>
              <a:cxn ang="0">
                <a:pos x="T6" y="T7"/>
              </a:cxn>
              <a:cxn ang="0">
                <a:pos x="T8" y="T9"/>
              </a:cxn>
            </a:cxnLst>
            <a:rect l="0" t="0" r="r" b="b"/>
            <a:pathLst>
              <a:path w="248" h="186">
                <a:moveTo>
                  <a:pt x="8" y="0"/>
                </a:moveTo>
                <a:cubicBezTo>
                  <a:pt x="0" y="44"/>
                  <a:pt x="0" y="44"/>
                  <a:pt x="0" y="44"/>
                </a:cubicBezTo>
                <a:cubicBezTo>
                  <a:pt x="85" y="67"/>
                  <a:pt x="158" y="118"/>
                  <a:pt x="211" y="186"/>
                </a:cubicBezTo>
                <a:cubicBezTo>
                  <a:pt x="248" y="162"/>
                  <a:pt x="248" y="162"/>
                  <a:pt x="248" y="162"/>
                </a:cubicBezTo>
                <a:cubicBezTo>
                  <a:pt x="189" y="84"/>
                  <a:pt x="105" y="26"/>
                  <a:pt x="8" y="0"/>
                </a:cubicBez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7"/>
          <p:cNvSpPr>
            <a:spLocks/>
          </p:cNvSpPr>
          <p:nvPr/>
        </p:nvSpPr>
        <p:spPr bwMode="auto">
          <a:xfrm rot="11090896">
            <a:off x="4358854" y="3489919"/>
            <a:ext cx="767036" cy="259972"/>
          </a:xfrm>
          <a:custGeom>
            <a:avLst/>
            <a:gdLst>
              <a:gd name="T0" fmla="*/ 24 w 277"/>
              <a:gd name="T1" fmla="*/ 94 h 94"/>
              <a:gd name="T2" fmla="*/ 218 w 277"/>
              <a:gd name="T3" fmla="*/ 44 h 94"/>
              <a:gd name="T4" fmla="*/ 272 w 277"/>
              <a:gd name="T5" fmla="*/ 48 h 94"/>
              <a:gd name="T6" fmla="*/ 277 w 277"/>
              <a:gd name="T7" fmla="*/ 4 h 94"/>
              <a:gd name="T8" fmla="*/ 218 w 277"/>
              <a:gd name="T9" fmla="*/ 0 h 94"/>
              <a:gd name="T10" fmla="*/ 0 w 277"/>
              <a:gd name="T11" fmla="*/ 56 h 94"/>
              <a:gd name="T12" fmla="*/ 24 w 277"/>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277" h="94">
                <a:moveTo>
                  <a:pt x="24" y="94"/>
                </a:moveTo>
                <a:cubicBezTo>
                  <a:pt x="81" y="62"/>
                  <a:pt x="148" y="44"/>
                  <a:pt x="218" y="44"/>
                </a:cubicBezTo>
                <a:cubicBezTo>
                  <a:pt x="236" y="44"/>
                  <a:pt x="254" y="45"/>
                  <a:pt x="272" y="48"/>
                </a:cubicBezTo>
                <a:cubicBezTo>
                  <a:pt x="277" y="4"/>
                  <a:pt x="277" y="4"/>
                  <a:pt x="277" y="4"/>
                </a:cubicBezTo>
                <a:cubicBezTo>
                  <a:pt x="258" y="1"/>
                  <a:pt x="238" y="0"/>
                  <a:pt x="218" y="0"/>
                </a:cubicBezTo>
                <a:cubicBezTo>
                  <a:pt x="139" y="0"/>
                  <a:pt x="65" y="20"/>
                  <a:pt x="0" y="56"/>
                </a:cubicBezTo>
                <a:lnTo>
                  <a:pt x="24" y="94"/>
                </a:ln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rot="11090896">
            <a:off x="5602447" y="2005793"/>
            <a:ext cx="257630" cy="791626"/>
          </a:xfrm>
          <a:custGeom>
            <a:avLst/>
            <a:gdLst>
              <a:gd name="T0" fmla="*/ 44 w 93"/>
              <a:gd name="T1" fmla="*/ 71 h 286"/>
              <a:gd name="T2" fmla="*/ 50 w 93"/>
              <a:gd name="T3" fmla="*/ 4 h 286"/>
              <a:gd name="T4" fmla="*/ 6 w 93"/>
              <a:gd name="T5" fmla="*/ 0 h 286"/>
              <a:gd name="T6" fmla="*/ 0 w 93"/>
              <a:gd name="T7" fmla="*/ 71 h 286"/>
              <a:gd name="T8" fmla="*/ 55 w 93"/>
              <a:gd name="T9" fmla="*/ 286 h 286"/>
              <a:gd name="T10" fmla="*/ 93 w 93"/>
              <a:gd name="T11" fmla="*/ 263 h 286"/>
              <a:gd name="T12" fmla="*/ 44 w 93"/>
              <a:gd name="T13" fmla="*/ 71 h 286"/>
            </a:gdLst>
            <a:ahLst/>
            <a:cxnLst>
              <a:cxn ang="0">
                <a:pos x="T0" y="T1"/>
              </a:cxn>
              <a:cxn ang="0">
                <a:pos x="T2" y="T3"/>
              </a:cxn>
              <a:cxn ang="0">
                <a:pos x="T4" y="T5"/>
              </a:cxn>
              <a:cxn ang="0">
                <a:pos x="T6" y="T7"/>
              </a:cxn>
              <a:cxn ang="0">
                <a:pos x="T8" y="T9"/>
              </a:cxn>
              <a:cxn ang="0">
                <a:pos x="T10" y="T11"/>
              </a:cxn>
              <a:cxn ang="0">
                <a:pos x="T12" y="T13"/>
              </a:cxn>
            </a:cxnLst>
            <a:rect l="0" t="0" r="r" b="b"/>
            <a:pathLst>
              <a:path w="93" h="286">
                <a:moveTo>
                  <a:pt x="44" y="71"/>
                </a:moveTo>
                <a:cubicBezTo>
                  <a:pt x="44" y="48"/>
                  <a:pt x="46" y="26"/>
                  <a:pt x="50" y="4"/>
                </a:cubicBezTo>
                <a:cubicBezTo>
                  <a:pt x="6" y="0"/>
                  <a:pt x="6" y="0"/>
                  <a:pt x="6" y="0"/>
                </a:cubicBezTo>
                <a:cubicBezTo>
                  <a:pt x="2" y="23"/>
                  <a:pt x="0" y="47"/>
                  <a:pt x="0" y="71"/>
                </a:cubicBezTo>
                <a:cubicBezTo>
                  <a:pt x="0" y="149"/>
                  <a:pt x="20" y="222"/>
                  <a:pt x="55" y="286"/>
                </a:cubicBezTo>
                <a:cubicBezTo>
                  <a:pt x="93" y="263"/>
                  <a:pt x="93" y="263"/>
                  <a:pt x="93" y="263"/>
                </a:cubicBezTo>
                <a:cubicBezTo>
                  <a:pt x="62" y="206"/>
                  <a:pt x="44" y="141"/>
                  <a:pt x="44" y="71"/>
                </a:cubicBez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rot="11090896">
            <a:off x="5224114" y="2909406"/>
            <a:ext cx="517603" cy="655787"/>
          </a:xfrm>
          <a:custGeom>
            <a:avLst/>
            <a:gdLst>
              <a:gd name="T0" fmla="*/ 45 w 187"/>
              <a:gd name="T1" fmla="*/ 237 h 237"/>
              <a:gd name="T2" fmla="*/ 187 w 187"/>
              <a:gd name="T3" fmla="*/ 36 h 237"/>
              <a:gd name="T4" fmla="*/ 161 w 187"/>
              <a:gd name="T5" fmla="*/ 0 h 237"/>
              <a:gd name="T6" fmla="*/ 0 w 187"/>
              <a:gd name="T7" fmla="*/ 232 h 237"/>
              <a:gd name="T8" fmla="*/ 45 w 187"/>
              <a:gd name="T9" fmla="*/ 237 h 237"/>
            </a:gdLst>
            <a:ahLst/>
            <a:cxnLst>
              <a:cxn ang="0">
                <a:pos x="T0" y="T1"/>
              </a:cxn>
              <a:cxn ang="0">
                <a:pos x="T2" y="T3"/>
              </a:cxn>
              <a:cxn ang="0">
                <a:pos x="T4" y="T5"/>
              </a:cxn>
              <a:cxn ang="0">
                <a:pos x="T6" y="T7"/>
              </a:cxn>
              <a:cxn ang="0">
                <a:pos x="T8" y="T9"/>
              </a:cxn>
            </a:cxnLst>
            <a:rect l="0" t="0" r="r" b="b"/>
            <a:pathLst>
              <a:path w="187" h="237">
                <a:moveTo>
                  <a:pt x="45" y="237"/>
                </a:moveTo>
                <a:cubicBezTo>
                  <a:pt x="70" y="156"/>
                  <a:pt x="121" y="86"/>
                  <a:pt x="187" y="36"/>
                </a:cubicBezTo>
                <a:cubicBezTo>
                  <a:pt x="161" y="0"/>
                  <a:pt x="161" y="0"/>
                  <a:pt x="161" y="0"/>
                </a:cubicBezTo>
                <a:cubicBezTo>
                  <a:pt x="85" y="57"/>
                  <a:pt x="27" y="138"/>
                  <a:pt x="0" y="232"/>
                </a:cubicBezTo>
                <a:lnTo>
                  <a:pt x="45" y="237"/>
                </a:ln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p:nvSpPr>
        <p:spPr bwMode="auto">
          <a:xfrm rot="11090896">
            <a:off x="4990218" y="1380971"/>
            <a:ext cx="699116" cy="533997"/>
          </a:xfrm>
          <a:custGeom>
            <a:avLst/>
            <a:gdLst>
              <a:gd name="T0" fmla="*/ 36 w 253"/>
              <a:gd name="T1" fmla="*/ 0 h 193"/>
              <a:gd name="T2" fmla="*/ 0 w 253"/>
              <a:gd name="T3" fmla="*/ 26 h 193"/>
              <a:gd name="T4" fmla="*/ 237 w 253"/>
              <a:gd name="T5" fmla="*/ 193 h 193"/>
              <a:gd name="T6" fmla="*/ 253 w 253"/>
              <a:gd name="T7" fmla="*/ 151 h 193"/>
              <a:gd name="T8" fmla="*/ 36 w 253"/>
              <a:gd name="T9" fmla="*/ 0 h 193"/>
            </a:gdLst>
            <a:ahLst/>
            <a:cxnLst>
              <a:cxn ang="0">
                <a:pos x="T0" y="T1"/>
              </a:cxn>
              <a:cxn ang="0">
                <a:pos x="T2" y="T3"/>
              </a:cxn>
              <a:cxn ang="0">
                <a:pos x="T4" y="T5"/>
              </a:cxn>
              <a:cxn ang="0">
                <a:pos x="T6" y="T7"/>
              </a:cxn>
              <a:cxn ang="0">
                <a:pos x="T8" y="T9"/>
              </a:cxn>
            </a:cxnLst>
            <a:rect l="0" t="0" r="r" b="b"/>
            <a:pathLst>
              <a:path w="253" h="193">
                <a:moveTo>
                  <a:pt x="36" y="0"/>
                </a:moveTo>
                <a:cubicBezTo>
                  <a:pt x="0" y="26"/>
                  <a:pt x="0" y="26"/>
                  <a:pt x="0" y="26"/>
                </a:cubicBezTo>
                <a:cubicBezTo>
                  <a:pt x="58" y="105"/>
                  <a:pt x="140" y="165"/>
                  <a:pt x="237" y="193"/>
                </a:cubicBezTo>
                <a:cubicBezTo>
                  <a:pt x="253" y="151"/>
                  <a:pt x="253" y="151"/>
                  <a:pt x="253" y="151"/>
                </a:cubicBezTo>
                <a:cubicBezTo>
                  <a:pt x="165" y="127"/>
                  <a:pt x="89" y="73"/>
                  <a:pt x="36" y="0"/>
                </a:cubicBez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11"/>
          <p:cNvSpPr>
            <a:spLocks noChangeShapeType="1"/>
          </p:cNvSpPr>
          <p:nvPr/>
        </p:nvSpPr>
        <p:spPr bwMode="auto">
          <a:xfrm rot="11090896" flipH="1" flipV="1">
            <a:off x="5193458" y="3450870"/>
            <a:ext cx="199079" cy="282223"/>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2"/>
          <p:cNvSpPr>
            <a:spLocks noChangeShapeType="1"/>
          </p:cNvSpPr>
          <p:nvPr/>
        </p:nvSpPr>
        <p:spPr bwMode="auto">
          <a:xfrm rot="11090896" flipV="1">
            <a:off x="4312266" y="3583715"/>
            <a:ext cx="49185" cy="309157"/>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3"/>
          <p:cNvSpPr>
            <a:spLocks noChangeShapeType="1"/>
          </p:cNvSpPr>
          <p:nvPr/>
        </p:nvSpPr>
        <p:spPr bwMode="auto">
          <a:xfrm rot="11090896" flipV="1">
            <a:off x="3380858" y="3067675"/>
            <a:ext cx="306815" cy="202592"/>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4"/>
          <p:cNvSpPr>
            <a:spLocks noChangeShapeType="1"/>
          </p:cNvSpPr>
          <p:nvPr/>
        </p:nvSpPr>
        <p:spPr bwMode="auto">
          <a:xfrm rot="11090896" flipH="1">
            <a:off x="5573350" y="1769420"/>
            <a:ext cx="255289" cy="176829"/>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5"/>
          <p:cNvSpPr>
            <a:spLocks noChangeShapeType="1"/>
          </p:cNvSpPr>
          <p:nvPr/>
        </p:nvSpPr>
        <p:spPr bwMode="auto">
          <a:xfrm rot="11090896" flipH="1" flipV="1">
            <a:off x="5686941" y="2798657"/>
            <a:ext cx="359512" cy="44499"/>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 name="TextBox 16"/>
          <p:cNvSpPr txBox="1"/>
          <p:nvPr/>
        </p:nvSpPr>
        <p:spPr>
          <a:xfrm>
            <a:off x="410427" y="2752731"/>
            <a:ext cx="2383960" cy="1061829"/>
          </a:xfrm>
          <a:prstGeom prst="rect">
            <a:avLst/>
          </a:prstGeom>
          <a:noFill/>
        </p:spPr>
        <p:txBody>
          <a:bodyPr wrap="square" rtlCol="0">
            <a:spAutoFit/>
          </a:bodyPr>
          <a:lstStyle/>
          <a:p>
            <a:pPr marL="112713" indent="-112713">
              <a:lnSpc>
                <a:spcPct val="150000"/>
              </a:lnSpc>
              <a:buFont typeface="Arial" panose="020B0604020202020204" pitchFamily="34" charset="0"/>
              <a:buChar char="•"/>
            </a:pPr>
            <a:r>
              <a:rPr lang="en-US" sz="1400" dirty="0">
                <a:latin typeface="Trebuchet MS" panose="020B0603020202020204" pitchFamily="34" charset="0"/>
              </a:rPr>
              <a:t>India Data Business</a:t>
            </a:r>
          </a:p>
          <a:p>
            <a:pPr marL="112713" indent="-112713">
              <a:lnSpc>
                <a:spcPct val="150000"/>
              </a:lnSpc>
              <a:buFont typeface="Arial" panose="020B0604020202020204" pitchFamily="34" charset="0"/>
              <a:buChar char="•"/>
            </a:pPr>
            <a:r>
              <a:rPr lang="en-US" sz="1400" dirty="0">
                <a:latin typeface="Trebuchet MS" panose="020B0603020202020204" pitchFamily="34" charset="0"/>
              </a:rPr>
              <a:t>Global Data Business</a:t>
            </a:r>
          </a:p>
          <a:p>
            <a:pPr marL="112713" indent="-112713">
              <a:lnSpc>
                <a:spcPct val="150000"/>
              </a:lnSpc>
              <a:buFont typeface="Arial" panose="020B0604020202020204" pitchFamily="34" charset="0"/>
              <a:buChar char="•"/>
            </a:pPr>
            <a:r>
              <a:rPr lang="en-US" sz="1400" dirty="0">
                <a:latin typeface="Trebuchet MS" panose="020B0603020202020204" pitchFamily="34" charset="0"/>
              </a:rPr>
              <a:t>Wholesale </a:t>
            </a:r>
            <a:r>
              <a:rPr lang="en-US" sz="1400" dirty="0" smtClean="0">
                <a:latin typeface="Trebuchet MS" panose="020B0603020202020204" pitchFamily="34" charset="0"/>
              </a:rPr>
              <a:t>Voice</a:t>
            </a:r>
            <a:endParaRPr lang="en-US" sz="1400" dirty="0">
              <a:latin typeface="Trebuchet MS" panose="020B0603020202020204" pitchFamily="34" charset="0"/>
            </a:endParaRPr>
          </a:p>
        </p:txBody>
      </p:sp>
      <p:sp>
        <p:nvSpPr>
          <p:cNvPr id="18" name="TextBox 17"/>
          <p:cNvSpPr txBox="1"/>
          <p:nvPr/>
        </p:nvSpPr>
        <p:spPr>
          <a:xfrm>
            <a:off x="410426" y="2478856"/>
            <a:ext cx="879729" cy="415499"/>
          </a:xfrm>
          <a:prstGeom prst="rect">
            <a:avLst/>
          </a:prstGeom>
          <a:noFill/>
        </p:spPr>
        <p:txBody>
          <a:bodyPr wrap="none" rtlCol="0">
            <a:spAutoFit/>
          </a:bodyPr>
          <a:lstStyle/>
          <a:p>
            <a:pPr>
              <a:lnSpc>
                <a:spcPct val="150000"/>
              </a:lnSpc>
            </a:pPr>
            <a:r>
              <a:rPr lang="en-US" sz="1400" b="1" dirty="0">
                <a:latin typeface="Trebuchet MS" panose="020B0603020202020204" pitchFamily="34" charset="0"/>
              </a:rPr>
              <a:t>Telecom</a:t>
            </a:r>
            <a:endParaRPr lang="en-IN" sz="1400" b="1" dirty="0">
              <a:latin typeface="Trebuchet MS" panose="020B0603020202020204" pitchFamily="34" charset="0"/>
            </a:endParaRPr>
          </a:p>
        </p:txBody>
      </p:sp>
      <p:sp>
        <p:nvSpPr>
          <p:cNvPr id="19" name="TextBox 18"/>
          <p:cNvSpPr txBox="1"/>
          <p:nvPr/>
        </p:nvSpPr>
        <p:spPr>
          <a:xfrm>
            <a:off x="7382929" y="2964053"/>
            <a:ext cx="3855567" cy="2031324"/>
          </a:xfrm>
          <a:prstGeom prst="rect">
            <a:avLst/>
          </a:prstGeom>
          <a:noFill/>
        </p:spPr>
        <p:txBody>
          <a:bodyPr wrap="square" rtlCol="0">
            <a:spAutoFit/>
          </a:bodyPr>
          <a:lstStyle/>
          <a:p>
            <a:pPr marL="112713" indent="-112713">
              <a:lnSpc>
                <a:spcPct val="150000"/>
              </a:lnSpc>
              <a:buFont typeface="Arial" panose="020B0604020202020204" pitchFamily="34" charset="0"/>
              <a:buChar char="•"/>
            </a:pPr>
            <a:r>
              <a:rPr lang="en-US" sz="1400" dirty="0">
                <a:latin typeface="Trebuchet MS" panose="020B0603020202020204" pitchFamily="34" charset="0"/>
              </a:rPr>
              <a:t>iTest</a:t>
            </a:r>
          </a:p>
          <a:p>
            <a:pPr marL="112713" indent="-112713">
              <a:lnSpc>
                <a:spcPct val="150000"/>
              </a:lnSpc>
              <a:buFont typeface="Arial" panose="020B0604020202020204" pitchFamily="34" charset="0"/>
              <a:buChar char="•"/>
            </a:pPr>
            <a:r>
              <a:rPr lang="en-US" sz="1400" dirty="0">
                <a:latin typeface="Trebuchet MS" panose="020B0603020202020204" pitchFamily="34" charset="0"/>
              </a:rPr>
              <a:t>eLearning</a:t>
            </a:r>
          </a:p>
          <a:p>
            <a:pPr marL="112713" indent="-112713">
              <a:lnSpc>
                <a:spcPct val="150000"/>
              </a:lnSpc>
              <a:buFont typeface="Arial" panose="020B0604020202020204" pitchFamily="34" charset="0"/>
              <a:buChar char="•"/>
            </a:pPr>
            <a:r>
              <a:rPr lang="en-US" sz="1400" dirty="0">
                <a:latin typeface="Trebuchet MS" panose="020B0603020202020204" pitchFamily="34" charset="0"/>
              </a:rPr>
              <a:t>App Testing</a:t>
            </a:r>
          </a:p>
          <a:p>
            <a:pPr marL="112713" indent="-112713">
              <a:lnSpc>
                <a:spcPct val="150000"/>
              </a:lnSpc>
              <a:buFont typeface="Arial" panose="020B0604020202020204" pitchFamily="34" charset="0"/>
              <a:buChar char="•"/>
            </a:pPr>
            <a:r>
              <a:rPr lang="en-US" sz="1400" dirty="0">
                <a:latin typeface="Trebuchet MS" panose="020B0603020202020204" pitchFamily="34" charset="0"/>
              </a:rPr>
              <a:t>Portal</a:t>
            </a:r>
          </a:p>
          <a:p>
            <a:pPr marL="112713" indent="-112713">
              <a:lnSpc>
                <a:spcPct val="150000"/>
              </a:lnSpc>
              <a:buFont typeface="Arial" panose="020B0604020202020204" pitchFamily="34" charset="0"/>
              <a:buChar char="•"/>
            </a:pPr>
            <a:r>
              <a:rPr lang="en-US" sz="1400" dirty="0">
                <a:latin typeface="Trebuchet MS" panose="020B0603020202020204" pitchFamily="34" charset="0"/>
              </a:rPr>
              <a:t>App Development &amp; Maintenance</a:t>
            </a:r>
          </a:p>
          <a:p>
            <a:pPr marL="112713" indent="-112713">
              <a:lnSpc>
                <a:spcPct val="150000"/>
              </a:lnSpc>
              <a:buFont typeface="Arial" panose="020B0604020202020204" pitchFamily="34" charset="0"/>
              <a:buChar char="•"/>
            </a:pPr>
            <a:r>
              <a:rPr lang="en-US" sz="1400" dirty="0">
                <a:latin typeface="Trebuchet MS" panose="020B0603020202020204" pitchFamily="34" charset="0"/>
              </a:rPr>
              <a:t>Managed SAP Services</a:t>
            </a:r>
          </a:p>
        </p:txBody>
      </p:sp>
      <p:sp>
        <p:nvSpPr>
          <p:cNvPr id="20" name="TextBox 19"/>
          <p:cNvSpPr txBox="1"/>
          <p:nvPr/>
        </p:nvSpPr>
        <p:spPr>
          <a:xfrm>
            <a:off x="6876294" y="2637427"/>
            <a:ext cx="4010523" cy="415497"/>
          </a:xfrm>
          <a:prstGeom prst="rect">
            <a:avLst/>
          </a:prstGeom>
          <a:noFill/>
        </p:spPr>
        <p:txBody>
          <a:bodyPr wrap="square" rtlCol="0">
            <a:spAutoFit/>
          </a:bodyPr>
          <a:lstStyle/>
          <a:p>
            <a:pPr>
              <a:lnSpc>
                <a:spcPct val="150000"/>
              </a:lnSpc>
            </a:pPr>
            <a:r>
              <a:rPr lang="en-US" sz="1400" b="1" dirty="0">
                <a:latin typeface="Trebuchet MS" panose="020B0603020202020204" pitchFamily="34" charset="0"/>
              </a:rPr>
              <a:t>Application Integration Services</a:t>
            </a:r>
          </a:p>
        </p:txBody>
      </p:sp>
      <p:sp>
        <p:nvSpPr>
          <p:cNvPr id="21" name="TextBox 20"/>
          <p:cNvSpPr txBox="1"/>
          <p:nvPr/>
        </p:nvSpPr>
        <p:spPr>
          <a:xfrm>
            <a:off x="2293280" y="5067697"/>
            <a:ext cx="2692972" cy="1061829"/>
          </a:xfrm>
          <a:prstGeom prst="rect">
            <a:avLst/>
          </a:prstGeom>
          <a:noFill/>
        </p:spPr>
        <p:txBody>
          <a:bodyPr wrap="square" rtlCol="0">
            <a:spAutoFit/>
          </a:bodyPr>
          <a:lstStyle/>
          <a:p>
            <a:pPr marL="112713" indent="-112713">
              <a:lnSpc>
                <a:spcPct val="150000"/>
              </a:lnSpc>
              <a:buFont typeface="Arial" panose="020B0604020202020204" pitchFamily="34" charset="0"/>
              <a:buChar char="•"/>
            </a:pPr>
            <a:r>
              <a:rPr lang="en-US" sz="1400" dirty="0">
                <a:latin typeface="Trebuchet MS" panose="020B0603020202020204" pitchFamily="34" charset="0"/>
              </a:rPr>
              <a:t>Colocation Services</a:t>
            </a:r>
          </a:p>
          <a:p>
            <a:pPr marL="112713" indent="-112713">
              <a:lnSpc>
                <a:spcPct val="150000"/>
              </a:lnSpc>
              <a:buFont typeface="Arial" panose="020B0604020202020204" pitchFamily="34" charset="0"/>
              <a:buChar char="•"/>
            </a:pPr>
            <a:r>
              <a:rPr lang="en-US" sz="1400" dirty="0">
                <a:latin typeface="Trebuchet MS" panose="020B0603020202020204" pitchFamily="34" charset="0"/>
              </a:rPr>
              <a:t>White Labelling</a:t>
            </a:r>
          </a:p>
          <a:p>
            <a:pPr marL="112713" indent="-112713">
              <a:lnSpc>
                <a:spcPct val="150000"/>
              </a:lnSpc>
              <a:buFont typeface="Arial" panose="020B0604020202020204" pitchFamily="34" charset="0"/>
              <a:buChar char="•"/>
            </a:pPr>
            <a:r>
              <a:rPr lang="en-US" sz="1400" dirty="0">
                <a:latin typeface="Trebuchet MS" panose="020B0603020202020204" pitchFamily="34" charset="0"/>
              </a:rPr>
              <a:t>Hosting</a:t>
            </a:r>
          </a:p>
        </p:txBody>
      </p:sp>
      <p:sp>
        <p:nvSpPr>
          <p:cNvPr id="22" name="TextBox 21"/>
          <p:cNvSpPr txBox="1"/>
          <p:nvPr/>
        </p:nvSpPr>
        <p:spPr>
          <a:xfrm>
            <a:off x="2293280" y="4731769"/>
            <a:ext cx="1935979" cy="415497"/>
          </a:xfrm>
          <a:prstGeom prst="rect">
            <a:avLst/>
          </a:prstGeom>
          <a:noFill/>
        </p:spPr>
        <p:txBody>
          <a:bodyPr wrap="none" rtlCol="0">
            <a:spAutoFit/>
          </a:bodyPr>
          <a:lstStyle/>
          <a:p>
            <a:pPr>
              <a:lnSpc>
                <a:spcPct val="150000"/>
              </a:lnSpc>
            </a:pPr>
            <a:r>
              <a:rPr lang="en-US" sz="1400" b="1" dirty="0">
                <a:latin typeface="Trebuchet MS" panose="020B0603020202020204" pitchFamily="34" charset="0"/>
              </a:rPr>
              <a:t>Data Centre Services</a:t>
            </a:r>
          </a:p>
        </p:txBody>
      </p:sp>
      <p:sp>
        <p:nvSpPr>
          <p:cNvPr id="23" name="TextBox 22"/>
          <p:cNvSpPr txBox="1"/>
          <p:nvPr/>
        </p:nvSpPr>
        <p:spPr>
          <a:xfrm>
            <a:off x="6548970" y="965243"/>
            <a:ext cx="3154164" cy="1708160"/>
          </a:xfrm>
          <a:prstGeom prst="rect">
            <a:avLst/>
          </a:prstGeom>
          <a:noFill/>
        </p:spPr>
        <p:txBody>
          <a:bodyPr wrap="square" rtlCol="0">
            <a:spAutoFit/>
          </a:bodyPr>
          <a:lstStyle/>
          <a:p>
            <a:pPr marL="112713" indent="-112713">
              <a:lnSpc>
                <a:spcPct val="150000"/>
              </a:lnSpc>
              <a:buFont typeface="Arial" panose="020B0604020202020204" pitchFamily="34" charset="0"/>
              <a:buChar char="•"/>
            </a:pPr>
            <a:r>
              <a:rPr lang="en-US" sz="1400" dirty="0">
                <a:latin typeface="Trebuchet MS" panose="020B0603020202020204" pitchFamily="34" charset="0"/>
              </a:rPr>
              <a:t>DC Build</a:t>
            </a:r>
          </a:p>
          <a:p>
            <a:pPr marL="112713" indent="-112713">
              <a:lnSpc>
                <a:spcPct val="150000"/>
              </a:lnSpc>
              <a:buFont typeface="Arial" panose="020B0604020202020204" pitchFamily="34" charset="0"/>
              <a:buChar char="•"/>
            </a:pPr>
            <a:r>
              <a:rPr lang="en-US" sz="1400" dirty="0">
                <a:latin typeface="Trebuchet MS" panose="020B0603020202020204" pitchFamily="34" charset="0"/>
              </a:rPr>
              <a:t>Network Integration (LAN/WAN)</a:t>
            </a:r>
          </a:p>
          <a:p>
            <a:pPr marL="112713" indent="-112713">
              <a:lnSpc>
                <a:spcPct val="150000"/>
              </a:lnSpc>
              <a:buFont typeface="Arial" panose="020B0604020202020204" pitchFamily="34" charset="0"/>
              <a:buChar char="•"/>
            </a:pPr>
            <a:r>
              <a:rPr lang="en-US" sz="1400" dirty="0">
                <a:latin typeface="Trebuchet MS" panose="020B0603020202020204" pitchFamily="34" charset="0"/>
              </a:rPr>
              <a:t>Information Security</a:t>
            </a:r>
          </a:p>
          <a:p>
            <a:pPr marL="112713" indent="-112713">
              <a:lnSpc>
                <a:spcPct val="150000"/>
              </a:lnSpc>
              <a:buFont typeface="Arial" panose="020B0604020202020204" pitchFamily="34" charset="0"/>
              <a:buChar char="•"/>
            </a:pPr>
            <a:r>
              <a:rPr lang="en-US" sz="1400" dirty="0">
                <a:latin typeface="Trebuchet MS" panose="020B0603020202020204" pitchFamily="34" charset="0"/>
              </a:rPr>
              <a:t>End User </a:t>
            </a:r>
            <a:r>
              <a:rPr lang="en-US" sz="1400" dirty="0" smtClean="0">
                <a:latin typeface="Trebuchet MS" panose="020B0603020202020204" pitchFamily="34" charset="0"/>
              </a:rPr>
              <a:t>Computing</a:t>
            </a:r>
          </a:p>
          <a:p>
            <a:pPr marL="112713" indent="-112713">
              <a:lnSpc>
                <a:spcPct val="150000"/>
              </a:lnSpc>
              <a:buFont typeface="Arial" panose="020B0604020202020204" pitchFamily="34" charset="0"/>
              <a:buChar char="•"/>
            </a:pPr>
            <a:r>
              <a:rPr lang="en-US" sz="1400" dirty="0">
                <a:latin typeface="Trebuchet MS" panose="020B0603020202020204" pitchFamily="34" charset="0"/>
              </a:rPr>
              <a:t> Collaboration </a:t>
            </a:r>
            <a:r>
              <a:rPr lang="en-US" sz="1400" dirty="0" smtClean="0">
                <a:latin typeface="Trebuchet MS" panose="020B0603020202020204" pitchFamily="34" charset="0"/>
              </a:rPr>
              <a:t>Tools</a:t>
            </a:r>
            <a:endParaRPr lang="en-IN" sz="1400" dirty="0">
              <a:latin typeface="Trebuchet MS" panose="020B0603020202020204" pitchFamily="34" charset="0"/>
            </a:endParaRPr>
          </a:p>
        </p:txBody>
      </p:sp>
      <p:sp>
        <p:nvSpPr>
          <p:cNvPr id="24" name="TextBox 23"/>
          <p:cNvSpPr txBox="1"/>
          <p:nvPr/>
        </p:nvSpPr>
        <p:spPr>
          <a:xfrm>
            <a:off x="6308082" y="635421"/>
            <a:ext cx="3171061" cy="375937"/>
          </a:xfrm>
          <a:prstGeom prst="rect">
            <a:avLst/>
          </a:prstGeom>
          <a:noFill/>
        </p:spPr>
        <p:txBody>
          <a:bodyPr wrap="none" rtlCol="0">
            <a:spAutoFit/>
          </a:bodyPr>
          <a:lstStyle/>
          <a:p>
            <a:pPr>
              <a:lnSpc>
                <a:spcPct val="150000"/>
              </a:lnSpc>
            </a:pPr>
            <a:r>
              <a:rPr lang="en-US" sz="1400" b="1" dirty="0" smtClean="0">
                <a:latin typeface="Trebuchet MS" panose="020B0603020202020204" pitchFamily="34" charset="0"/>
              </a:rPr>
              <a:t>Transformation </a:t>
            </a:r>
            <a:r>
              <a:rPr lang="en-US" sz="1400" b="1" dirty="0">
                <a:latin typeface="Trebuchet MS" panose="020B0603020202020204" pitchFamily="34" charset="0"/>
              </a:rPr>
              <a:t>Integration Services</a:t>
            </a:r>
          </a:p>
        </p:txBody>
      </p:sp>
      <p:pic>
        <p:nvPicPr>
          <p:cNvPr id="2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38169" y="2201799"/>
            <a:ext cx="1201594" cy="643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6" name="Group 25"/>
          <p:cNvGrpSpPr/>
          <p:nvPr/>
        </p:nvGrpSpPr>
        <p:grpSpPr>
          <a:xfrm>
            <a:off x="5119435" y="3951820"/>
            <a:ext cx="726960" cy="726960"/>
            <a:chOff x="3414009" y="3200894"/>
            <a:chExt cx="429151" cy="429151"/>
          </a:xfrm>
        </p:grpSpPr>
        <p:sp>
          <p:nvSpPr>
            <p:cNvPr id="113" name="Oval 112"/>
            <p:cNvSpPr/>
            <p:nvPr/>
          </p:nvSpPr>
          <p:spPr>
            <a:xfrm>
              <a:off x="3414009" y="3200894"/>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3719"/>
            <p:cNvGrpSpPr>
              <a:grpSpLocks/>
            </p:cNvGrpSpPr>
            <p:nvPr/>
          </p:nvGrpSpPr>
          <p:grpSpPr bwMode="auto">
            <a:xfrm>
              <a:off x="3487848" y="3312484"/>
              <a:ext cx="271485" cy="169061"/>
              <a:chOff x="4310063" y="1130297"/>
              <a:chExt cx="3119439" cy="1943100"/>
            </a:xfrm>
            <a:solidFill>
              <a:schemeClr val="bg1"/>
            </a:solidFill>
          </p:grpSpPr>
          <p:sp>
            <p:nvSpPr>
              <p:cNvPr id="115" name="Freeform 333"/>
              <p:cNvSpPr>
                <a:spLocks noEditPoints="1"/>
              </p:cNvSpPr>
              <p:nvPr/>
            </p:nvSpPr>
            <p:spPr bwMode="auto">
              <a:xfrm>
                <a:off x="5214938" y="2389192"/>
                <a:ext cx="388938" cy="387351"/>
              </a:xfrm>
              <a:custGeom>
                <a:avLst/>
                <a:gdLst>
                  <a:gd name="T0" fmla="*/ 2147483647 w 245"/>
                  <a:gd name="T1" fmla="*/ 2147483647 h 244"/>
                  <a:gd name="T2" fmla="*/ 0 w 245"/>
                  <a:gd name="T3" fmla="*/ 2147483647 h 244"/>
                  <a:gd name="T4" fmla="*/ 0 w 245"/>
                  <a:gd name="T5" fmla="*/ 0 h 244"/>
                  <a:gd name="T6" fmla="*/ 2147483647 w 245"/>
                  <a:gd name="T7" fmla="*/ 0 h 244"/>
                  <a:gd name="T8" fmla="*/ 2147483647 w 245"/>
                  <a:gd name="T9" fmla="*/ 2147483647 h 244"/>
                  <a:gd name="T10" fmla="*/ 2147483647 w 245"/>
                  <a:gd name="T11" fmla="*/ 2147483647 h 244"/>
                  <a:gd name="T12" fmla="*/ 2147483647 w 245"/>
                  <a:gd name="T13" fmla="*/ 0 h 244"/>
                  <a:gd name="T14" fmla="*/ 2147483647 w 245"/>
                  <a:gd name="T15" fmla="*/ 0 h 244"/>
                  <a:gd name="T16" fmla="*/ 2147483647 w 245"/>
                  <a:gd name="T17" fmla="*/ 2147483647 h 244"/>
                  <a:gd name="T18" fmla="*/ 2147483647 w 245"/>
                  <a:gd name="T19" fmla="*/ 2147483647 h 244"/>
                  <a:gd name="T20" fmla="*/ 2147483647 w 245"/>
                  <a:gd name="T21" fmla="*/ 2147483647 h 244"/>
                  <a:gd name="T22" fmla="*/ 2147483647 w 245"/>
                  <a:gd name="T23" fmla="*/ 2147483647 h 244"/>
                  <a:gd name="T24" fmla="*/ 2147483647 w 245"/>
                  <a:gd name="T25" fmla="*/ 2147483647 h 244"/>
                  <a:gd name="T26" fmla="*/ 2147483647 w 245"/>
                  <a:gd name="T27" fmla="*/ 2147483647 h 244"/>
                  <a:gd name="T28" fmla="*/ 2147483647 w 245"/>
                  <a:gd name="T29" fmla="*/ 2147483647 h 244"/>
                  <a:gd name="T30" fmla="*/ 2147483647 w 245"/>
                  <a:gd name="T31" fmla="*/ 2147483647 h 244"/>
                  <a:gd name="T32" fmla="*/ 2147483647 w 245"/>
                  <a:gd name="T33" fmla="*/ 2147483647 h 244"/>
                  <a:gd name="T34" fmla="*/ 2147483647 w 245"/>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5" h="244">
                    <a:moveTo>
                      <a:pt x="245" y="244"/>
                    </a:moveTo>
                    <a:lnTo>
                      <a:pt x="0" y="244"/>
                    </a:lnTo>
                    <a:lnTo>
                      <a:pt x="0" y="0"/>
                    </a:lnTo>
                    <a:lnTo>
                      <a:pt x="96" y="0"/>
                    </a:lnTo>
                    <a:lnTo>
                      <a:pt x="96" y="54"/>
                    </a:lnTo>
                    <a:lnTo>
                      <a:pt x="147" y="54"/>
                    </a:lnTo>
                    <a:lnTo>
                      <a:pt x="147" y="0"/>
                    </a:lnTo>
                    <a:lnTo>
                      <a:pt x="245" y="0"/>
                    </a:lnTo>
                    <a:lnTo>
                      <a:pt x="245" y="244"/>
                    </a:lnTo>
                    <a:close/>
                    <a:moveTo>
                      <a:pt x="16" y="228"/>
                    </a:moveTo>
                    <a:lnTo>
                      <a:pt x="229" y="228"/>
                    </a:lnTo>
                    <a:lnTo>
                      <a:pt x="229" y="14"/>
                    </a:lnTo>
                    <a:lnTo>
                      <a:pt x="163" y="14"/>
                    </a:lnTo>
                    <a:lnTo>
                      <a:pt x="163" y="69"/>
                    </a:lnTo>
                    <a:lnTo>
                      <a:pt x="82" y="69"/>
                    </a:lnTo>
                    <a:lnTo>
                      <a:pt x="82"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16" name="Freeform 334"/>
              <p:cNvSpPr>
                <a:spLocks noEditPoints="1"/>
              </p:cNvSpPr>
              <p:nvPr/>
            </p:nvSpPr>
            <p:spPr bwMode="auto">
              <a:xfrm>
                <a:off x="5278438" y="2530480"/>
                <a:ext cx="217488" cy="204788"/>
              </a:xfrm>
              <a:custGeom>
                <a:avLst/>
                <a:gdLst>
                  <a:gd name="T0" fmla="*/ 2147483647 w 68"/>
                  <a:gd name="T1" fmla="*/ 0 h 64"/>
                  <a:gd name="T2" fmla="*/ 2147483647 w 68"/>
                  <a:gd name="T3" fmla="*/ 2147483647 h 64"/>
                  <a:gd name="T4" fmla="*/ 2147483647 w 68"/>
                  <a:gd name="T5" fmla="*/ 2147483647 h 64"/>
                  <a:gd name="T6" fmla="*/ 2147483647 w 68"/>
                  <a:gd name="T7" fmla="*/ 2147483647 h 64"/>
                  <a:gd name="T8" fmla="*/ 2147483647 w 68"/>
                  <a:gd name="T9" fmla="*/ 2147483647 h 64"/>
                  <a:gd name="T10" fmla="*/ 2147483647 w 68"/>
                  <a:gd name="T11" fmla="*/ 2147483647 h 64"/>
                  <a:gd name="T12" fmla="*/ 2147483647 w 68"/>
                  <a:gd name="T13" fmla="*/ 2147483647 h 64"/>
                  <a:gd name="T14" fmla="*/ 2147483647 w 68"/>
                  <a:gd name="T15" fmla="*/ 2147483647 h 64"/>
                  <a:gd name="T16" fmla="*/ 2147483647 w 68"/>
                  <a:gd name="T17" fmla="*/ 2147483647 h 64"/>
                  <a:gd name="T18" fmla="*/ 2147483647 w 68"/>
                  <a:gd name="T19" fmla="*/ 2147483647 h 64"/>
                  <a:gd name="T20" fmla="*/ 2147483647 w 68"/>
                  <a:gd name="T21" fmla="*/ 2147483647 h 64"/>
                  <a:gd name="T22" fmla="*/ 2147483647 w 68"/>
                  <a:gd name="T23" fmla="*/ 2147483647 h 64"/>
                  <a:gd name="T24" fmla="*/ 2147483647 w 68"/>
                  <a:gd name="T25" fmla="*/ 2147483647 h 64"/>
                  <a:gd name="T26" fmla="*/ 2147483647 w 68"/>
                  <a:gd name="T27" fmla="*/ 2147483647 h 64"/>
                  <a:gd name="T28" fmla="*/ 2147483647 w 68"/>
                  <a:gd name="T29" fmla="*/ 2147483647 h 64"/>
                  <a:gd name="T30" fmla="*/ 2147483647 w 68"/>
                  <a:gd name="T31" fmla="*/ 2147483647 h 64"/>
                  <a:gd name="T32" fmla="*/ 2147483647 w 68"/>
                  <a:gd name="T33" fmla="*/ 2147483647 h 64"/>
                  <a:gd name="T34" fmla="*/ 2147483647 w 68"/>
                  <a:gd name="T35" fmla="*/ 2147483647 h 64"/>
                  <a:gd name="T36" fmla="*/ 2147483647 w 68"/>
                  <a:gd name="T37" fmla="*/ 2147483647 h 64"/>
                  <a:gd name="T38" fmla="*/ 2147483647 w 68"/>
                  <a:gd name="T39" fmla="*/ 2147483647 h 64"/>
                  <a:gd name="T40" fmla="*/ 2147483647 w 68"/>
                  <a:gd name="T41" fmla="*/ 0 h 64"/>
                  <a:gd name="T42" fmla="*/ 2147483647 w 68"/>
                  <a:gd name="T43" fmla="*/ 2147483647 h 64"/>
                  <a:gd name="T44" fmla="*/ 2147483647 w 68"/>
                  <a:gd name="T45" fmla="*/ 2147483647 h 64"/>
                  <a:gd name="T46" fmla="*/ 2147483647 w 68"/>
                  <a:gd name="T47" fmla="*/ 2147483647 h 64"/>
                  <a:gd name="T48" fmla="*/ 2147483647 w 68"/>
                  <a:gd name="T49" fmla="*/ 2147483647 h 64"/>
                  <a:gd name="T50" fmla="*/ 2147483647 w 68"/>
                  <a:gd name="T51" fmla="*/ 2147483647 h 64"/>
                  <a:gd name="T52" fmla="*/ 2147483647 w 68"/>
                  <a:gd name="T53" fmla="*/ 2147483647 h 64"/>
                  <a:gd name="T54" fmla="*/ 2147483647 w 68"/>
                  <a:gd name="T55" fmla="*/ 2147483647 h 64"/>
                  <a:gd name="T56" fmla="*/ 2147483647 w 68"/>
                  <a:gd name="T57" fmla="*/ 2147483647 h 64"/>
                  <a:gd name="T58" fmla="*/ 2147483647 w 68"/>
                  <a:gd name="T59" fmla="*/ 2147483647 h 64"/>
                  <a:gd name="T60" fmla="*/ 2147483647 w 68"/>
                  <a:gd name="T61" fmla="*/ 2147483647 h 64"/>
                  <a:gd name="T62" fmla="*/ 2147483647 w 68"/>
                  <a:gd name="T63" fmla="*/ 2147483647 h 64"/>
                  <a:gd name="T64" fmla="*/ 2147483647 w 68"/>
                  <a:gd name="T65" fmla="*/ 2147483647 h 64"/>
                  <a:gd name="T66" fmla="*/ 2147483647 w 68"/>
                  <a:gd name="T67" fmla="*/ 2147483647 h 64"/>
                  <a:gd name="T68" fmla="*/ 2147483647 w 68"/>
                  <a:gd name="T69" fmla="*/ 2147483647 h 64"/>
                  <a:gd name="T70" fmla="*/ 2147483647 w 68"/>
                  <a:gd name="T71" fmla="*/ 2147483647 h 64"/>
                  <a:gd name="T72" fmla="*/ 2147483647 w 68"/>
                  <a:gd name="T73" fmla="*/ 2147483647 h 64"/>
                  <a:gd name="T74" fmla="*/ 2147483647 w 68"/>
                  <a:gd name="T75" fmla="*/ 2147483647 h 64"/>
                  <a:gd name="T76" fmla="*/ 2147483647 w 68"/>
                  <a:gd name="T77" fmla="*/ 2147483647 h 64"/>
                  <a:gd name="T78" fmla="*/ 2147483647 w 68"/>
                  <a:gd name="T79" fmla="*/ 2147483647 h 64"/>
                  <a:gd name="T80" fmla="*/ 2147483647 w 68"/>
                  <a:gd name="T81" fmla="*/ 2147483647 h 64"/>
                  <a:gd name="T82" fmla="*/ 2147483647 w 68"/>
                  <a:gd name="T83" fmla="*/ 2147483647 h 64"/>
                  <a:gd name="T84" fmla="*/ 2147483647 w 68"/>
                  <a:gd name="T85" fmla="*/ 2147483647 h 64"/>
                  <a:gd name="T86" fmla="*/ 2147483647 w 68"/>
                  <a:gd name="T87" fmla="*/ 2147483647 h 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4">
                    <a:moveTo>
                      <a:pt x="42" y="0"/>
                    </a:moveTo>
                    <a:cubicBezTo>
                      <a:pt x="27" y="0"/>
                      <a:pt x="16" y="12"/>
                      <a:pt x="16" y="26"/>
                    </a:cubicBezTo>
                    <a:cubicBezTo>
                      <a:pt x="16" y="29"/>
                      <a:pt x="16" y="31"/>
                      <a:pt x="17" y="33"/>
                    </a:cubicBezTo>
                    <a:cubicBezTo>
                      <a:pt x="12" y="34"/>
                      <a:pt x="12" y="34"/>
                      <a:pt x="12" y="34"/>
                    </a:cubicBezTo>
                    <a:cubicBezTo>
                      <a:pt x="12" y="40"/>
                      <a:pt x="12" y="40"/>
                      <a:pt x="12" y="40"/>
                    </a:cubicBezTo>
                    <a:cubicBezTo>
                      <a:pt x="12" y="54"/>
                      <a:pt x="12" y="54"/>
                      <a:pt x="12" y="54"/>
                    </a:cubicBezTo>
                    <a:cubicBezTo>
                      <a:pt x="11" y="53"/>
                      <a:pt x="8" y="53"/>
                      <a:pt x="6" y="54"/>
                    </a:cubicBezTo>
                    <a:cubicBezTo>
                      <a:pt x="2" y="55"/>
                      <a:pt x="0" y="58"/>
                      <a:pt x="1" y="61"/>
                    </a:cubicBezTo>
                    <a:cubicBezTo>
                      <a:pt x="2" y="63"/>
                      <a:pt x="5" y="64"/>
                      <a:pt x="9" y="62"/>
                    </a:cubicBezTo>
                    <a:cubicBezTo>
                      <a:pt x="12" y="61"/>
                      <a:pt x="14" y="59"/>
                      <a:pt x="14" y="56"/>
                    </a:cubicBezTo>
                    <a:cubicBezTo>
                      <a:pt x="14" y="40"/>
                      <a:pt x="14" y="40"/>
                      <a:pt x="14" y="40"/>
                    </a:cubicBezTo>
                    <a:cubicBezTo>
                      <a:pt x="19" y="39"/>
                      <a:pt x="19" y="39"/>
                      <a:pt x="19" y="39"/>
                    </a:cubicBezTo>
                    <a:cubicBezTo>
                      <a:pt x="22" y="44"/>
                      <a:pt x="26" y="47"/>
                      <a:pt x="30" y="50"/>
                    </a:cubicBezTo>
                    <a:cubicBezTo>
                      <a:pt x="29" y="49"/>
                      <a:pt x="27" y="50"/>
                      <a:pt x="25" y="50"/>
                    </a:cubicBezTo>
                    <a:cubicBezTo>
                      <a:pt x="22" y="52"/>
                      <a:pt x="19" y="55"/>
                      <a:pt x="20" y="57"/>
                    </a:cubicBezTo>
                    <a:cubicBezTo>
                      <a:pt x="21" y="59"/>
                      <a:pt x="25" y="60"/>
                      <a:pt x="28" y="59"/>
                    </a:cubicBezTo>
                    <a:cubicBezTo>
                      <a:pt x="32" y="58"/>
                      <a:pt x="34" y="55"/>
                      <a:pt x="34" y="53"/>
                    </a:cubicBezTo>
                    <a:cubicBezTo>
                      <a:pt x="34" y="51"/>
                      <a:pt x="34" y="51"/>
                      <a:pt x="34" y="51"/>
                    </a:cubicBezTo>
                    <a:cubicBezTo>
                      <a:pt x="36" y="52"/>
                      <a:pt x="39" y="53"/>
                      <a:pt x="42" y="53"/>
                    </a:cubicBezTo>
                    <a:cubicBezTo>
                      <a:pt x="56" y="53"/>
                      <a:pt x="68" y="41"/>
                      <a:pt x="68" y="26"/>
                    </a:cubicBezTo>
                    <a:cubicBezTo>
                      <a:pt x="68" y="12"/>
                      <a:pt x="56" y="0"/>
                      <a:pt x="42" y="0"/>
                    </a:cubicBezTo>
                    <a:close/>
                    <a:moveTo>
                      <a:pt x="22" y="39"/>
                    </a:moveTo>
                    <a:cubicBezTo>
                      <a:pt x="31" y="37"/>
                      <a:pt x="31" y="37"/>
                      <a:pt x="31" y="37"/>
                    </a:cubicBezTo>
                    <a:cubicBezTo>
                      <a:pt x="31" y="37"/>
                      <a:pt x="32" y="38"/>
                      <a:pt x="32" y="38"/>
                    </a:cubicBezTo>
                    <a:cubicBezTo>
                      <a:pt x="32" y="47"/>
                      <a:pt x="32" y="47"/>
                      <a:pt x="32" y="47"/>
                    </a:cubicBezTo>
                    <a:cubicBezTo>
                      <a:pt x="28" y="46"/>
                      <a:pt x="24" y="43"/>
                      <a:pt x="22" y="39"/>
                    </a:cubicBezTo>
                    <a:close/>
                    <a:moveTo>
                      <a:pt x="42" y="50"/>
                    </a:moveTo>
                    <a:cubicBezTo>
                      <a:pt x="39" y="50"/>
                      <a:pt x="36" y="49"/>
                      <a:pt x="34" y="48"/>
                    </a:cubicBezTo>
                    <a:cubicBezTo>
                      <a:pt x="34" y="39"/>
                      <a:pt x="34" y="39"/>
                      <a:pt x="34" y="39"/>
                    </a:cubicBezTo>
                    <a:cubicBezTo>
                      <a:pt x="36" y="41"/>
                      <a:pt x="39" y="42"/>
                      <a:pt x="42" y="42"/>
                    </a:cubicBezTo>
                    <a:cubicBezTo>
                      <a:pt x="50" y="42"/>
                      <a:pt x="57" y="35"/>
                      <a:pt x="57" y="26"/>
                    </a:cubicBezTo>
                    <a:cubicBezTo>
                      <a:pt x="57" y="18"/>
                      <a:pt x="50" y="11"/>
                      <a:pt x="42" y="11"/>
                    </a:cubicBezTo>
                    <a:cubicBezTo>
                      <a:pt x="33" y="11"/>
                      <a:pt x="27" y="18"/>
                      <a:pt x="27" y="26"/>
                    </a:cubicBezTo>
                    <a:cubicBezTo>
                      <a:pt x="27" y="28"/>
                      <a:pt x="27" y="30"/>
                      <a:pt x="27" y="31"/>
                    </a:cubicBezTo>
                    <a:cubicBezTo>
                      <a:pt x="19" y="33"/>
                      <a:pt x="19" y="33"/>
                      <a:pt x="19" y="33"/>
                    </a:cubicBezTo>
                    <a:cubicBezTo>
                      <a:pt x="19" y="31"/>
                      <a:pt x="18" y="29"/>
                      <a:pt x="18" y="26"/>
                    </a:cubicBezTo>
                    <a:cubicBezTo>
                      <a:pt x="18" y="13"/>
                      <a:pt x="29" y="3"/>
                      <a:pt x="42" y="3"/>
                    </a:cubicBezTo>
                    <a:cubicBezTo>
                      <a:pt x="55" y="3"/>
                      <a:pt x="65" y="13"/>
                      <a:pt x="65" y="26"/>
                    </a:cubicBezTo>
                    <a:cubicBezTo>
                      <a:pt x="65" y="39"/>
                      <a:pt x="55" y="50"/>
                      <a:pt x="42" y="50"/>
                    </a:cubicBezTo>
                    <a:close/>
                    <a:moveTo>
                      <a:pt x="35" y="26"/>
                    </a:moveTo>
                    <a:cubicBezTo>
                      <a:pt x="35" y="23"/>
                      <a:pt x="38" y="19"/>
                      <a:pt x="42" y="19"/>
                    </a:cubicBezTo>
                    <a:cubicBezTo>
                      <a:pt x="46" y="19"/>
                      <a:pt x="49" y="23"/>
                      <a:pt x="49" y="26"/>
                    </a:cubicBezTo>
                    <a:cubicBezTo>
                      <a:pt x="49" y="30"/>
                      <a:pt x="46" y="33"/>
                      <a:pt x="42" y="33"/>
                    </a:cubicBezTo>
                    <a:cubicBezTo>
                      <a:pt x="38" y="33"/>
                      <a:pt x="35" y="30"/>
                      <a:pt x="35" y="26"/>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17" name="Freeform 393"/>
              <p:cNvSpPr>
                <a:spLocks noEditPoints="1"/>
              </p:cNvSpPr>
              <p:nvPr/>
            </p:nvSpPr>
            <p:spPr bwMode="auto">
              <a:xfrm>
                <a:off x="4310063" y="1130297"/>
                <a:ext cx="3119439" cy="1943100"/>
              </a:xfrm>
              <a:custGeom>
                <a:avLst/>
                <a:gdLst>
                  <a:gd name="T0" fmla="*/ 2147483647 w 976"/>
                  <a:gd name="T1" fmla="*/ 2147483647 h 608"/>
                  <a:gd name="T2" fmla="*/ 2147483647 w 976"/>
                  <a:gd name="T3" fmla="*/ 2147483647 h 608"/>
                  <a:gd name="T4" fmla="*/ 2147483647 w 976"/>
                  <a:gd name="T5" fmla="*/ 2147483647 h 608"/>
                  <a:gd name="T6" fmla="*/ 2147483647 w 976"/>
                  <a:gd name="T7" fmla="*/ 2147483647 h 608"/>
                  <a:gd name="T8" fmla="*/ 2147483647 w 976"/>
                  <a:gd name="T9" fmla="*/ 2147483647 h 608"/>
                  <a:gd name="T10" fmla="*/ 2147483647 w 976"/>
                  <a:gd name="T11" fmla="*/ 2147483647 h 608"/>
                  <a:gd name="T12" fmla="*/ 2147483647 w 976"/>
                  <a:gd name="T13" fmla="*/ 2147483647 h 608"/>
                  <a:gd name="T14" fmla="*/ 2147483647 w 976"/>
                  <a:gd name="T15" fmla="*/ 2147483647 h 608"/>
                  <a:gd name="T16" fmla="*/ 2147483647 w 976"/>
                  <a:gd name="T17" fmla="*/ 2147483647 h 608"/>
                  <a:gd name="T18" fmla="*/ 2147483647 w 976"/>
                  <a:gd name="T19" fmla="*/ 2147483647 h 608"/>
                  <a:gd name="T20" fmla="*/ 2147483647 w 976"/>
                  <a:gd name="T21" fmla="*/ 2147483647 h 608"/>
                  <a:gd name="T22" fmla="*/ 2147483647 w 976"/>
                  <a:gd name="T23" fmla="*/ 2147483647 h 608"/>
                  <a:gd name="T24" fmla="*/ 2147483647 w 976"/>
                  <a:gd name="T25" fmla="*/ 2147483647 h 608"/>
                  <a:gd name="T26" fmla="*/ 0 w 976"/>
                  <a:gd name="T27" fmla="*/ 2147483647 h 608"/>
                  <a:gd name="T28" fmla="*/ 2147483647 w 976"/>
                  <a:gd name="T29" fmla="*/ 2147483647 h 608"/>
                  <a:gd name="T30" fmla="*/ 2147483647 w 976"/>
                  <a:gd name="T31" fmla="*/ 2147483647 h 608"/>
                  <a:gd name="T32" fmla="*/ 2147483647 w 976"/>
                  <a:gd name="T33" fmla="*/ 2147483647 h 608"/>
                  <a:gd name="T34" fmla="*/ 2147483647 w 976"/>
                  <a:gd name="T35" fmla="*/ 2147483647 h 608"/>
                  <a:gd name="T36" fmla="*/ 2147483647 w 976"/>
                  <a:gd name="T37" fmla="*/ 2147483647 h 608"/>
                  <a:gd name="T38" fmla="*/ 2147483647 w 976"/>
                  <a:gd name="T39" fmla="*/ 2147483647 h 608"/>
                  <a:gd name="T40" fmla="*/ 2147483647 w 976"/>
                  <a:gd name="T41" fmla="*/ 2147483647 h 608"/>
                  <a:gd name="T42" fmla="*/ 2147483647 w 976"/>
                  <a:gd name="T43" fmla="*/ 2147483647 h 608"/>
                  <a:gd name="T44" fmla="*/ 2147483647 w 976"/>
                  <a:gd name="T45" fmla="*/ 2147483647 h 608"/>
                  <a:gd name="T46" fmla="*/ 2147483647 w 976"/>
                  <a:gd name="T47" fmla="*/ 0 h 608"/>
                  <a:gd name="T48" fmla="*/ 2147483647 w 976"/>
                  <a:gd name="T49" fmla="*/ 2147483647 h 608"/>
                  <a:gd name="T50" fmla="*/ 2147483647 w 976"/>
                  <a:gd name="T51" fmla="*/ 2147483647 h 608"/>
                  <a:gd name="T52" fmla="*/ 2147483647 w 976"/>
                  <a:gd name="T53" fmla="*/ 2147483647 h 608"/>
                  <a:gd name="T54" fmla="*/ 2147483647 w 976"/>
                  <a:gd name="T55" fmla="*/ 2147483647 h 608"/>
                  <a:gd name="T56" fmla="*/ 2147483647 w 976"/>
                  <a:gd name="T57" fmla="*/ 2147483647 h 608"/>
                  <a:gd name="T58" fmla="*/ 2147483647 w 976"/>
                  <a:gd name="T59" fmla="*/ 2147483647 h 608"/>
                  <a:gd name="T60" fmla="*/ 2147483647 w 976"/>
                  <a:gd name="T61" fmla="*/ 2147483647 h 608"/>
                  <a:gd name="T62" fmla="*/ 2147483647 w 976"/>
                  <a:gd name="T63" fmla="*/ 2147483647 h 608"/>
                  <a:gd name="T64" fmla="*/ 2147483647 w 976"/>
                  <a:gd name="T65" fmla="*/ 2147483647 h 608"/>
                  <a:gd name="T66" fmla="*/ 2147483647 w 976"/>
                  <a:gd name="T67" fmla="*/ 2147483647 h 608"/>
                  <a:gd name="T68" fmla="*/ 2147483647 w 976"/>
                  <a:gd name="T69" fmla="*/ 2147483647 h 608"/>
                  <a:gd name="T70" fmla="*/ 2147483647 w 976"/>
                  <a:gd name="T71" fmla="*/ 2147483647 h 608"/>
                  <a:gd name="T72" fmla="*/ 2147483647 w 976"/>
                  <a:gd name="T73" fmla="*/ 2147483647 h 608"/>
                  <a:gd name="T74" fmla="*/ 2147483647 w 976"/>
                  <a:gd name="T75" fmla="*/ 2147483647 h 608"/>
                  <a:gd name="T76" fmla="*/ 2147483647 w 976"/>
                  <a:gd name="T77" fmla="*/ 2147483647 h 608"/>
                  <a:gd name="T78" fmla="*/ 2147483647 w 976"/>
                  <a:gd name="T79" fmla="*/ 2147483647 h 608"/>
                  <a:gd name="T80" fmla="*/ 2147483647 w 976"/>
                  <a:gd name="T81" fmla="*/ 2147483647 h 608"/>
                  <a:gd name="T82" fmla="*/ 2147483647 w 976"/>
                  <a:gd name="T83" fmla="*/ 2147483647 h 608"/>
                  <a:gd name="T84" fmla="*/ 2147483647 w 976"/>
                  <a:gd name="T85" fmla="*/ 2147483647 h 608"/>
                  <a:gd name="T86" fmla="*/ 2147483647 w 976"/>
                  <a:gd name="T87" fmla="*/ 2147483647 h 608"/>
                  <a:gd name="T88" fmla="*/ 2147483647 w 976"/>
                  <a:gd name="T89" fmla="*/ 2147483647 h 608"/>
                  <a:gd name="T90" fmla="*/ 2147483647 w 976"/>
                  <a:gd name="T91" fmla="*/ 2147483647 h 608"/>
                  <a:gd name="T92" fmla="*/ 2147483647 w 976"/>
                  <a:gd name="T93" fmla="*/ 2147483647 h 608"/>
                  <a:gd name="T94" fmla="*/ 2147483647 w 976"/>
                  <a:gd name="T95" fmla="*/ 2147483647 h 608"/>
                  <a:gd name="T96" fmla="*/ 2147483647 w 976"/>
                  <a:gd name="T97" fmla="*/ 2147483647 h 608"/>
                  <a:gd name="T98" fmla="*/ 2147483647 w 976"/>
                  <a:gd name="T99" fmla="*/ 2147483647 h 608"/>
                  <a:gd name="T100" fmla="*/ 2147483647 w 976"/>
                  <a:gd name="T101" fmla="*/ 2147483647 h 608"/>
                  <a:gd name="T102" fmla="*/ 2147483647 w 976"/>
                  <a:gd name="T103" fmla="*/ 2147483647 h 608"/>
                  <a:gd name="T104" fmla="*/ 2147483647 w 976"/>
                  <a:gd name="T105" fmla="*/ 2147483647 h 608"/>
                  <a:gd name="T106" fmla="*/ 2147483647 w 976"/>
                  <a:gd name="T107" fmla="*/ 2147483647 h 608"/>
                  <a:gd name="T108" fmla="*/ 2147483647 w 976"/>
                  <a:gd name="T109" fmla="*/ 2147483647 h 608"/>
                  <a:gd name="T110" fmla="*/ 2147483647 w 976"/>
                  <a:gd name="T111" fmla="*/ 2147483647 h 608"/>
                  <a:gd name="T112" fmla="*/ 2147483647 w 976"/>
                  <a:gd name="T113" fmla="*/ 2147483647 h 608"/>
                  <a:gd name="T114" fmla="*/ 2147483647 w 976"/>
                  <a:gd name="T115" fmla="*/ 2147483647 h 6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76" h="608">
                    <a:moveTo>
                      <a:pt x="766" y="608"/>
                    </a:moveTo>
                    <a:cubicBezTo>
                      <a:pt x="734" y="608"/>
                      <a:pt x="703" y="601"/>
                      <a:pt x="674" y="587"/>
                    </a:cubicBezTo>
                    <a:cubicBezTo>
                      <a:pt x="668" y="584"/>
                      <a:pt x="668" y="584"/>
                      <a:pt x="668" y="584"/>
                    </a:cubicBezTo>
                    <a:cubicBezTo>
                      <a:pt x="663" y="587"/>
                      <a:pt x="663" y="587"/>
                      <a:pt x="663" y="587"/>
                    </a:cubicBezTo>
                    <a:cubicBezTo>
                      <a:pt x="638" y="601"/>
                      <a:pt x="609" y="608"/>
                      <a:pt x="580" y="608"/>
                    </a:cubicBezTo>
                    <a:cubicBezTo>
                      <a:pt x="542" y="608"/>
                      <a:pt x="505" y="595"/>
                      <a:pt x="474" y="572"/>
                    </a:cubicBezTo>
                    <a:cubicBezTo>
                      <a:pt x="467" y="566"/>
                      <a:pt x="467" y="566"/>
                      <a:pt x="467" y="566"/>
                    </a:cubicBezTo>
                    <a:cubicBezTo>
                      <a:pt x="459" y="572"/>
                      <a:pt x="459" y="572"/>
                      <a:pt x="459" y="572"/>
                    </a:cubicBezTo>
                    <a:cubicBezTo>
                      <a:pt x="428" y="595"/>
                      <a:pt x="392" y="608"/>
                      <a:pt x="353" y="608"/>
                    </a:cubicBezTo>
                    <a:cubicBezTo>
                      <a:pt x="317" y="608"/>
                      <a:pt x="282" y="597"/>
                      <a:pt x="253" y="576"/>
                    </a:cubicBezTo>
                    <a:cubicBezTo>
                      <a:pt x="245" y="570"/>
                      <a:pt x="245" y="570"/>
                      <a:pt x="245" y="570"/>
                    </a:cubicBezTo>
                    <a:cubicBezTo>
                      <a:pt x="237" y="576"/>
                      <a:pt x="237" y="576"/>
                      <a:pt x="237" y="576"/>
                    </a:cubicBezTo>
                    <a:cubicBezTo>
                      <a:pt x="211" y="597"/>
                      <a:pt x="180" y="608"/>
                      <a:pt x="146" y="608"/>
                    </a:cubicBezTo>
                    <a:cubicBezTo>
                      <a:pt x="66" y="608"/>
                      <a:pt x="0" y="542"/>
                      <a:pt x="0" y="461"/>
                    </a:cubicBezTo>
                    <a:cubicBezTo>
                      <a:pt x="0" y="381"/>
                      <a:pt x="66" y="315"/>
                      <a:pt x="146" y="315"/>
                    </a:cubicBezTo>
                    <a:cubicBezTo>
                      <a:pt x="149" y="315"/>
                      <a:pt x="152" y="315"/>
                      <a:pt x="154" y="315"/>
                    </a:cubicBezTo>
                    <a:cubicBezTo>
                      <a:pt x="170" y="316"/>
                      <a:pt x="170" y="316"/>
                      <a:pt x="170" y="316"/>
                    </a:cubicBezTo>
                    <a:cubicBezTo>
                      <a:pt x="167" y="301"/>
                      <a:pt x="167" y="301"/>
                      <a:pt x="167" y="301"/>
                    </a:cubicBezTo>
                    <a:cubicBezTo>
                      <a:pt x="166" y="294"/>
                      <a:pt x="166" y="288"/>
                      <a:pt x="166" y="281"/>
                    </a:cubicBezTo>
                    <a:cubicBezTo>
                      <a:pt x="166" y="211"/>
                      <a:pt x="223" y="154"/>
                      <a:pt x="293" y="154"/>
                    </a:cubicBezTo>
                    <a:cubicBezTo>
                      <a:pt x="309" y="154"/>
                      <a:pt x="324" y="157"/>
                      <a:pt x="339" y="163"/>
                    </a:cubicBezTo>
                    <a:cubicBezTo>
                      <a:pt x="352" y="168"/>
                      <a:pt x="352" y="168"/>
                      <a:pt x="352" y="168"/>
                    </a:cubicBezTo>
                    <a:cubicBezTo>
                      <a:pt x="356" y="154"/>
                      <a:pt x="356" y="154"/>
                      <a:pt x="356" y="154"/>
                    </a:cubicBezTo>
                    <a:cubicBezTo>
                      <a:pt x="379" y="64"/>
                      <a:pt x="461" y="0"/>
                      <a:pt x="554" y="0"/>
                    </a:cubicBezTo>
                    <a:cubicBezTo>
                      <a:pt x="656" y="0"/>
                      <a:pt x="744" y="76"/>
                      <a:pt x="758" y="177"/>
                    </a:cubicBezTo>
                    <a:cubicBezTo>
                      <a:pt x="759" y="188"/>
                      <a:pt x="759" y="188"/>
                      <a:pt x="759" y="188"/>
                    </a:cubicBezTo>
                    <a:cubicBezTo>
                      <a:pt x="770" y="188"/>
                      <a:pt x="770" y="188"/>
                      <a:pt x="770" y="188"/>
                    </a:cubicBezTo>
                    <a:cubicBezTo>
                      <a:pt x="884" y="190"/>
                      <a:pt x="976" y="284"/>
                      <a:pt x="976" y="398"/>
                    </a:cubicBezTo>
                    <a:cubicBezTo>
                      <a:pt x="976" y="514"/>
                      <a:pt x="882" y="608"/>
                      <a:pt x="766" y="608"/>
                    </a:cubicBezTo>
                    <a:close/>
                    <a:moveTo>
                      <a:pt x="668" y="563"/>
                    </a:moveTo>
                    <a:cubicBezTo>
                      <a:pt x="682" y="570"/>
                      <a:pt x="682" y="570"/>
                      <a:pt x="682" y="570"/>
                    </a:cubicBezTo>
                    <a:cubicBezTo>
                      <a:pt x="709" y="583"/>
                      <a:pt x="737" y="589"/>
                      <a:pt x="766" y="589"/>
                    </a:cubicBezTo>
                    <a:cubicBezTo>
                      <a:pt x="872" y="589"/>
                      <a:pt x="958" y="504"/>
                      <a:pt x="958" y="398"/>
                    </a:cubicBezTo>
                    <a:cubicBezTo>
                      <a:pt x="958" y="294"/>
                      <a:pt x="873" y="208"/>
                      <a:pt x="770" y="206"/>
                    </a:cubicBezTo>
                    <a:cubicBezTo>
                      <a:pt x="743" y="206"/>
                      <a:pt x="743" y="206"/>
                      <a:pt x="743" y="206"/>
                    </a:cubicBezTo>
                    <a:cubicBezTo>
                      <a:pt x="739" y="180"/>
                      <a:pt x="739" y="180"/>
                      <a:pt x="739" y="180"/>
                    </a:cubicBezTo>
                    <a:cubicBezTo>
                      <a:pt x="727" y="88"/>
                      <a:pt x="647" y="19"/>
                      <a:pt x="554" y="19"/>
                    </a:cubicBezTo>
                    <a:cubicBezTo>
                      <a:pt x="469" y="19"/>
                      <a:pt x="395" y="76"/>
                      <a:pt x="373" y="159"/>
                    </a:cubicBezTo>
                    <a:cubicBezTo>
                      <a:pt x="365" y="193"/>
                      <a:pt x="365" y="193"/>
                      <a:pt x="365" y="193"/>
                    </a:cubicBezTo>
                    <a:cubicBezTo>
                      <a:pt x="332" y="180"/>
                      <a:pt x="332" y="180"/>
                      <a:pt x="332" y="180"/>
                    </a:cubicBezTo>
                    <a:cubicBezTo>
                      <a:pt x="320" y="175"/>
                      <a:pt x="306" y="173"/>
                      <a:pt x="293" y="173"/>
                    </a:cubicBezTo>
                    <a:cubicBezTo>
                      <a:pt x="233" y="173"/>
                      <a:pt x="184" y="221"/>
                      <a:pt x="184" y="281"/>
                    </a:cubicBezTo>
                    <a:cubicBezTo>
                      <a:pt x="184" y="287"/>
                      <a:pt x="185" y="292"/>
                      <a:pt x="186" y="298"/>
                    </a:cubicBezTo>
                    <a:cubicBezTo>
                      <a:pt x="192" y="336"/>
                      <a:pt x="192" y="336"/>
                      <a:pt x="192" y="336"/>
                    </a:cubicBezTo>
                    <a:cubicBezTo>
                      <a:pt x="153" y="334"/>
                      <a:pt x="153" y="334"/>
                      <a:pt x="153" y="334"/>
                    </a:cubicBezTo>
                    <a:cubicBezTo>
                      <a:pt x="151" y="334"/>
                      <a:pt x="149" y="333"/>
                      <a:pt x="146" y="333"/>
                    </a:cubicBezTo>
                    <a:cubicBezTo>
                      <a:pt x="76" y="333"/>
                      <a:pt x="19" y="391"/>
                      <a:pt x="19" y="461"/>
                    </a:cubicBezTo>
                    <a:cubicBezTo>
                      <a:pt x="19" y="532"/>
                      <a:pt x="76" y="589"/>
                      <a:pt x="146" y="589"/>
                    </a:cubicBezTo>
                    <a:cubicBezTo>
                      <a:pt x="176" y="589"/>
                      <a:pt x="203" y="580"/>
                      <a:pt x="226" y="562"/>
                    </a:cubicBezTo>
                    <a:cubicBezTo>
                      <a:pt x="244" y="547"/>
                      <a:pt x="244" y="547"/>
                      <a:pt x="244" y="547"/>
                    </a:cubicBezTo>
                    <a:cubicBezTo>
                      <a:pt x="263" y="561"/>
                      <a:pt x="263" y="561"/>
                      <a:pt x="263" y="561"/>
                    </a:cubicBezTo>
                    <a:cubicBezTo>
                      <a:pt x="290" y="580"/>
                      <a:pt x="321" y="589"/>
                      <a:pt x="353" y="589"/>
                    </a:cubicBezTo>
                    <a:cubicBezTo>
                      <a:pt x="388" y="589"/>
                      <a:pt x="420" y="578"/>
                      <a:pt x="448" y="557"/>
                    </a:cubicBezTo>
                    <a:cubicBezTo>
                      <a:pt x="467" y="542"/>
                      <a:pt x="467" y="542"/>
                      <a:pt x="467" y="542"/>
                    </a:cubicBezTo>
                    <a:cubicBezTo>
                      <a:pt x="486" y="557"/>
                      <a:pt x="486" y="557"/>
                      <a:pt x="486" y="557"/>
                    </a:cubicBezTo>
                    <a:cubicBezTo>
                      <a:pt x="513" y="578"/>
                      <a:pt x="546" y="589"/>
                      <a:pt x="580" y="589"/>
                    </a:cubicBezTo>
                    <a:cubicBezTo>
                      <a:pt x="606" y="589"/>
                      <a:pt x="632" y="583"/>
                      <a:pt x="654" y="571"/>
                    </a:cubicBezTo>
                    <a:lnTo>
                      <a:pt x="668" y="563"/>
                    </a:lnTo>
                    <a:close/>
                  </a:path>
                </a:pathLst>
              </a:custGeom>
              <a:grpFill/>
              <a:ln w="28575">
                <a:solidFill>
                  <a:schemeClr val="bg1"/>
                </a:solidFill>
                <a:round/>
                <a:headEnd/>
                <a:tailEnd/>
              </a:ln>
              <a:extLst/>
            </p:spPr>
            <p:txBody>
              <a:bodyPr anchor="ctr"/>
              <a:lstStyle/>
              <a:p>
                <a:pPr algn="ctr"/>
                <a:endParaRPr lang="en-IN" sz="1400" dirty="0">
                  <a:latin typeface="TheSansOffice" panose="020B0503040302060204" pitchFamily="34" charset="0"/>
                </a:endParaRPr>
              </a:p>
            </p:txBody>
          </p:sp>
          <p:sp>
            <p:nvSpPr>
              <p:cNvPr id="118" name="Freeform 445"/>
              <p:cNvSpPr>
                <a:spLocks noEditPoints="1"/>
              </p:cNvSpPr>
              <p:nvPr/>
            </p:nvSpPr>
            <p:spPr bwMode="auto">
              <a:xfrm>
                <a:off x="6562725" y="2389192"/>
                <a:ext cx="390525" cy="387351"/>
              </a:xfrm>
              <a:custGeom>
                <a:avLst/>
                <a:gdLst>
                  <a:gd name="T0" fmla="*/ 2147483647 w 246"/>
                  <a:gd name="T1" fmla="*/ 2147483647 h 244"/>
                  <a:gd name="T2" fmla="*/ 0 w 246"/>
                  <a:gd name="T3" fmla="*/ 2147483647 h 244"/>
                  <a:gd name="T4" fmla="*/ 0 w 246"/>
                  <a:gd name="T5" fmla="*/ 0 h 244"/>
                  <a:gd name="T6" fmla="*/ 2147483647 w 246"/>
                  <a:gd name="T7" fmla="*/ 0 h 244"/>
                  <a:gd name="T8" fmla="*/ 2147483647 w 246"/>
                  <a:gd name="T9" fmla="*/ 2147483647 h 244"/>
                  <a:gd name="T10" fmla="*/ 2147483647 w 246"/>
                  <a:gd name="T11" fmla="*/ 2147483647 h 244"/>
                  <a:gd name="T12" fmla="*/ 2147483647 w 246"/>
                  <a:gd name="T13" fmla="*/ 0 h 244"/>
                  <a:gd name="T14" fmla="*/ 2147483647 w 246"/>
                  <a:gd name="T15" fmla="*/ 0 h 244"/>
                  <a:gd name="T16" fmla="*/ 2147483647 w 246"/>
                  <a:gd name="T17" fmla="*/ 2147483647 h 244"/>
                  <a:gd name="T18" fmla="*/ 2147483647 w 246"/>
                  <a:gd name="T19" fmla="*/ 2147483647 h 244"/>
                  <a:gd name="T20" fmla="*/ 2147483647 w 246"/>
                  <a:gd name="T21" fmla="*/ 2147483647 h 244"/>
                  <a:gd name="T22" fmla="*/ 2147483647 w 246"/>
                  <a:gd name="T23" fmla="*/ 2147483647 h 244"/>
                  <a:gd name="T24" fmla="*/ 2147483647 w 246"/>
                  <a:gd name="T25" fmla="*/ 2147483647 h 244"/>
                  <a:gd name="T26" fmla="*/ 2147483647 w 246"/>
                  <a:gd name="T27" fmla="*/ 2147483647 h 244"/>
                  <a:gd name="T28" fmla="*/ 2147483647 w 246"/>
                  <a:gd name="T29" fmla="*/ 2147483647 h 244"/>
                  <a:gd name="T30" fmla="*/ 2147483647 w 246"/>
                  <a:gd name="T31" fmla="*/ 2147483647 h 244"/>
                  <a:gd name="T32" fmla="*/ 2147483647 w 246"/>
                  <a:gd name="T33" fmla="*/ 2147483647 h 244"/>
                  <a:gd name="T34" fmla="*/ 2147483647 w 246"/>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6" h="244">
                    <a:moveTo>
                      <a:pt x="246" y="244"/>
                    </a:moveTo>
                    <a:lnTo>
                      <a:pt x="0" y="244"/>
                    </a:lnTo>
                    <a:lnTo>
                      <a:pt x="0" y="0"/>
                    </a:lnTo>
                    <a:lnTo>
                      <a:pt x="99" y="0"/>
                    </a:lnTo>
                    <a:lnTo>
                      <a:pt x="99" y="54"/>
                    </a:lnTo>
                    <a:lnTo>
                      <a:pt x="149" y="54"/>
                    </a:lnTo>
                    <a:lnTo>
                      <a:pt x="149" y="0"/>
                    </a:lnTo>
                    <a:lnTo>
                      <a:pt x="246" y="0"/>
                    </a:lnTo>
                    <a:lnTo>
                      <a:pt x="246" y="244"/>
                    </a:lnTo>
                    <a:close/>
                    <a:moveTo>
                      <a:pt x="16" y="228"/>
                    </a:moveTo>
                    <a:lnTo>
                      <a:pt x="230" y="228"/>
                    </a:lnTo>
                    <a:lnTo>
                      <a:pt x="230" y="14"/>
                    </a:lnTo>
                    <a:lnTo>
                      <a:pt x="163" y="14"/>
                    </a:lnTo>
                    <a:lnTo>
                      <a:pt x="163" y="69"/>
                    </a:lnTo>
                    <a:lnTo>
                      <a:pt x="83" y="69"/>
                    </a:lnTo>
                    <a:lnTo>
                      <a:pt x="83"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19" name="Freeform 446"/>
              <p:cNvSpPr>
                <a:spLocks/>
              </p:cNvSpPr>
              <p:nvPr/>
            </p:nvSpPr>
            <p:spPr bwMode="auto">
              <a:xfrm>
                <a:off x="6688138" y="2549530"/>
                <a:ext cx="195263" cy="149225"/>
              </a:xfrm>
              <a:custGeom>
                <a:avLst/>
                <a:gdLst>
                  <a:gd name="T0" fmla="*/ 2147483647 w 61"/>
                  <a:gd name="T1" fmla="*/ 2147483647 h 47"/>
                  <a:gd name="T2" fmla="*/ 2147483647 w 61"/>
                  <a:gd name="T3" fmla="*/ 2147483647 h 47"/>
                  <a:gd name="T4" fmla="*/ 2147483647 w 61"/>
                  <a:gd name="T5" fmla="*/ 2147483647 h 47"/>
                  <a:gd name="T6" fmla="*/ 2147483647 w 61"/>
                  <a:gd name="T7" fmla="*/ 0 h 47"/>
                  <a:gd name="T8" fmla="*/ 2147483647 w 61"/>
                  <a:gd name="T9" fmla="*/ 0 h 47"/>
                  <a:gd name="T10" fmla="*/ 2147483647 w 61"/>
                  <a:gd name="T11" fmla="*/ 2147483647 h 47"/>
                  <a:gd name="T12" fmla="*/ 2147483647 w 61"/>
                  <a:gd name="T13" fmla="*/ 2147483647 h 47"/>
                  <a:gd name="T14" fmla="*/ 2147483647 w 61"/>
                  <a:gd name="T15" fmla="*/ 2147483647 h 47"/>
                  <a:gd name="T16" fmla="*/ 0 w 61"/>
                  <a:gd name="T17" fmla="*/ 2147483647 h 47"/>
                  <a:gd name="T18" fmla="*/ 0 w 61"/>
                  <a:gd name="T19" fmla="*/ 2147483647 h 47"/>
                  <a:gd name="T20" fmla="*/ 2147483647 w 61"/>
                  <a:gd name="T21" fmla="*/ 2147483647 h 47"/>
                  <a:gd name="T22" fmla="*/ 2147483647 w 61"/>
                  <a:gd name="T23" fmla="*/ 2147483647 h 47"/>
                  <a:gd name="T24" fmla="*/ 2147483647 w 61"/>
                  <a:gd name="T25" fmla="*/ 2147483647 h 47"/>
                  <a:gd name="T26" fmla="*/ 2147483647 w 61"/>
                  <a:gd name="T27" fmla="*/ 2147483647 h 47"/>
                  <a:gd name="T28" fmla="*/ 2147483647 w 61"/>
                  <a:gd name="T29" fmla="*/ 2147483647 h 47"/>
                  <a:gd name="T30" fmla="*/ 2147483647 w 61"/>
                  <a:gd name="T31" fmla="*/ 2147483647 h 47"/>
                  <a:gd name="T32" fmla="*/ 2147483647 w 61"/>
                  <a:gd name="T33" fmla="*/ 2147483647 h 47"/>
                  <a:gd name="T34" fmla="*/ 2147483647 w 61"/>
                  <a:gd name="T35" fmla="*/ 2147483647 h 47"/>
                  <a:gd name="T36" fmla="*/ 2147483647 w 61"/>
                  <a:gd name="T37" fmla="*/ 2147483647 h 47"/>
                  <a:gd name="T38" fmla="*/ 2147483647 w 61"/>
                  <a:gd name="T39" fmla="*/ 2147483647 h 47"/>
                  <a:gd name="T40" fmla="*/ 2147483647 w 61"/>
                  <a:gd name="T41" fmla="*/ 2147483647 h 47"/>
                  <a:gd name="T42" fmla="*/ 2147483647 w 61"/>
                  <a:gd name="T43" fmla="*/ 2147483647 h 47"/>
                  <a:gd name="T44" fmla="*/ 2147483647 w 61"/>
                  <a:gd name="T45" fmla="*/ 2147483647 h 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1" h="47">
                    <a:moveTo>
                      <a:pt x="58" y="3"/>
                    </a:moveTo>
                    <a:cubicBezTo>
                      <a:pt x="38" y="3"/>
                      <a:pt x="38" y="3"/>
                      <a:pt x="38" y="3"/>
                    </a:cubicBezTo>
                    <a:cubicBezTo>
                      <a:pt x="38" y="1"/>
                      <a:pt x="38" y="1"/>
                      <a:pt x="38" y="1"/>
                    </a:cubicBezTo>
                    <a:cubicBezTo>
                      <a:pt x="38" y="0"/>
                      <a:pt x="38" y="0"/>
                      <a:pt x="38" y="0"/>
                    </a:cubicBezTo>
                    <a:cubicBezTo>
                      <a:pt x="27" y="0"/>
                      <a:pt x="27" y="0"/>
                      <a:pt x="27" y="0"/>
                    </a:cubicBezTo>
                    <a:cubicBezTo>
                      <a:pt x="27" y="0"/>
                      <a:pt x="26" y="0"/>
                      <a:pt x="26" y="1"/>
                    </a:cubicBezTo>
                    <a:cubicBezTo>
                      <a:pt x="26" y="3"/>
                      <a:pt x="26" y="3"/>
                      <a:pt x="26" y="3"/>
                    </a:cubicBezTo>
                    <a:cubicBezTo>
                      <a:pt x="3" y="3"/>
                      <a:pt x="3" y="3"/>
                      <a:pt x="3" y="3"/>
                    </a:cubicBezTo>
                    <a:cubicBezTo>
                      <a:pt x="2" y="3"/>
                      <a:pt x="0" y="4"/>
                      <a:pt x="0" y="6"/>
                    </a:cubicBezTo>
                    <a:cubicBezTo>
                      <a:pt x="0" y="8"/>
                      <a:pt x="0" y="8"/>
                      <a:pt x="0" y="8"/>
                    </a:cubicBezTo>
                    <a:cubicBezTo>
                      <a:pt x="0" y="8"/>
                      <a:pt x="1" y="8"/>
                      <a:pt x="1" y="8"/>
                    </a:cubicBezTo>
                    <a:cubicBezTo>
                      <a:pt x="12" y="8"/>
                      <a:pt x="12" y="8"/>
                      <a:pt x="12" y="8"/>
                    </a:cubicBezTo>
                    <a:cubicBezTo>
                      <a:pt x="12" y="6"/>
                      <a:pt x="12" y="6"/>
                      <a:pt x="12" y="6"/>
                    </a:cubicBezTo>
                    <a:cubicBezTo>
                      <a:pt x="12" y="5"/>
                      <a:pt x="13" y="5"/>
                      <a:pt x="13" y="5"/>
                    </a:cubicBezTo>
                    <a:cubicBezTo>
                      <a:pt x="23" y="5"/>
                      <a:pt x="23" y="5"/>
                      <a:pt x="23" y="5"/>
                    </a:cubicBezTo>
                    <a:cubicBezTo>
                      <a:pt x="24" y="5"/>
                      <a:pt x="24" y="5"/>
                      <a:pt x="24" y="6"/>
                    </a:cubicBezTo>
                    <a:cubicBezTo>
                      <a:pt x="24" y="8"/>
                      <a:pt x="24" y="8"/>
                      <a:pt x="24" y="8"/>
                    </a:cubicBezTo>
                    <a:cubicBezTo>
                      <a:pt x="56" y="8"/>
                      <a:pt x="56" y="8"/>
                      <a:pt x="56" y="8"/>
                    </a:cubicBezTo>
                    <a:cubicBezTo>
                      <a:pt x="57" y="8"/>
                      <a:pt x="59" y="9"/>
                      <a:pt x="59" y="11"/>
                    </a:cubicBezTo>
                    <a:cubicBezTo>
                      <a:pt x="59" y="47"/>
                      <a:pt x="59" y="47"/>
                      <a:pt x="59" y="47"/>
                    </a:cubicBezTo>
                    <a:cubicBezTo>
                      <a:pt x="60" y="46"/>
                      <a:pt x="61" y="45"/>
                      <a:pt x="61" y="44"/>
                    </a:cubicBezTo>
                    <a:cubicBezTo>
                      <a:pt x="61" y="6"/>
                      <a:pt x="61" y="6"/>
                      <a:pt x="61" y="6"/>
                    </a:cubicBezTo>
                    <a:cubicBezTo>
                      <a:pt x="61" y="4"/>
                      <a:pt x="60" y="3"/>
                      <a:pt x="58" y="3"/>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0" name="Freeform 447"/>
              <p:cNvSpPr>
                <a:spLocks/>
              </p:cNvSpPr>
              <p:nvPr/>
            </p:nvSpPr>
            <p:spPr bwMode="auto">
              <a:xfrm>
                <a:off x="6675438" y="2581280"/>
                <a:ext cx="192088" cy="150813"/>
              </a:xfrm>
              <a:custGeom>
                <a:avLst/>
                <a:gdLst>
                  <a:gd name="T0" fmla="*/ 2147483647 w 60"/>
                  <a:gd name="T1" fmla="*/ 2147483647 h 47"/>
                  <a:gd name="T2" fmla="*/ 2147483647 w 60"/>
                  <a:gd name="T3" fmla="*/ 2147483647 h 47"/>
                  <a:gd name="T4" fmla="*/ 2147483647 w 60"/>
                  <a:gd name="T5" fmla="*/ 2147483647 h 47"/>
                  <a:gd name="T6" fmla="*/ 2147483647 w 60"/>
                  <a:gd name="T7" fmla="*/ 0 h 47"/>
                  <a:gd name="T8" fmla="*/ 2147483647 w 60"/>
                  <a:gd name="T9" fmla="*/ 0 h 47"/>
                  <a:gd name="T10" fmla="*/ 2147483647 w 60"/>
                  <a:gd name="T11" fmla="*/ 2147483647 h 47"/>
                  <a:gd name="T12" fmla="*/ 2147483647 w 60"/>
                  <a:gd name="T13" fmla="*/ 2147483647 h 47"/>
                  <a:gd name="T14" fmla="*/ 0 w 60"/>
                  <a:gd name="T15" fmla="*/ 2147483647 h 47"/>
                  <a:gd name="T16" fmla="*/ 0 w 60"/>
                  <a:gd name="T17" fmla="*/ 2147483647 h 47"/>
                  <a:gd name="T18" fmla="*/ 2147483647 w 60"/>
                  <a:gd name="T19" fmla="*/ 2147483647 h 47"/>
                  <a:gd name="T20" fmla="*/ 2147483647 w 60"/>
                  <a:gd name="T21" fmla="*/ 2147483647 h 47"/>
                  <a:gd name="T22" fmla="*/ 2147483647 w 60"/>
                  <a:gd name="T23" fmla="*/ 2147483647 h 47"/>
                  <a:gd name="T24" fmla="*/ 2147483647 w 60"/>
                  <a:gd name="T25" fmla="*/ 2147483647 h 47"/>
                  <a:gd name="T26" fmla="*/ 2147483647 w 60"/>
                  <a:gd name="T27" fmla="*/ 2147483647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0" h="47">
                    <a:moveTo>
                      <a:pt x="57" y="4"/>
                    </a:moveTo>
                    <a:cubicBezTo>
                      <a:pt x="14" y="4"/>
                      <a:pt x="14" y="4"/>
                      <a:pt x="14" y="4"/>
                    </a:cubicBezTo>
                    <a:cubicBezTo>
                      <a:pt x="14" y="1"/>
                      <a:pt x="14" y="1"/>
                      <a:pt x="14" y="1"/>
                    </a:cubicBezTo>
                    <a:cubicBezTo>
                      <a:pt x="14" y="0"/>
                      <a:pt x="14" y="0"/>
                      <a:pt x="13" y="0"/>
                    </a:cubicBezTo>
                    <a:cubicBezTo>
                      <a:pt x="3" y="0"/>
                      <a:pt x="3" y="0"/>
                      <a:pt x="3" y="0"/>
                    </a:cubicBezTo>
                    <a:cubicBezTo>
                      <a:pt x="2" y="0"/>
                      <a:pt x="2" y="0"/>
                      <a:pt x="2" y="1"/>
                    </a:cubicBezTo>
                    <a:cubicBezTo>
                      <a:pt x="2" y="4"/>
                      <a:pt x="2" y="4"/>
                      <a:pt x="2" y="4"/>
                    </a:cubicBezTo>
                    <a:cubicBezTo>
                      <a:pt x="1" y="4"/>
                      <a:pt x="0" y="5"/>
                      <a:pt x="0" y="6"/>
                    </a:cubicBezTo>
                    <a:cubicBezTo>
                      <a:pt x="0" y="44"/>
                      <a:pt x="0" y="44"/>
                      <a:pt x="0" y="44"/>
                    </a:cubicBezTo>
                    <a:cubicBezTo>
                      <a:pt x="0" y="46"/>
                      <a:pt x="1" y="47"/>
                      <a:pt x="2" y="47"/>
                    </a:cubicBezTo>
                    <a:cubicBezTo>
                      <a:pt x="57" y="47"/>
                      <a:pt x="57" y="47"/>
                      <a:pt x="57" y="47"/>
                    </a:cubicBezTo>
                    <a:cubicBezTo>
                      <a:pt x="59" y="47"/>
                      <a:pt x="60" y="46"/>
                      <a:pt x="60" y="44"/>
                    </a:cubicBezTo>
                    <a:cubicBezTo>
                      <a:pt x="60" y="6"/>
                      <a:pt x="60" y="6"/>
                      <a:pt x="60" y="6"/>
                    </a:cubicBezTo>
                    <a:cubicBezTo>
                      <a:pt x="60" y="5"/>
                      <a:pt x="59" y="4"/>
                      <a:pt x="57" y="4"/>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1" name="Freeform 448"/>
              <p:cNvSpPr>
                <a:spLocks noEditPoints="1"/>
              </p:cNvSpPr>
              <p:nvPr/>
            </p:nvSpPr>
            <p:spPr bwMode="auto">
              <a:xfrm>
                <a:off x="6105525" y="2389192"/>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4"/>
                    </a:lnTo>
                    <a:lnTo>
                      <a:pt x="147" y="54"/>
                    </a:lnTo>
                    <a:lnTo>
                      <a:pt x="147" y="0"/>
                    </a:lnTo>
                    <a:lnTo>
                      <a:pt x="244" y="0"/>
                    </a:lnTo>
                    <a:lnTo>
                      <a:pt x="244" y="244"/>
                    </a:lnTo>
                    <a:close/>
                    <a:moveTo>
                      <a:pt x="14" y="228"/>
                    </a:moveTo>
                    <a:lnTo>
                      <a:pt x="230" y="228"/>
                    </a:lnTo>
                    <a:lnTo>
                      <a:pt x="230" y="14"/>
                    </a:lnTo>
                    <a:lnTo>
                      <a:pt x="163" y="14"/>
                    </a:lnTo>
                    <a:lnTo>
                      <a:pt x="163" y="69"/>
                    </a:lnTo>
                    <a:lnTo>
                      <a:pt x="81" y="69"/>
                    </a:lnTo>
                    <a:lnTo>
                      <a:pt x="81" y="14"/>
                    </a:lnTo>
                    <a:lnTo>
                      <a:pt x="14" y="14"/>
                    </a:lnTo>
                    <a:lnTo>
                      <a:pt x="14"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2" name="Freeform 449"/>
              <p:cNvSpPr>
                <a:spLocks/>
              </p:cNvSpPr>
              <p:nvPr/>
            </p:nvSpPr>
            <p:spPr bwMode="auto">
              <a:xfrm>
                <a:off x="6234113" y="2597155"/>
                <a:ext cx="63500" cy="38100"/>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0 h 12"/>
                  <a:gd name="T10" fmla="*/ 2147483647 w 20"/>
                  <a:gd name="T11" fmla="*/ 2147483647 h 12"/>
                  <a:gd name="T12" fmla="*/ 2147483647 w 20"/>
                  <a:gd name="T13" fmla="*/ 2147483647 h 12"/>
                  <a:gd name="T14" fmla="*/ 2147483647 w 20"/>
                  <a:gd name="T15" fmla="*/ 2147483647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2147483647 w 20"/>
                  <a:gd name="T25" fmla="*/ 2147483647 h 12"/>
                  <a:gd name="T26" fmla="*/ 2147483647 w 20"/>
                  <a:gd name="T27" fmla="*/ 2147483647 h 12"/>
                  <a:gd name="T28" fmla="*/ 2147483647 w 20"/>
                  <a:gd name="T29" fmla="*/ 0 h 12"/>
                  <a:gd name="T30" fmla="*/ 2147483647 w 20"/>
                  <a:gd name="T31" fmla="*/ 2147483647 h 12"/>
                  <a:gd name="T32" fmla="*/ 0 w 20"/>
                  <a:gd name="T33" fmla="*/ 2147483647 h 12"/>
                  <a:gd name="T34" fmla="*/ 0 w 20"/>
                  <a:gd name="T35" fmla="*/ 2147483647 h 12"/>
                  <a:gd name="T36" fmla="*/ 0 w 20"/>
                  <a:gd name="T37" fmla="*/ 2147483647 h 12"/>
                  <a:gd name="T38" fmla="*/ 2147483647 w 20"/>
                  <a:gd name="T39" fmla="*/ 2147483647 h 12"/>
                  <a:gd name="T40" fmla="*/ 2147483647 w 20"/>
                  <a:gd name="T41" fmla="*/ 2147483647 h 12"/>
                  <a:gd name="T42" fmla="*/ 2147483647 w 20"/>
                  <a:gd name="T43" fmla="*/ 2147483647 h 12"/>
                  <a:gd name="T44" fmla="*/ 2147483647 w 20"/>
                  <a:gd name="T45" fmla="*/ 2147483647 h 12"/>
                  <a:gd name="T46" fmla="*/ 2147483647 w 20"/>
                  <a:gd name="T47" fmla="*/ 2147483647 h 12"/>
                  <a:gd name="T48" fmla="*/ 2147483647 w 20"/>
                  <a:gd name="T49" fmla="*/ 2147483647 h 12"/>
                  <a:gd name="T50" fmla="*/ 2147483647 w 20"/>
                  <a:gd name="T51" fmla="*/ 2147483647 h 12"/>
                  <a:gd name="T52" fmla="*/ 2147483647 w 20"/>
                  <a:gd name="T53" fmla="*/ 2147483647 h 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 h="12">
                    <a:moveTo>
                      <a:pt x="19" y="10"/>
                    </a:moveTo>
                    <a:cubicBezTo>
                      <a:pt x="20" y="10"/>
                      <a:pt x="20" y="10"/>
                      <a:pt x="20" y="10"/>
                    </a:cubicBezTo>
                    <a:cubicBezTo>
                      <a:pt x="20" y="10"/>
                      <a:pt x="20" y="10"/>
                      <a:pt x="20" y="10"/>
                    </a:cubicBezTo>
                    <a:cubicBezTo>
                      <a:pt x="20" y="8"/>
                      <a:pt x="19" y="6"/>
                      <a:pt x="18" y="4"/>
                    </a:cubicBezTo>
                    <a:cubicBezTo>
                      <a:pt x="17" y="2"/>
                      <a:pt x="15" y="1"/>
                      <a:pt x="12" y="0"/>
                    </a:cubicBezTo>
                    <a:cubicBezTo>
                      <a:pt x="12" y="2"/>
                      <a:pt x="12" y="2"/>
                      <a:pt x="12" y="2"/>
                    </a:cubicBezTo>
                    <a:cubicBezTo>
                      <a:pt x="12" y="2"/>
                      <a:pt x="12" y="2"/>
                      <a:pt x="12" y="2"/>
                    </a:cubicBezTo>
                    <a:cubicBezTo>
                      <a:pt x="11" y="7"/>
                      <a:pt x="11" y="7"/>
                      <a:pt x="11" y="7"/>
                    </a:cubicBezTo>
                    <a:cubicBezTo>
                      <a:pt x="10" y="3"/>
                      <a:pt x="10" y="3"/>
                      <a:pt x="10" y="3"/>
                    </a:cubicBezTo>
                    <a:cubicBezTo>
                      <a:pt x="10" y="3"/>
                      <a:pt x="10" y="3"/>
                      <a:pt x="10" y="3"/>
                    </a:cubicBezTo>
                    <a:cubicBezTo>
                      <a:pt x="10" y="3"/>
                      <a:pt x="10" y="3"/>
                      <a:pt x="10" y="3"/>
                    </a:cubicBezTo>
                    <a:cubicBezTo>
                      <a:pt x="9" y="7"/>
                      <a:pt x="9" y="7"/>
                      <a:pt x="9" y="7"/>
                    </a:cubicBezTo>
                    <a:cubicBezTo>
                      <a:pt x="8" y="2"/>
                      <a:pt x="8" y="2"/>
                      <a:pt x="8" y="2"/>
                    </a:cubicBezTo>
                    <a:cubicBezTo>
                      <a:pt x="8" y="2"/>
                      <a:pt x="8" y="2"/>
                      <a:pt x="8" y="2"/>
                    </a:cubicBezTo>
                    <a:cubicBezTo>
                      <a:pt x="8" y="0"/>
                      <a:pt x="8" y="0"/>
                      <a:pt x="8" y="0"/>
                    </a:cubicBezTo>
                    <a:cubicBezTo>
                      <a:pt x="5" y="1"/>
                      <a:pt x="3" y="2"/>
                      <a:pt x="2" y="4"/>
                    </a:cubicBezTo>
                    <a:cubicBezTo>
                      <a:pt x="1" y="6"/>
                      <a:pt x="0" y="8"/>
                      <a:pt x="0" y="10"/>
                    </a:cubicBezTo>
                    <a:cubicBezTo>
                      <a:pt x="0" y="10"/>
                      <a:pt x="0" y="10"/>
                      <a:pt x="0" y="10"/>
                    </a:cubicBezTo>
                    <a:cubicBezTo>
                      <a:pt x="0" y="10"/>
                      <a:pt x="0" y="10"/>
                      <a:pt x="0" y="10"/>
                    </a:cubicBezTo>
                    <a:cubicBezTo>
                      <a:pt x="2" y="11"/>
                      <a:pt x="3" y="11"/>
                      <a:pt x="4" y="11"/>
                    </a:cubicBezTo>
                    <a:cubicBezTo>
                      <a:pt x="4" y="11"/>
                      <a:pt x="4" y="11"/>
                      <a:pt x="4" y="11"/>
                    </a:cubicBezTo>
                    <a:cubicBezTo>
                      <a:pt x="5" y="12"/>
                      <a:pt x="6" y="12"/>
                      <a:pt x="7" y="12"/>
                    </a:cubicBezTo>
                    <a:cubicBezTo>
                      <a:pt x="13" y="12"/>
                      <a:pt x="13" y="12"/>
                      <a:pt x="13" y="12"/>
                    </a:cubicBezTo>
                    <a:cubicBezTo>
                      <a:pt x="14" y="12"/>
                      <a:pt x="15" y="12"/>
                      <a:pt x="16" y="11"/>
                    </a:cubicBezTo>
                    <a:cubicBezTo>
                      <a:pt x="16" y="11"/>
                      <a:pt x="16" y="11"/>
                      <a:pt x="16" y="11"/>
                    </a:cubicBezTo>
                    <a:cubicBezTo>
                      <a:pt x="16" y="11"/>
                      <a:pt x="16" y="11"/>
                      <a:pt x="16" y="11"/>
                    </a:cubicBezTo>
                    <a:cubicBezTo>
                      <a:pt x="17" y="11"/>
                      <a:pt x="18" y="11"/>
                      <a:pt x="19" y="1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3" name="Freeform 450"/>
              <p:cNvSpPr>
                <a:spLocks/>
              </p:cNvSpPr>
              <p:nvPr/>
            </p:nvSpPr>
            <p:spPr bwMode="auto">
              <a:xfrm>
                <a:off x="6262688" y="2600330"/>
                <a:ext cx="6350" cy="6350"/>
              </a:xfrm>
              <a:custGeom>
                <a:avLst/>
                <a:gdLst>
                  <a:gd name="T0" fmla="*/ 0 w 2"/>
                  <a:gd name="T1" fmla="*/ 2147483647 h 2"/>
                  <a:gd name="T2" fmla="*/ 2147483647 w 2"/>
                  <a:gd name="T3" fmla="*/ 2147483647 h 2"/>
                  <a:gd name="T4" fmla="*/ 2147483647 w 2"/>
                  <a:gd name="T5" fmla="*/ 2147483647 h 2"/>
                  <a:gd name="T6" fmla="*/ 2147483647 w 2"/>
                  <a:gd name="T7" fmla="*/ 0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cubicBezTo>
                      <a:pt x="0" y="1"/>
                      <a:pt x="1" y="2"/>
                      <a:pt x="1" y="2"/>
                    </a:cubicBezTo>
                    <a:cubicBezTo>
                      <a:pt x="1" y="2"/>
                      <a:pt x="2" y="1"/>
                      <a:pt x="2" y="1"/>
                    </a:cubicBezTo>
                    <a:cubicBezTo>
                      <a:pt x="1" y="0"/>
                      <a:pt x="1" y="0"/>
                      <a:pt x="1" y="0"/>
                    </a:cubicBezTo>
                    <a:cubicBezTo>
                      <a:pt x="1" y="0"/>
                      <a:pt x="0" y="1"/>
                      <a:pt x="0"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4" name="Freeform 451"/>
              <p:cNvSpPr>
                <a:spLocks noEditPoints="1"/>
              </p:cNvSpPr>
              <p:nvPr/>
            </p:nvSpPr>
            <p:spPr bwMode="auto">
              <a:xfrm>
                <a:off x="6249988" y="2565405"/>
                <a:ext cx="31750" cy="34925"/>
              </a:xfrm>
              <a:custGeom>
                <a:avLst/>
                <a:gdLst>
                  <a:gd name="T0" fmla="*/ 0 w 10"/>
                  <a:gd name="T1" fmla="*/ 2147483647 h 11"/>
                  <a:gd name="T2" fmla="*/ 2147483647 w 10"/>
                  <a:gd name="T3" fmla="*/ 2147483647 h 11"/>
                  <a:gd name="T4" fmla="*/ 2147483647 w 10"/>
                  <a:gd name="T5" fmla="*/ 2147483647 h 11"/>
                  <a:gd name="T6" fmla="*/ 2147483647 w 10"/>
                  <a:gd name="T7" fmla="*/ 2147483647 h 11"/>
                  <a:gd name="T8" fmla="*/ 2147483647 w 10"/>
                  <a:gd name="T9" fmla="*/ 2147483647 h 11"/>
                  <a:gd name="T10" fmla="*/ 2147483647 w 10"/>
                  <a:gd name="T11" fmla="*/ 2147483647 h 11"/>
                  <a:gd name="T12" fmla="*/ 2147483647 w 10"/>
                  <a:gd name="T13" fmla="*/ 2147483647 h 11"/>
                  <a:gd name="T14" fmla="*/ 2147483647 w 10"/>
                  <a:gd name="T15" fmla="*/ 2147483647 h 11"/>
                  <a:gd name="T16" fmla="*/ 2147483647 w 10"/>
                  <a:gd name="T17" fmla="*/ 0 h 11"/>
                  <a:gd name="T18" fmla="*/ 0 w 10"/>
                  <a:gd name="T19" fmla="*/ 2147483647 h 11"/>
                  <a:gd name="T20" fmla="*/ 0 w 10"/>
                  <a:gd name="T21" fmla="*/ 2147483647 h 11"/>
                  <a:gd name="T22" fmla="*/ 0 w 10"/>
                  <a:gd name="T23" fmla="*/ 2147483647 h 11"/>
                  <a:gd name="T24" fmla="*/ 0 w 10"/>
                  <a:gd name="T25" fmla="*/ 2147483647 h 11"/>
                  <a:gd name="T26" fmla="*/ 2147483647 w 10"/>
                  <a:gd name="T27" fmla="*/ 2147483647 h 11"/>
                  <a:gd name="T28" fmla="*/ 2147483647 w 10"/>
                  <a:gd name="T29" fmla="*/ 2147483647 h 11"/>
                  <a:gd name="T30" fmla="*/ 2147483647 w 10"/>
                  <a:gd name="T31" fmla="*/ 2147483647 h 11"/>
                  <a:gd name="T32" fmla="*/ 2147483647 w 10"/>
                  <a:gd name="T33" fmla="*/ 2147483647 h 11"/>
                  <a:gd name="T34" fmla="*/ 2147483647 w 10"/>
                  <a:gd name="T35" fmla="*/ 2147483647 h 11"/>
                  <a:gd name="T36" fmla="*/ 2147483647 w 10"/>
                  <a:gd name="T37" fmla="*/ 2147483647 h 11"/>
                  <a:gd name="T38" fmla="*/ 2147483647 w 10"/>
                  <a:gd name="T39" fmla="*/ 2147483647 h 11"/>
                  <a:gd name="T40" fmla="*/ 2147483647 w 10"/>
                  <a:gd name="T41" fmla="*/ 2147483647 h 11"/>
                  <a:gd name="T42" fmla="*/ 2147483647 w 10"/>
                  <a:gd name="T43" fmla="*/ 2147483647 h 11"/>
                  <a:gd name="T44" fmla="*/ 2147483647 w 10"/>
                  <a:gd name="T45" fmla="*/ 2147483647 h 11"/>
                  <a:gd name="T46" fmla="*/ 2147483647 w 10"/>
                  <a:gd name="T47" fmla="*/ 2147483647 h 11"/>
                  <a:gd name="T48" fmla="*/ 2147483647 w 10"/>
                  <a:gd name="T49" fmla="*/ 2147483647 h 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 h="11">
                    <a:moveTo>
                      <a:pt x="0" y="6"/>
                    </a:moveTo>
                    <a:cubicBezTo>
                      <a:pt x="0" y="7"/>
                      <a:pt x="1" y="7"/>
                      <a:pt x="1" y="7"/>
                    </a:cubicBezTo>
                    <a:cubicBezTo>
                      <a:pt x="1" y="9"/>
                      <a:pt x="3" y="11"/>
                      <a:pt x="5" y="11"/>
                    </a:cubicBezTo>
                    <a:cubicBezTo>
                      <a:pt x="7" y="11"/>
                      <a:pt x="8" y="9"/>
                      <a:pt x="9" y="7"/>
                    </a:cubicBezTo>
                    <a:cubicBezTo>
                      <a:pt x="9" y="7"/>
                      <a:pt x="9" y="7"/>
                      <a:pt x="9" y="6"/>
                    </a:cubicBezTo>
                    <a:cubicBezTo>
                      <a:pt x="9" y="6"/>
                      <a:pt x="9" y="6"/>
                      <a:pt x="9" y="6"/>
                    </a:cubicBezTo>
                    <a:cubicBezTo>
                      <a:pt x="9" y="6"/>
                      <a:pt x="9" y="6"/>
                      <a:pt x="9" y="5"/>
                    </a:cubicBezTo>
                    <a:cubicBezTo>
                      <a:pt x="9" y="5"/>
                      <a:pt x="9" y="5"/>
                      <a:pt x="9" y="5"/>
                    </a:cubicBezTo>
                    <a:cubicBezTo>
                      <a:pt x="10" y="3"/>
                      <a:pt x="8" y="0"/>
                      <a:pt x="5" y="0"/>
                    </a:cubicBezTo>
                    <a:cubicBezTo>
                      <a:pt x="2" y="0"/>
                      <a:pt x="0" y="2"/>
                      <a:pt x="0" y="5"/>
                    </a:cubicBezTo>
                    <a:cubicBezTo>
                      <a:pt x="0" y="5"/>
                      <a:pt x="0" y="5"/>
                      <a:pt x="0" y="5"/>
                    </a:cubicBezTo>
                    <a:cubicBezTo>
                      <a:pt x="0" y="5"/>
                      <a:pt x="0" y="6"/>
                      <a:pt x="0" y="6"/>
                    </a:cubicBezTo>
                    <a:cubicBezTo>
                      <a:pt x="0" y="6"/>
                      <a:pt x="0" y="6"/>
                      <a:pt x="0" y="6"/>
                    </a:cubicBezTo>
                    <a:close/>
                    <a:moveTo>
                      <a:pt x="1" y="5"/>
                    </a:moveTo>
                    <a:cubicBezTo>
                      <a:pt x="2" y="5"/>
                      <a:pt x="3" y="5"/>
                      <a:pt x="4" y="5"/>
                    </a:cubicBezTo>
                    <a:cubicBezTo>
                      <a:pt x="5" y="4"/>
                      <a:pt x="6" y="4"/>
                      <a:pt x="6" y="4"/>
                    </a:cubicBezTo>
                    <a:cubicBezTo>
                      <a:pt x="6" y="4"/>
                      <a:pt x="6" y="4"/>
                      <a:pt x="7" y="5"/>
                    </a:cubicBezTo>
                    <a:cubicBezTo>
                      <a:pt x="8" y="5"/>
                      <a:pt x="8" y="5"/>
                      <a:pt x="9" y="5"/>
                    </a:cubicBezTo>
                    <a:cubicBezTo>
                      <a:pt x="9" y="5"/>
                      <a:pt x="9" y="6"/>
                      <a:pt x="9" y="6"/>
                    </a:cubicBezTo>
                    <a:cubicBezTo>
                      <a:pt x="9" y="6"/>
                      <a:pt x="9" y="6"/>
                      <a:pt x="9" y="6"/>
                    </a:cubicBezTo>
                    <a:cubicBezTo>
                      <a:pt x="9" y="6"/>
                      <a:pt x="9" y="6"/>
                      <a:pt x="9" y="7"/>
                    </a:cubicBezTo>
                    <a:cubicBezTo>
                      <a:pt x="9" y="7"/>
                      <a:pt x="9" y="7"/>
                      <a:pt x="9" y="7"/>
                    </a:cubicBezTo>
                    <a:cubicBezTo>
                      <a:pt x="8" y="9"/>
                      <a:pt x="6" y="11"/>
                      <a:pt x="5" y="11"/>
                    </a:cubicBezTo>
                    <a:cubicBezTo>
                      <a:pt x="3" y="11"/>
                      <a:pt x="2" y="9"/>
                      <a:pt x="1" y="7"/>
                    </a:cubicBezTo>
                    <a:cubicBezTo>
                      <a:pt x="1" y="7"/>
                      <a:pt x="1" y="5"/>
                      <a:pt x="1" y="5"/>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5" name="Freeform 452"/>
              <p:cNvSpPr>
                <a:spLocks noEditPoints="1"/>
              </p:cNvSpPr>
              <p:nvPr/>
            </p:nvSpPr>
            <p:spPr bwMode="auto">
              <a:xfrm>
                <a:off x="6192838" y="2533655"/>
                <a:ext cx="239713" cy="177800"/>
              </a:xfrm>
              <a:custGeom>
                <a:avLst/>
                <a:gdLst>
                  <a:gd name="T0" fmla="*/ 2147483647 w 75"/>
                  <a:gd name="T1" fmla="*/ 2147483647 h 56"/>
                  <a:gd name="T2" fmla="*/ 2147483647 w 75"/>
                  <a:gd name="T3" fmla="*/ 2147483647 h 56"/>
                  <a:gd name="T4" fmla="*/ 0 w 75"/>
                  <a:gd name="T5" fmla="*/ 2147483647 h 56"/>
                  <a:gd name="T6" fmla="*/ 0 w 75"/>
                  <a:gd name="T7" fmla="*/ 2147483647 h 56"/>
                  <a:gd name="T8" fmla="*/ 2147483647 w 75"/>
                  <a:gd name="T9" fmla="*/ 0 h 56"/>
                  <a:gd name="T10" fmla="*/ 2147483647 w 75"/>
                  <a:gd name="T11" fmla="*/ 0 h 56"/>
                  <a:gd name="T12" fmla="*/ 2147483647 w 75"/>
                  <a:gd name="T13" fmla="*/ 2147483647 h 56"/>
                  <a:gd name="T14" fmla="*/ 2147483647 w 75"/>
                  <a:gd name="T15" fmla="*/ 2147483647 h 56"/>
                  <a:gd name="T16" fmla="*/ 2147483647 w 75"/>
                  <a:gd name="T17" fmla="*/ 2147483647 h 56"/>
                  <a:gd name="T18" fmla="*/ 2147483647 w 75"/>
                  <a:gd name="T19" fmla="*/ 2147483647 h 56"/>
                  <a:gd name="T20" fmla="*/ 2147483647 w 75"/>
                  <a:gd name="T21" fmla="*/ 2147483647 h 56"/>
                  <a:gd name="T22" fmla="*/ 2147483647 w 75"/>
                  <a:gd name="T23" fmla="*/ 2147483647 h 56"/>
                  <a:gd name="T24" fmla="*/ 2147483647 w 75"/>
                  <a:gd name="T25" fmla="*/ 2147483647 h 56"/>
                  <a:gd name="T26" fmla="*/ 2147483647 w 75"/>
                  <a:gd name="T27" fmla="*/ 2147483647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5" h="56">
                    <a:moveTo>
                      <a:pt x="72" y="56"/>
                    </a:moveTo>
                    <a:cubicBezTo>
                      <a:pt x="4" y="56"/>
                      <a:pt x="4" y="56"/>
                      <a:pt x="4" y="56"/>
                    </a:cubicBezTo>
                    <a:cubicBezTo>
                      <a:pt x="2" y="56"/>
                      <a:pt x="0" y="55"/>
                      <a:pt x="0" y="53"/>
                    </a:cubicBezTo>
                    <a:cubicBezTo>
                      <a:pt x="0" y="3"/>
                      <a:pt x="0" y="3"/>
                      <a:pt x="0" y="3"/>
                    </a:cubicBezTo>
                    <a:cubicBezTo>
                      <a:pt x="0" y="2"/>
                      <a:pt x="2" y="0"/>
                      <a:pt x="4" y="0"/>
                    </a:cubicBezTo>
                    <a:cubicBezTo>
                      <a:pt x="72" y="0"/>
                      <a:pt x="72" y="0"/>
                      <a:pt x="72" y="0"/>
                    </a:cubicBezTo>
                    <a:cubicBezTo>
                      <a:pt x="73" y="0"/>
                      <a:pt x="75" y="2"/>
                      <a:pt x="75" y="3"/>
                    </a:cubicBezTo>
                    <a:cubicBezTo>
                      <a:pt x="75" y="53"/>
                      <a:pt x="75" y="53"/>
                      <a:pt x="75" y="53"/>
                    </a:cubicBezTo>
                    <a:cubicBezTo>
                      <a:pt x="75" y="55"/>
                      <a:pt x="73" y="56"/>
                      <a:pt x="72" y="56"/>
                    </a:cubicBezTo>
                    <a:close/>
                    <a:moveTo>
                      <a:pt x="4" y="53"/>
                    </a:moveTo>
                    <a:cubicBezTo>
                      <a:pt x="71" y="53"/>
                      <a:pt x="71" y="53"/>
                      <a:pt x="71" y="53"/>
                    </a:cubicBezTo>
                    <a:cubicBezTo>
                      <a:pt x="71" y="4"/>
                      <a:pt x="71" y="4"/>
                      <a:pt x="71" y="4"/>
                    </a:cubicBezTo>
                    <a:cubicBezTo>
                      <a:pt x="4" y="4"/>
                      <a:pt x="4" y="4"/>
                      <a:pt x="4" y="4"/>
                    </a:cubicBezTo>
                    <a:lnTo>
                      <a:pt x="4" y="53"/>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26" name="Rectangle 453"/>
              <p:cNvSpPr>
                <a:spLocks noChangeArrowheads="1"/>
              </p:cNvSpPr>
              <p:nvPr/>
            </p:nvSpPr>
            <p:spPr bwMode="auto">
              <a:xfrm>
                <a:off x="6319838" y="2581280"/>
                <a:ext cx="80963"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27" name="Rectangle 454"/>
              <p:cNvSpPr>
                <a:spLocks noChangeArrowheads="1"/>
              </p:cNvSpPr>
              <p:nvPr/>
            </p:nvSpPr>
            <p:spPr bwMode="auto">
              <a:xfrm>
                <a:off x="6319838" y="2603505"/>
                <a:ext cx="80963" cy="9525"/>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28" name="Rectangle 455"/>
              <p:cNvSpPr>
                <a:spLocks noChangeArrowheads="1"/>
              </p:cNvSpPr>
              <p:nvPr/>
            </p:nvSpPr>
            <p:spPr bwMode="auto">
              <a:xfrm>
                <a:off x="6319838" y="2628905"/>
                <a:ext cx="80963"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29" name="Freeform 456"/>
              <p:cNvSpPr>
                <a:spLocks noEditPoints="1"/>
              </p:cNvSpPr>
              <p:nvPr/>
            </p:nvSpPr>
            <p:spPr bwMode="auto">
              <a:xfrm>
                <a:off x="6246813"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4" y="16"/>
                    </a:lnTo>
                    <a:lnTo>
                      <a:pt x="14"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0" name="Freeform 457"/>
              <p:cNvSpPr>
                <a:spLocks noEditPoints="1"/>
              </p:cNvSpPr>
              <p:nvPr/>
            </p:nvSpPr>
            <p:spPr bwMode="auto">
              <a:xfrm>
                <a:off x="6281738"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6" y="16"/>
                    </a:lnTo>
                    <a:lnTo>
                      <a:pt x="16"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1" name="Freeform 458"/>
              <p:cNvSpPr>
                <a:spLocks noEditPoints="1"/>
              </p:cNvSpPr>
              <p:nvPr/>
            </p:nvSpPr>
            <p:spPr bwMode="auto">
              <a:xfrm>
                <a:off x="6319838"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4" y="16"/>
                    </a:lnTo>
                    <a:lnTo>
                      <a:pt x="14"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2" name="Freeform 459"/>
              <p:cNvSpPr>
                <a:spLocks noEditPoints="1"/>
              </p:cNvSpPr>
              <p:nvPr/>
            </p:nvSpPr>
            <p:spPr bwMode="auto">
              <a:xfrm>
                <a:off x="6354763"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4" y="16"/>
                    </a:lnTo>
                    <a:lnTo>
                      <a:pt x="14"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3" name="Freeform 463"/>
              <p:cNvSpPr>
                <a:spLocks noEditPoints="1"/>
              </p:cNvSpPr>
              <p:nvPr/>
            </p:nvSpPr>
            <p:spPr bwMode="auto">
              <a:xfrm>
                <a:off x="6562725" y="1938341"/>
                <a:ext cx="390525" cy="387351"/>
              </a:xfrm>
              <a:custGeom>
                <a:avLst/>
                <a:gdLst>
                  <a:gd name="T0" fmla="*/ 2147483647 w 246"/>
                  <a:gd name="T1" fmla="*/ 2147483647 h 244"/>
                  <a:gd name="T2" fmla="*/ 0 w 246"/>
                  <a:gd name="T3" fmla="*/ 2147483647 h 244"/>
                  <a:gd name="T4" fmla="*/ 0 w 246"/>
                  <a:gd name="T5" fmla="*/ 0 h 244"/>
                  <a:gd name="T6" fmla="*/ 2147483647 w 246"/>
                  <a:gd name="T7" fmla="*/ 0 h 244"/>
                  <a:gd name="T8" fmla="*/ 2147483647 w 246"/>
                  <a:gd name="T9" fmla="*/ 2147483647 h 244"/>
                  <a:gd name="T10" fmla="*/ 2147483647 w 246"/>
                  <a:gd name="T11" fmla="*/ 2147483647 h 244"/>
                  <a:gd name="T12" fmla="*/ 2147483647 w 246"/>
                  <a:gd name="T13" fmla="*/ 0 h 244"/>
                  <a:gd name="T14" fmla="*/ 2147483647 w 246"/>
                  <a:gd name="T15" fmla="*/ 0 h 244"/>
                  <a:gd name="T16" fmla="*/ 2147483647 w 246"/>
                  <a:gd name="T17" fmla="*/ 2147483647 h 244"/>
                  <a:gd name="T18" fmla="*/ 2147483647 w 246"/>
                  <a:gd name="T19" fmla="*/ 2147483647 h 244"/>
                  <a:gd name="T20" fmla="*/ 2147483647 w 246"/>
                  <a:gd name="T21" fmla="*/ 2147483647 h 244"/>
                  <a:gd name="T22" fmla="*/ 2147483647 w 246"/>
                  <a:gd name="T23" fmla="*/ 2147483647 h 244"/>
                  <a:gd name="T24" fmla="*/ 2147483647 w 246"/>
                  <a:gd name="T25" fmla="*/ 2147483647 h 244"/>
                  <a:gd name="T26" fmla="*/ 2147483647 w 246"/>
                  <a:gd name="T27" fmla="*/ 2147483647 h 244"/>
                  <a:gd name="T28" fmla="*/ 2147483647 w 246"/>
                  <a:gd name="T29" fmla="*/ 2147483647 h 244"/>
                  <a:gd name="T30" fmla="*/ 2147483647 w 246"/>
                  <a:gd name="T31" fmla="*/ 2147483647 h 244"/>
                  <a:gd name="T32" fmla="*/ 2147483647 w 246"/>
                  <a:gd name="T33" fmla="*/ 2147483647 h 244"/>
                  <a:gd name="T34" fmla="*/ 2147483647 w 246"/>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6" h="244">
                    <a:moveTo>
                      <a:pt x="246" y="244"/>
                    </a:moveTo>
                    <a:lnTo>
                      <a:pt x="0" y="244"/>
                    </a:lnTo>
                    <a:lnTo>
                      <a:pt x="0" y="0"/>
                    </a:lnTo>
                    <a:lnTo>
                      <a:pt x="99" y="0"/>
                    </a:lnTo>
                    <a:lnTo>
                      <a:pt x="99" y="55"/>
                    </a:lnTo>
                    <a:lnTo>
                      <a:pt x="149" y="55"/>
                    </a:lnTo>
                    <a:lnTo>
                      <a:pt x="149" y="0"/>
                    </a:lnTo>
                    <a:lnTo>
                      <a:pt x="246" y="0"/>
                    </a:lnTo>
                    <a:lnTo>
                      <a:pt x="246" y="244"/>
                    </a:lnTo>
                    <a:close/>
                    <a:moveTo>
                      <a:pt x="16" y="228"/>
                    </a:moveTo>
                    <a:lnTo>
                      <a:pt x="230" y="228"/>
                    </a:lnTo>
                    <a:lnTo>
                      <a:pt x="230" y="14"/>
                    </a:lnTo>
                    <a:lnTo>
                      <a:pt x="163" y="14"/>
                    </a:lnTo>
                    <a:lnTo>
                      <a:pt x="163" y="69"/>
                    </a:lnTo>
                    <a:lnTo>
                      <a:pt x="83" y="69"/>
                    </a:lnTo>
                    <a:lnTo>
                      <a:pt x="83"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4" name="Freeform 464"/>
              <p:cNvSpPr>
                <a:spLocks noEditPoints="1"/>
              </p:cNvSpPr>
              <p:nvPr/>
            </p:nvSpPr>
            <p:spPr bwMode="auto">
              <a:xfrm>
                <a:off x="6656388" y="2120904"/>
                <a:ext cx="139700" cy="153988"/>
              </a:xfrm>
              <a:custGeom>
                <a:avLst/>
                <a:gdLst>
                  <a:gd name="T0" fmla="*/ 2147483647 w 44"/>
                  <a:gd name="T1" fmla="*/ 0 h 48"/>
                  <a:gd name="T2" fmla="*/ 2147483647 w 44"/>
                  <a:gd name="T3" fmla="*/ 0 h 48"/>
                  <a:gd name="T4" fmla="*/ 2147483647 w 44"/>
                  <a:gd name="T5" fmla="*/ 0 h 48"/>
                  <a:gd name="T6" fmla="*/ 0 w 44"/>
                  <a:gd name="T7" fmla="*/ 2147483647 h 48"/>
                  <a:gd name="T8" fmla="*/ 0 w 44"/>
                  <a:gd name="T9" fmla="*/ 2147483647 h 48"/>
                  <a:gd name="T10" fmla="*/ 2147483647 w 44"/>
                  <a:gd name="T11" fmla="*/ 2147483647 h 48"/>
                  <a:gd name="T12" fmla="*/ 2147483647 w 44"/>
                  <a:gd name="T13" fmla="*/ 2147483647 h 48"/>
                  <a:gd name="T14" fmla="*/ 2147483647 w 44"/>
                  <a:gd name="T15" fmla="*/ 2147483647 h 48"/>
                  <a:gd name="T16" fmla="*/ 2147483647 w 44"/>
                  <a:gd name="T17" fmla="*/ 2147483647 h 48"/>
                  <a:gd name="T18" fmla="*/ 2147483647 w 44"/>
                  <a:gd name="T19" fmla="*/ 2147483647 h 48"/>
                  <a:gd name="T20" fmla="*/ 2147483647 w 44"/>
                  <a:gd name="T21" fmla="*/ 0 h 48"/>
                  <a:gd name="T22" fmla="*/ 2147483647 w 44"/>
                  <a:gd name="T23" fmla="*/ 2147483647 h 48"/>
                  <a:gd name="T24" fmla="*/ 2147483647 w 44"/>
                  <a:gd name="T25" fmla="*/ 2147483647 h 48"/>
                  <a:gd name="T26" fmla="*/ 2147483647 w 44"/>
                  <a:gd name="T27" fmla="*/ 2147483647 h 48"/>
                  <a:gd name="T28" fmla="*/ 2147483647 w 44"/>
                  <a:gd name="T29" fmla="*/ 2147483647 h 48"/>
                  <a:gd name="T30" fmla="*/ 2147483647 w 44"/>
                  <a:gd name="T31" fmla="*/ 2147483647 h 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4" h="48">
                    <a:moveTo>
                      <a:pt x="42" y="0"/>
                    </a:moveTo>
                    <a:cubicBezTo>
                      <a:pt x="42" y="0"/>
                      <a:pt x="42" y="0"/>
                      <a:pt x="42" y="0"/>
                    </a:cubicBezTo>
                    <a:cubicBezTo>
                      <a:pt x="2" y="0"/>
                      <a:pt x="2" y="0"/>
                      <a:pt x="2" y="0"/>
                    </a:cubicBezTo>
                    <a:cubicBezTo>
                      <a:pt x="1" y="0"/>
                      <a:pt x="0" y="1"/>
                      <a:pt x="0" y="2"/>
                    </a:cubicBezTo>
                    <a:cubicBezTo>
                      <a:pt x="0" y="46"/>
                      <a:pt x="0" y="46"/>
                      <a:pt x="0" y="46"/>
                    </a:cubicBezTo>
                    <a:cubicBezTo>
                      <a:pt x="0" y="47"/>
                      <a:pt x="1" y="48"/>
                      <a:pt x="2" y="48"/>
                    </a:cubicBezTo>
                    <a:cubicBezTo>
                      <a:pt x="42" y="48"/>
                      <a:pt x="42" y="48"/>
                      <a:pt x="42" y="48"/>
                    </a:cubicBezTo>
                    <a:cubicBezTo>
                      <a:pt x="43" y="48"/>
                      <a:pt x="44" y="47"/>
                      <a:pt x="44" y="46"/>
                    </a:cubicBezTo>
                    <a:cubicBezTo>
                      <a:pt x="44" y="2"/>
                      <a:pt x="44" y="2"/>
                      <a:pt x="44" y="2"/>
                    </a:cubicBezTo>
                    <a:cubicBezTo>
                      <a:pt x="44" y="2"/>
                      <a:pt x="44" y="1"/>
                      <a:pt x="44" y="1"/>
                    </a:cubicBezTo>
                    <a:cubicBezTo>
                      <a:pt x="43" y="0"/>
                      <a:pt x="43" y="0"/>
                      <a:pt x="42" y="0"/>
                    </a:cubicBezTo>
                    <a:close/>
                    <a:moveTo>
                      <a:pt x="42" y="46"/>
                    </a:moveTo>
                    <a:cubicBezTo>
                      <a:pt x="2" y="46"/>
                      <a:pt x="2" y="46"/>
                      <a:pt x="2" y="46"/>
                    </a:cubicBezTo>
                    <a:cubicBezTo>
                      <a:pt x="2" y="8"/>
                      <a:pt x="2" y="8"/>
                      <a:pt x="2" y="8"/>
                    </a:cubicBezTo>
                    <a:cubicBezTo>
                      <a:pt x="42" y="8"/>
                      <a:pt x="42" y="8"/>
                      <a:pt x="42" y="8"/>
                    </a:cubicBezTo>
                    <a:lnTo>
                      <a:pt x="42" y="4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5" name="Freeform 465"/>
              <p:cNvSpPr>
                <a:spLocks/>
              </p:cNvSpPr>
              <p:nvPr/>
            </p:nvSpPr>
            <p:spPr bwMode="auto">
              <a:xfrm>
                <a:off x="6684963" y="2076454"/>
                <a:ext cx="142875" cy="152400"/>
              </a:xfrm>
              <a:custGeom>
                <a:avLst/>
                <a:gdLst>
                  <a:gd name="T0" fmla="*/ 2147483647 w 45"/>
                  <a:gd name="T1" fmla="*/ 0 h 48"/>
                  <a:gd name="T2" fmla="*/ 2147483647 w 45"/>
                  <a:gd name="T3" fmla="*/ 0 h 48"/>
                  <a:gd name="T4" fmla="*/ 0 w 45"/>
                  <a:gd name="T5" fmla="*/ 2147483647 h 48"/>
                  <a:gd name="T6" fmla="*/ 0 w 45"/>
                  <a:gd name="T7" fmla="*/ 2147483647 h 48"/>
                  <a:gd name="T8" fmla="*/ 2147483647 w 45"/>
                  <a:gd name="T9" fmla="*/ 2147483647 h 48"/>
                  <a:gd name="T10" fmla="*/ 2147483647 w 45"/>
                  <a:gd name="T11" fmla="*/ 2147483647 h 48"/>
                  <a:gd name="T12" fmla="*/ 2147483647 w 45"/>
                  <a:gd name="T13" fmla="*/ 2147483647 h 48"/>
                  <a:gd name="T14" fmla="*/ 2147483647 w 45"/>
                  <a:gd name="T15" fmla="*/ 2147483647 h 48"/>
                  <a:gd name="T16" fmla="*/ 2147483647 w 45"/>
                  <a:gd name="T17" fmla="*/ 2147483647 h 48"/>
                  <a:gd name="T18" fmla="*/ 2147483647 w 45"/>
                  <a:gd name="T19" fmla="*/ 2147483647 h 48"/>
                  <a:gd name="T20" fmla="*/ 2147483647 w 45"/>
                  <a:gd name="T21" fmla="*/ 2147483647 h 48"/>
                  <a:gd name="T22" fmla="*/ 2147483647 w 45"/>
                  <a:gd name="T23" fmla="*/ 2147483647 h 48"/>
                  <a:gd name="T24" fmla="*/ 2147483647 w 45"/>
                  <a:gd name="T25" fmla="*/ 2147483647 h 48"/>
                  <a:gd name="T26" fmla="*/ 2147483647 w 45"/>
                  <a:gd name="T27" fmla="*/ 0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 h="48">
                    <a:moveTo>
                      <a:pt x="42" y="0"/>
                    </a:moveTo>
                    <a:cubicBezTo>
                      <a:pt x="2" y="0"/>
                      <a:pt x="2" y="0"/>
                      <a:pt x="2" y="0"/>
                    </a:cubicBezTo>
                    <a:cubicBezTo>
                      <a:pt x="1" y="0"/>
                      <a:pt x="0" y="1"/>
                      <a:pt x="0" y="3"/>
                    </a:cubicBezTo>
                    <a:cubicBezTo>
                      <a:pt x="0" y="13"/>
                      <a:pt x="0" y="13"/>
                      <a:pt x="0" y="13"/>
                    </a:cubicBezTo>
                    <a:cubicBezTo>
                      <a:pt x="3" y="13"/>
                      <a:pt x="3" y="13"/>
                      <a:pt x="3" y="13"/>
                    </a:cubicBezTo>
                    <a:cubicBezTo>
                      <a:pt x="3" y="8"/>
                      <a:pt x="3" y="8"/>
                      <a:pt x="3" y="8"/>
                    </a:cubicBezTo>
                    <a:cubicBezTo>
                      <a:pt x="42" y="8"/>
                      <a:pt x="42" y="8"/>
                      <a:pt x="42" y="8"/>
                    </a:cubicBezTo>
                    <a:cubicBezTo>
                      <a:pt x="42" y="46"/>
                      <a:pt x="42" y="46"/>
                      <a:pt x="42" y="46"/>
                    </a:cubicBezTo>
                    <a:cubicBezTo>
                      <a:pt x="36" y="46"/>
                      <a:pt x="36" y="46"/>
                      <a:pt x="36" y="46"/>
                    </a:cubicBezTo>
                    <a:cubicBezTo>
                      <a:pt x="36" y="48"/>
                      <a:pt x="36" y="48"/>
                      <a:pt x="36" y="48"/>
                    </a:cubicBezTo>
                    <a:cubicBezTo>
                      <a:pt x="42" y="48"/>
                      <a:pt x="42" y="48"/>
                      <a:pt x="42" y="48"/>
                    </a:cubicBezTo>
                    <a:cubicBezTo>
                      <a:pt x="43" y="48"/>
                      <a:pt x="45" y="47"/>
                      <a:pt x="45" y="46"/>
                    </a:cubicBezTo>
                    <a:cubicBezTo>
                      <a:pt x="45" y="3"/>
                      <a:pt x="45" y="3"/>
                      <a:pt x="45" y="3"/>
                    </a:cubicBezTo>
                    <a:cubicBezTo>
                      <a:pt x="45" y="1"/>
                      <a:pt x="43" y="0"/>
                      <a:pt x="42"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36" name="Rectangle 466"/>
              <p:cNvSpPr>
                <a:spLocks noChangeArrowheads="1"/>
              </p:cNvSpPr>
              <p:nvPr/>
            </p:nvSpPr>
            <p:spPr bwMode="auto">
              <a:xfrm>
                <a:off x="6675438" y="2159004"/>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37" name="Rectangle 467"/>
              <p:cNvSpPr>
                <a:spLocks noChangeArrowheads="1"/>
              </p:cNvSpPr>
              <p:nvPr/>
            </p:nvSpPr>
            <p:spPr bwMode="auto">
              <a:xfrm>
                <a:off x="6675438" y="2181229"/>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38" name="Rectangle 468"/>
              <p:cNvSpPr>
                <a:spLocks noChangeArrowheads="1"/>
              </p:cNvSpPr>
              <p:nvPr/>
            </p:nvSpPr>
            <p:spPr bwMode="auto">
              <a:xfrm>
                <a:off x="6675438" y="2200279"/>
                <a:ext cx="104775" cy="9525"/>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39" name="Rectangle 469"/>
              <p:cNvSpPr>
                <a:spLocks noChangeArrowheads="1"/>
              </p:cNvSpPr>
              <p:nvPr/>
            </p:nvSpPr>
            <p:spPr bwMode="auto">
              <a:xfrm>
                <a:off x="6675438" y="2222504"/>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40" name="Rectangle 470"/>
              <p:cNvSpPr>
                <a:spLocks noChangeArrowheads="1"/>
              </p:cNvSpPr>
              <p:nvPr/>
            </p:nvSpPr>
            <p:spPr bwMode="auto">
              <a:xfrm>
                <a:off x="6675438" y="2246317"/>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41" name="Freeform 471"/>
              <p:cNvSpPr>
                <a:spLocks noEditPoints="1"/>
              </p:cNvSpPr>
              <p:nvPr/>
            </p:nvSpPr>
            <p:spPr bwMode="auto">
              <a:xfrm>
                <a:off x="6105525" y="1938341"/>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5"/>
                    </a:lnTo>
                    <a:lnTo>
                      <a:pt x="147" y="55"/>
                    </a:lnTo>
                    <a:lnTo>
                      <a:pt x="147" y="0"/>
                    </a:lnTo>
                    <a:lnTo>
                      <a:pt x="244" y="0"/>
                    </a:lnTo>
                    <a:lnTo>
                      <a:pt x="244" y="244"/>
                    </a:lnTo>
                    <a:close/>
                    <a:moveTo>
                      <a:pt x="14" y="228"/>
                    </a:moveTo>
                    <a:lnTo>
                      <a:pt x="230" y="228"/>
                    </a:lnTo>
                    <a:lnTo>
                      <a:pt x="230" y="14"/>
                    </a:lnTo>
                    <a:lnTo>
                      <a:pt x="163" y="14"/>
                    </a:lnTo>
                    <a:lnTo>
                      <a:pt x="163" y="69"/>
                    </a:lnTo>
                    <a:lnTo>
                      <a:pt x="81" y="69"/>
                    </a:lnTo>
                    <a:lnTo>
                      <a:pt x="81" y="14"/>
                    </a:lnTo>
                    <a:lnTo>
                      <a:pt x="14" y="14"/>
                    </a:lnTo>
                    <a:lnTo>
                      <a:pt x="14"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2" name="Freeform 472"/>
              <p:cNvSpPr>
                <a:spLocks/>
              </p:cNvSpPr>
              <p:nvPr/>
            </p:nvSpPr>
            <p:spPr bwMode="auto">
              <a:xfrm>
                <a:off x="6205538" y="2209804"/>
                <a:ext cx="182563" cy="80963"/>
              </a:xfrm>
              <a:custGeom>
                <a:avLst/>
                <a:gdLst>
                  <a:gd name="T0" fmla="*/ 2147483647 w 57"/>
                  <a:gd name="T1" fmla="*/ 2147483647 h 25"/>
                  <a:gd name="T2" fmla="*/ 0 w 57"/>
                  <a:gd name="T3" fmla="*/ 0 h 25"/>
                  <a:gd name="T4" fmla="*/ 0 w 57"/>
                  <a:gd name="T5" fmla="*/ 2147483647 h 25"/>
                  <a:gd name="T6" fmla="*/ 2147483647 w 57"/>
                  <a:gd name="T7" fmla="*/ 2147483647 h 25"/>
                  <a:gd name="T8" fmla="*/ 2147483647 w 57"/>
                  <a:gd name="T9" fmla="*/ 2147483647 h 25"/>
                  <a:gd name="T10" fmla="*/ 2147483647 w 57"/>
                  <a:gd name="T11" fmla="*/ 0 h 25"/>
                  <a:gd name="T12" fmla="*/ 2147483647 w 57"/>
                  <a:gd name="T13" fmla="*/ 2147483647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25">
                    <a:moveTo>
                      <a:pt x="29" y="11"/>
                    </a:moveTo>
                    <a:cubicBezTo>
                      <a:pt x="13" y="11"/>
                      <a:pt x="0" y="6"/>
                      <a:pt x="0" y="0"/>
                    </a:cubicBezTo>
                    <a:cubicBezTo>
                      <a:pt x="0" y="14"/>
                      <a:pt x="0" y="14"/>
                      <a:pt x="0" y="14"/>
                    </a:cubicBezTo>
                    <a:cubicBezTo>
                      <a:pt x="0" y="20"/>
                      <a:pt x="13" y="25"/>
                      <a:pt x="29" y="25"/>
                    </a:cubicBezTo>
                    <a:cubicBezTo>
                      <a:pt x="44" y="25"/>
                      <a:pt x="57" y="20"/>
                      <a:pt x="57" y="14"/>
                    </a:cubicBezTo>
                    <a:cubicBezTo>
                      <a:pt x="57" y="0"/>
                      <a:pt x="57" y="0"/>
                      <a:pt x="57" y="0"/>
                    </a:cubicBezTo>
                    <a:cubicBezTo>
                      <a:pt x="57" y="6"/>
                      <a:pt x="44" y="11"/>
                      <a:pt x="29" y="1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3" name="Freeform 473"/>
              <p:cNvSpPr>
                <a:spLocks/>
              </p:cNvSpPr>
              <p:nvPr/>
            </p:nvSpPr>
            <p:spPr bwMode="auto">
              <a:xfrm>
                <a:off x="6205538" y="2155829"/>
                <a:ext cx="182563" cy="79375"/>
              </a:xfrm>
              <a:custGeom>
                <a:avLst/>
                <a:gdLst>
                  <a:gd name="T0" fmla="*/ 2147483647 w 57"/>
                  <a:gd name="T1" fmla="*/ 2147483647 h 25"/>
                  <a:gd name="T2" fmla="*/ 0 w 57"/>
                  <a:gd name="T3" fmla="*/ 0 h 25"/>
                  <a:gd name="T4" fmla="*/ 0 w 57"/>
                  <a:gd name="T5" fmla="*/ 2147483647 h 25"/>
                  <a:gd name="T6" fmla="*/ 2147483647 w 57"/>
                  <a:gd name="T7" fmla="*/ 2147483647 h 25"/>
                  <a:gd name="T8" fmla="*/ 2147483647 w 57"/>
                  <a:gd name="T9" fmla="*/ 2147483647 h 25"/>
                  <a:gd name="T10" fmla="*/ 2147483647 w 57"/>
                  <a:gd name="T11" fmla="*/ 0 h 25"/>
                  <a:gd name="T12" fmla="*/ 2147483647 w 57"/>
                  <a:gd name="T13" fmla="*/ 2147483647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25">
                    <a:moveTo>
                      <a:pt x="29" y="11"/>
                    </a:moveTo>
                    <a:cubicBezTo>
                      <a:pt x="13" y="11"/>
                      <a:pt x="0" y="6"/>
                      <a:pt x="0" y="0"/>
                    </a:cubicBezTo>
                    <a:cubicBezTo>
                      <a:pt x="0" y="14"/>
                      <a:pt x="0" y="14"/>
                      <a:pt x="0" y="14"/>
                    </a:cubicBezTo>
                    <a:cubicBezTo>
                      <a:pt x="0" y="20"/>
                      <a:pt x="13" y="25"/>
                      <a:pt x="29" y="25"/>
                    </a:cubicBezTo>
                    <a:cubicBezTo>
                      <a:pt x="44" y="25"/>
                      <a:pt x="57" y="20"/>
                      <a:pt x="57" y="14"/>
                    </a:cubicBezTo>
                    <a:cubicBezTo>
                      <a:pt x="57" y="0"/>
                      <a:pt x="57" y="0"/>
                      <a:pt x="57" y="0"/>
                    </a:cubicBezTo>
                    <a:cubicBezTo>
                      <a:pt x="57" y="6"/>
                      <a:pt x="44" y="11"/>
                      <a:pt x="29" y="1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4" name="Freeform 474"/>
              <p:cNvSpPr>
                <a:spLocks noEditPoints="1"/>
              </p:cNvSpPr>
              <p:nvPr/>
            </p:nvSpPr>
            <p:spPr bwMode="auto">
              <a:xfrm>
                <a:off x="6205538" y="2063754"/>
                <a:ext cx="182563" cy="117475"/>
              </a:xfrm>
              <a:custGeom>
                <a:avLst/>
                <a:gdLst>
                  <a:gd name="T0" fmla="*/ 2147483647 w 57"/>
                  <a:gd name="T1" fmla="*/ 0 h 37"/>
                  <a:gd name="T2" fmla="*/ 0 w 57"/>
                  <a:gd name="T3" fmla="*/ 2147483647 h 37"/>
                  <a:gd name="T4" fmla="*/ 0 w 57"/>
                  <a:gd name="T5" fmla="*/ 2147483647 h 37"/>
                  <a:gd name="T6" fmla="*/ 0 w 57"/>
                  <a:gd name="T7" fmla="*/ 2147483647 h 37"/>
                  <a:gd name="T8" fmla="*/ 2147483647 w 57"/>
                  <a:gd name="T9" fmla="*/ 2147483647 h 37"/>
                  <a:gd name="T10" fmla="*/ 2147483647 w 57"/>
                  <a:gd name="T11" fmla="*/ 2147483647 h 37"/>
                  <a:gd name="T12" fmla="*/ 2147483647 w 57"/>
                  <a:gd name="T13" fmla="*/ 2147483647 h 37"/>
                  <a:gd name="T14" fmla="*/ 2147483647 w 57"/>
                  <a:gd name="T15" fmla="*/ 0 h 37"/>
                  <a:gd name="T16" fmla="*/ 2147483647 w 57"/>
                  <a:gd name="T17" fmla="*/ 2147483647 h 37"/>
                  <a:gd name="T18" fmla="*/ 2147483647 w 57"/>
                  <a:gd name="T19" fmla="*/ 2147483647 h 37"/>
                  <a:gd name="T20" fmla="*/ 2147483647 w 57"/>
                  <a:gd name="T21" fmla="*/ 2147483647 h 37"/>
                  <a:gd name="T22" fmla="*/ 2147483647 w 57"/>
                  <a:gd name="T23" fmla="*/ 2147483647 h 37"/>
                  <a:gd name="T24" fmla="*/ 2147483647 w 57"/>
                  <a:gd name="T25" fmla="*/ 2147483647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7" h="37">
                    <a:moveTo>
                      <a:pt x="29" y="0"/>
                    </a:moveTo>
                    <a:cubicBezTo>
                      <a:pt x="13" y="0"/>
                      <a:pt x="0" y="5"/>
                      <a:pt x="0" y="12"/>
                    </a:cubicBezTo>
                    <a:cubicBezTo>
                      <a:pt x="0" y="12"/>
                      <a:pt x="0" y="12"/>
                      <a:pt x="0" y="12"/>
                    </a:cubicBezTo>
                    <a:cubicBezTo>
                      <a:pt x="0" y="26"/>
                      <a:pt x="0" y="26"/>
                      <a:pt x="0" y="26"/>
                    </a:cubicBezTo>
                    <a:cubicBezTo>
                      <a:pt x="0" y="32"/>
                      <a:pt x="13" y="37"/>
                      <a:pt x="29" y="37"/>
                    </a:cubicBezTo>
                    <a:cubicBezTo>
                      <a:pt x="44" y="37"/>
                      <a:pt x="57" y="32"/>
                      <a:pt x="57" y="26"/>
                    </a:cubicBezTo>
                    <a:cubicBezTo>
                      <a:pt x="57" y="12"/>
                      <a:pt x="57" y="12"/>
                      <a:pt x="57" y="12"/>
                    </a:cubicBezTo>
                    <a:cubicBezTo>
                      <a:pt x="57" y="5"/>
                      <a:pt x="44" y="0"/>
                      <a:pt x="29" y="0"/>
                    </a:cubicBezTo>
                    <a:close/>
                    <a:moveTo>
                      <a:pt x="29" y="23"/>
                    </a:moveTo>
                    <a:cubicBezTo>
                      <a:pt x="13" y="23"/>
                      <a:pt x="1" y="18"/>
                      <a:pt x="1" y="12"/>
                    </a:cubicBezTo>
                    <a:cubicBezTo>
                      <a:pt x="1" y="6"/>
                      <a:pt x="13" y="1"/>
                      <a:pt x="29" y="1"/>
                    </a:cubicBezTo>
                    <a:cubicBezTo>
                      <a:pt x="44" y="1"/>
                      <a:pt x="57" y="6"/>
                      <a:pt x="57" y="12"/>
                    </a:cubicBezTo>
                    <a:cubicBezTo>
                      <a:pt x="57" y="18"/>
                      <a:pt x="44" y="23"/>
                      <a:pt x="29" y="23"/>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5" name="Freeform 475"/>
              <p:cNvSpPr>
                <a:spLocks noEditPoints="1"/>
              </p:cNvSpPr>
              <p:nvPr/>
            </p:nvSpPr>
            <p:spPr bwMode="auto">
              <a:xfrm>
                <a:off x="6215063" y="2066929"/>
                <a:ext cx="165100" cy="66675"/>
              </a:xfrm>
              <a:custGeom>
                <a:avLst/>
                <a:gdLst>
                  <a:gd name="T0" fmla="*/ 2147483647 w 52"/>
                  <a:gd name="T1" fmla="*/ 0 h 21"/>
                  <a:gd name="T2" fmla="*/ 0 w 52"/>
                  <a:gd name="T3" fmla="*/ 2147483647 h 21"/>
                  <a:gd name="T4" fmla="*/ 2147483647 w 52"/>
                  <a:gd name="T5" fmla="*/ 2147483647 h 21"/>
                  <a:gd name="T6" fmla="*/ 2147483647 w 52"/>
                  <a:gd name="T7" fmla="*/ 2147483647 h 21"/>
                  <a:gd name="T8" fmla="*/ 2147483647 w 52"/>
                  <a:gd name="T9" fmla="*/ 0 h 21"/>
                  <a:gd name="T10" fmla="*/ 2147483647 w 52"/>
                  <a:gd name="T11" fmla="*/ 2147483647 h 21"/>
                  <a:gd name="T12" fmla="*/ 2147483647 w 52"/>
                  <a:gd name="T13" fmla="*/ 2147483647 h 21"/>
                  <a:gd name="T14" fmla="*/ 2147483647 w 52"/>
                  <a:gd name="T15" fmla="*/ 2147483647 h 21"/>
                  <a:gd name="T16" fmla="*/ 2147483647 w 52"/>
                  <a:gd name="T17" fmla="*/ 2147483647 h 21"/>
                  <a:gd name="T18" fmla="*/ 2147483647 w 52"/>
                  <a:gd name="T19" fmla="*/ 2147483647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21">
                    <a:moveTo>
                      <a:pt x="26" y="0"/>
                    </a:moveTo>
                    <a:cubicBezTo>
                      <a:pt x="11" y="0"/>
                      <a:pt x="0" y="5"/>
                      <a:pt x="0" y="10"/>
                    </a:cubicBezTo>
                    <a:cubicBezTo>
                      <a:pt x="0" y="16"/>
                      <a:pt x="11" y="21"/>
                      <a:pt x="26" y="21"/>
                    </a:cubicBezTo>
                    <a:cubicBezTo>
                      <a:pt x="40" y="21"/>
                      <a:pt x="52" y="16"/>
                      <a:pt x="52" y="10"/>
                    </a:cubicBezTo>
                    <a:cubicBezTo>
                      <a:pt x="52" y="5"/>
                      <a:pt x="40" y="0"/>
                      <a:pt x="26" y="0"/>
                    </a:cubicBezTo>
                    <a:close/>
                    <a:moveTo>
                      <a:pt x="26" y="19"/>
                    </a:moveTo>
                    <a:cubicBezTo>
                      <a:pt x="13" y="19"/>
                      <a:pt x="3" y="15"/>
                      <a:pt x="3" y="10"/>
                    </a:cubicBezTo>
                    <a:cubicBezTo>
                      <a:pt x="3" y="5"/>
                      <a:pt x="13" y="1"/>
                      <a:pt x="26" y="1"/>
                    </a:cubicBezTo>
                    <a:cubicBezTo>
                      <a:pt x="38" y="1"/>
                      <a:pt x="48" y="5"/>
                      <a:pt x="48" y="10"/>
                    </a:cubicBezTo>
                    <a:cubicBezTo>
                      <a:pt x="48" y="15"/>
                      <a:pt x="38" y="19"/>
                      <a:pt x="26" y="19"/>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6" name="Freeform 476"/>
              <p:cNvSpPr>
                <a:spLocks noEditPoints="1"/>
              </p:cNvSpPr>
              <p:nvPr/>
            </p:nvSpPr>
            <p:spPr bwMode="auto">
              <a:xfrm>
                <a:off x="4767263" y="2389192"/>
                <a:ext cx="385763" cy="387351"/>
              </a:xfrm>
              <a:custGeom>
                <a:avLst/>
                <a:gdLst>
                  <a:gd name="T0" fmla="*/ 2147483647 w 243"/>
                  <a:gd name="T1" fmla="*/ 2147483647 h 244"/>
                  <a:gd name="T2" fmla="*/ 0 w 243"/>
                  <a:gd name="T3" fmla="*/ 2147483647 h 244"/>
                  <a:gd name="T4" fmla="*/ 0 w 243"/>
                  <a:gd name="T5" fmla="*/ 0 h 244"/>
                  <a:gd name="T6" fmla="*/ 2147483647 w 243"/>
                  <a:gd name="T7" fmla="*/ 0 h 244"/>
                  <a:gd name="T8" fmla="*/ 2147483647 w 243"/>
                  <a:gd name="T9" fmla="*/ 2147483647 h 244"/>
                  <a:gd name="T10" fmla="*/ 2147483647 w 243"/>
                  <a:gd name="T11" fmla="*/ 2147483647 h 244"/>
                  <a:gd name="T12" fmla="*/ 2147483647 w 243"/>
                  <a:gd name="T13" fmla="*/ 0 h 244"/>
                  <a:gd name="T14" fmla="*/ 2147483647 w 243"/>
                  <a:gd name="T15" fmla="*/ 0 h 244"/>
                  <a:gd name="T16" fmla="*/ 2147483647 w 243"/>
                  <a:gd name="T17" fmla="*/ 2147483647 h 244"/>
                  <a:gd name="T18" fmla="*/ 2147483647 w 243"/>
                  <a:gd name="T19" fmla="*/ 2147483647 h 244"/>
                  <a:gd name="T20" fmla="*/ 2147483647 w 243"/>
                  <a:gd name="T21" fmla="*/ 2147483647 h 244"/>
                  <a:gd name="T22" fmla="*/ 2147483647 w 243"/>
                  <a:gd name="T23" fmla="*/ 2147483647 h 244"/>
                  <a:gd name="T24" fmla="*/ 2147483647 w 243"/>
                  <a:gd name="T25" fmla="*/ 2147483647 h 244"/>
                  <a:gd name="T26" fmla="*/ 2147483647 w 243"/>
                  <a:gd name="T27" fmla="*/ 2147483647 h 244"/>
                  <a:gd name="T28" fmla="*/ 2147483647 w 243"/>
                  <a:gd name="T29" fmla="*/ 2147483647 h 244"/>
                  <a:gd name="T30" fmla="*/ 2147483647 w 243"/>
                  <a:gd name="T31" fmla="*/ 2147483647 h 244"/>
                  <a:gd name="T32" fmla="*/ 2147483647 w 243"/>
                  <a:gd name="T33" fmla="*/ 2147483647 h 244"/>
                  <a:gd name="T34" fmla="*/ 2147483647 w 243"/>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3" h="244">
                    <a:moveTo>
                      <a:pt x="243" y="244"/>
                    </a:moveTo>
                    <a:lnTo>
                      <a:pt x="0" y="244"/>
                    </a:lnTo>
                    <a:lnTo>
                      <a:pt x="0" y="0"/>
                    </a:lnTo>
                    <a:lnTo>
                      <a:pt x="96" y="0"/>
                    </a:lnTo>
                    <a:lnTo>
                      <a:pt x="96" y="54"/>
                    </a:lnTo>
                    <a:lnTo>
                      <a:pt x="147" y="54"/>
                    </a:lnTo>
                    <a:lnTo>
                      <a:pt x="147" y="0"/>
                    </a:lnTo>
                    <a:lnTo>
                      <a:pt x="243" y="0"/>
                    </a:lnTo>
                    <a:lnTo>
                      <a:pt x="243" y="244"/>
                    </a:lnTo>
                    <a:close/>
                    <a:moveTo>
                      <a:pt x="16" y="228"/>
                    </a:moveTo>
                    <a:lnTo>
                      <a:pt x="229" y="228"/>
                    </a:lnTo>
                    <a:lnTo>
                      <a:pt x="229" y="14"/>
                    </a:lnTo>
                    <a:lnTo>
                      <a:pt x="163" y="14"/>
                    </a:lnTo>
                    <a:lnTo>
                      <a:pt x="163" y="69"/>
                    </a:lnTo>
                    <a:lnTo>
                      <a:pt x="80" y="69"/>
                    </a:lnTo>
                    <a:lnTo>
                      <a:pt x="80"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7" name="Freeform 477"/>
              <p:cNvSpPr>
                <a:spLocks noEditPoints="1"/>
              </p:cNvSpPr>
              <p:nvPr/>
            </p:nvSpPr>
            <p:spPr bwMode="auto">
              <a:xfrm>
                <a:off x="4875213" y="2517780"/>
                <a:ext cx="185738" cy="142875"/>
              </a:xfrm>
              <a:custGeom>
                <a:avLst/>
                <a:gdLst>
                  <a:gd name="T0" fmla="*/ 2147483647 w 58"/>
                  <a:gd name="T1" fmla="*/ 0 h 45"/>
                  <a:gd name="T2" fmla="*/ 2147483647 w 58"/>
                  <a:gd name="T3" fmla="*/ 0 h 45"/>
                  <a:gd name="T4" fmla="*/ 0 w 58"/>
                  <a:gd name="T5" fmla="*/ 2147483647 h 45"/>
                  <a:gd name="T6" fmla="*/ 0 w 58"/>
                  <a:gd name="T7" fmla="*/ 2147483647 h 45"/>
                  <a:gd name="T8" fmla="*/ 2147483647 w 58"/>
                  <a:gd name="T9" fmla="*/ 2147483647 h 45"/>
                  <a:gd name="T10" fmla="*/ 2147483647 w 58"/>
                  <a:gd name="T11" fmla="*/ 2147483647 h 45"/>
                  <a:gd name="T12" fmla="*/ 2147483647 w 58"/>
                  <a:gd name="T13" fmla="*/ 2147483647 h 45"/>
                  <a:gd name="T14" fmla="*/ 2147483647 w 58"/>
                  <a:gd name="T15" fmla="*/ 2147483647 h 45"/>
                  <a:gd name="T16" fmla="*/ 2147483647 w 58"/>
                  <a:gd name="T17" fmla="*/ 0 h 45"/>
                  <a:gd name="T18" fmla="*/ 2147483647 w 58"/>
                  <a:gd name="T19" fmla="*/ 2147483647 h 45"/>
                  <a:gd name="T20" fmla="*/ 2147483647 w 58"/>
                  <a:gd name="T21" fmla="*/ 2147483647 h 45"/>
                  <a:gd name="T22" fmla="*/ 2147483647 w 58"/>
                  <a:gd name="T23" fmla="*/ 2147483647 h 45"/>
                  <a:gd name="T24" fmla="*/ 2147483647 w 58"/>
                  <a:gd name="T25" fmla="*/ 2147483647 h 45"/>
                  <a:gd name="T26" fmla="*/ 2147483647 w 58"/>
                  <a:gd name="T27" fmla="*/ 2147483647 h 45"/>
                  <a:gd name="T28" fmla="*/ 2147483647 w 58"/>
                  <a:gd name="T29" fmla="*/ 2147483647 h 45"/>
                  <a:gd name="T30" fmla="*/ 2147483647 w 58"/>
                  <a:gd name="T31" fmla="*/ 2147483647 h 45"/>
                  <a:gd name="T32" fmla="*/ 2147483647 w 58"/>
                  <a:gd name="T33" fmla="*/ 2147483647 h 45"/>
                  <a:gd name="T34" fmla="*/ 2147483647 w 58"/>
                  <a:gd name="T35" fmla="*/ 2147483647 h 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8" h="45">
                    <a:moveTo>
                      <a:pt x="54" y="0"/>
                    </a:moveTo>
                    <a:cubicBezTo>
                      <a:pt x="5" y="0"/>
                      <a:pt x="5" y="0"/>
                      <a:pt x="5" y="0"/>
                    </a:cubicBezTo>
                    <a:cubicBezTo>
                      <a:pt x="2" y="0"/>
                      <a:pt x="0" y="2"/>
                      <a:pt x="0" y="4"/>
                    </a:cubicBezTo>
                    <a:cubicBezTo>
                      <a:pt x="0" y="41"/>
                      <a:pt x="0" y="41"/>
                      <a:pt x="0" y="41"/>
                    </a:cubicBezTo>
                    <a:cubicBezTo>
                      <a:pt x="0" y="43"/>
                      <a:pt x="2" y="45"/>
                      <a:pt x="5" y="45"/>
                    </a:cubicBezTo>
                    <a:cubicBezTo>
                      <a:pt x="54" y="45"/>
                      <a:pt x="54" y="45"/>
                      <a:pt x="54" y="45"/>
                    </a:cubicBezTo>
                    <a:cubicBezTo>
                      <a:pt x="56" y="45"/>
                      <a:pt x="58" y="43"/>
                      <a:pt x="58" y="41"/>
                    </a:cubicBezTo>
                    <a:cubicBezTo>
                      <a:pt x="58" y="4"/>
                      <a:pt x="58" y="4"/>
                      <a:pt x="58" y="4"/>
                    </a:cubicBezTo>
                    <a:cubicBezTo>
                      <a:pt x="58" y="2"/>
                      <a:pt x="56" y="0"/>
                      <a:pt x="54" y="0"/>
                    </a:cubicBezTo>
                    <a:close/>
                    <a:moveTo>
                      <a:pt x="55" y="41"/>
                    </a:moveTo>
                    <a:cubicBezTo>
                      <a:pt x="55" y="42"/>
                      <a:pt x="55" y="42"/>
                      <a:pt x="54" y="42"/>
                    </a:cubicBezTo>
                    <a:cubicBezTo>
                      <a:pt x="5" y="42"/>
                      <a:pt x="5" y="42"/>
                      <a:pt x="5" y="42"/>
                    </a:cubicBezTo>
                    <a:cubicBezTo>
                      <a:pt x="4" y="42"/>
                      <a:pt x="3" y="42"/>
                      <a:pt x="3" y="41"/>
                    </a:cubicBezTo>
                    <a:cubicBezTo>
                      <a:pt x="3" y="4"/>
                      <a:pt x="3" y="4"/>
                      <a:pt x="3" y="4"/>
                    </a:cubicBezTo>
                    <a:cubicBezTo>
                      <a:pt x="3" y="3"/>
                      <a:pt x="4" y="3"/>
                      <a:pt x="5" y="3"/>
                    </a:cubicBezTo>
                    <a:cubicBezTo>
                      <a:pt x="54" y="3"/>
                      <a:pt x="54" y="3"/>
                      <a:pt x="54" y="3"/>
                    </a:cubicBezTo>
                    <a:cubicBezTo>
                      <a:pt x="55" y="3"/>
                      <a:pt x="55" y="3"/>
                      <a:pt x="55" y="4"/>
                    </a:cubicBezTo>
                    <a:lnTo>
                      <a:pt x="55" y="41"/>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48" name="Rectangle 478"/>
              <p:cNvSpPr>
                <a:spLocks noChangeArrowheads="1"/>
              </p:cNvSpPr>
              <p:nvPr/>
            </p:nvSpPr>
            <p:spPr bwMode="auto">
              <a:xfrm>
                <a:off x="4941888" y="2663830"/>
                <a:ext cx="52388" cy="9525"/>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49" name="Rectangle 479"/>
              <p:cNvSpPr>
                <a:spLocks noChangeArrowheads="1"/>
              </p:cNvSpPr>
              <p:nvPr/>
            </p:nvSpPr>
            <p:spPr bwMode="auto">
              <a:xfrm>
                <a:off x="4922838" y="2676530"/>
                <a:ext cx="93663"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50" name="Rectangle 480"/>
              <p:cNvSpPr>
                <a:spLocks noChangeArrowheads="1"/>
              </p:cNvSpPr>
              <p:nvPr/>
            </p:nvSpPr>
            <p:spPr bwMode="auto">
              <a:xfrm>
                <a:off x="5003800" y="2714630"/>
                <a:ext cx="50800" cy="11113"/>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51" name="Freeform 481"/>
              <p:cNvSpPr>
                <a:spLocks noEditPoints="1"/>
              </p:cNvSpPr>
              <p:nvPr/>
            </p:nvSpPr>
            <p:spPr bwMode="auto">
              <a:xfrm>
                <a:off x="4872038" y="2686055"/>
                <a:ext cx="195263" cy="58738"/>
              </a:xfrm>
              <a:custGeom>
                <a:avLst/>
                <a:gdLst>
                  <a:gd name="T0" fmla="*/ 2147483647 w 61"/>
                  <a:gd name="T1" fmla="*/ 0 h 18"/>
                  <a:gd name="T2" fmla="*/ 0 w 61"/>
                  <a:gd name="T3" fmla="*/ 2147483647 h 18"/>
                  <a:gd name="T4" fmla="*/ 2147483647 w 61"/>
                  <a:gd name="T5" fmla="*/ 2147483647 h 18"/>
                  <a:gd name="T6" fmla="*/ 2147483647 w 61"/>
                  <a:gd name="T7" fmla="*/ 2147483647 h 18"/>
                  <a:gd name="T8" fmla="*/ 2147483647 w 61"/>
                  <a:gd name="T9" fmla="*/ 2147483647 h 18"/>
                  <a:gd name="T10" fmla="*/ 2147483647 w 61"/>
                  <a:gd name="T11" fmla="*/ 2147483647 h 18"/>
                  <a:gd name="T12" fmla="*/ 2147483647 w 61"/>
                  <a:gd name="T13" fmla="*/ 2147483647 h 18"/>
                  <a:gd name="T14" fmla="*/ 2147483647 w 61"/>
                  <a:gd name="T15" fmla="*/ 2147483647 h 18"/>
                  <a:gd name="T16" fmla="*/ 2147483647 w 61"/>
                  <a:gd name="T17" fmla="*/ 2147483647 h 18"/>
                  <a:gd name="T18" fmla="*/ 2147483647 w 61"/>
                  <a:gd name="T19" fmla="*/ 2147483647 h 18"/>
                  <a:gd name="T20" fmla="*/ 2147483647 w 61"/>
                  <a:gd name="T21" fmla="*/ 2147483647 h 18"/>
                  <a:gd name="T22" fmla="*/ 2147483647 w 61"/>
                  <a:gd name="T23" fmla="*/ 2147483647 h 18"/>
                  <a:gd name="T24" fmla="*/ 2147483647 w 61"/>
                  <a:gd name="T25" fmla="*/ 2147483647 h 18"/>
                  <a:gd name="T26" fmla="*/ 2147483647 w 61"/>
                  <a:gd name="T27" fmla="*/ 2147483647 h 18"/>
                  <a:gd name="T28" fmla="*/ 2147483647 w 61"/>
                  <a:gd name="T29" fmla="*/ 2147483647 h 18"/>
                  <a:gd name="T30" fmla="*/ 2147483647 w 61"/>
                  <a:gd name="T31" fmla="*/ 2147483647 h 18"/>
                  <a:gd name="T32" fmla="*/ 2147483647 w 61"/>
                  <a:gd name="T33" fmla="*/ 2147483647 h 18"/>
                  <a:gd name="T34" fmla="*/ 2147483647 w 61"/>
                  <a:gd name="T35" fmla="*/ 2147483647 h 18"/>
                  <a:gd name="T36" fmla="*/ 2147483647 w 61"/>
                  <a:gd name="T37" fmla="*/ 2147483647 h 18"/>
                  <a:gd name="T38" fmla="*/ 2147483647 w 61"/>
                  <a:gd name="T39" fmla="*/ 2147483647 h 18"/>
                  <a:gd name="T40" fmla="*/ 2147483647 w 61"/>
                  <a:gd name="T41" fmla="*/ 2147483647 h 18"/>
                  <a:gd name="T42" fmla="*/ 2147483647 w 61"/>
                  <a:gd name="T43" fmla="*/ 2147483647 h 18"/>
                  <a:gd name="T44" fmla="*/ 2147483647 w 61"/>
                  <a:gd name="T45" fmla="*/ 2147483647 h 18"/>
                  <a:gd name="T46" fmla="*/ 2147483647 w 61"/>
                  <a:gd name="T47" fmla="*/ 2147483647 h 18"/>
                  <a:gd name="T48" fmla="*/ 2147483647 w 61"/>
                  <a:gd name="T49" fmla="*/ 2147483647 h 18"/>
                  <a:gd name="T50" fmla="*/ 2147483647 w 61"/>
                  <a:gd name="T51" fmla="*/ 2147483647 h 18"/>
                  <a:gd name="T52" fmla="*/ 2147483647 w 61"/>
                  <a:gd name="T53" fmla="*/ 2147483647 h 18"/>
                  <a:gd name="T54" fmla="*/ 2147483647 w 61"/>
                  <a:gd name="T55" fmla="*/ 2147483647 h 18"/>
                  <a:gd name="T56" fmla="*/ 2147483647 w 61"/>
                  <a:gd name="T57" fmla="*/ 2147483647 h 18"/>
                  <a:gd name="T58" fmla="*/ 2147483647 w 61"/>
                  <a:gd name="T59" fmla="*/ 2147483647 h 18"/>
                  <a:gd name="T60" fmla="*/ 2147483647 w 61"/>
                  <a:gd name="T61" fmla="*/ 2147483647 h 18"/>
                  <a:gd name="T62" fmla="*/ 2147483647 w 61"/>
                  <a:gd name="T63" fmla="*/ 2147483647 h 18"/>
                  <a:gd name="T64" fmla="*/ 2147483647 w 61"/>
                  <a:gd name="T65" fmla="*/ 2147483647 h 18"/>
                  <a:gd name="T66" fmla="*/ 2147483647 w 61"/>
                  <a:gd name="T67" fmla="*/ 2147483647 h 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1" h="18">
                    <a:moveTo>
                      <a:pt x="59" y="0"/>
                    </a:moveTo>
                    <a:cubicBezTo>
                      <a:pt x="2" y="0"/>
                      <a:pt x="2" y="0"/>
                      <a:pt x="2" y="0"/>
                    </a:cubicBezTo>
                    <a:cubicBezTo>
                      <a:pt x="0" y="0"/>
                      <a:pt x="0" y="1"/>
                      <a:pt x="0" y="2"/>
                    </a:cubicBezTo>
                    <a:cubicBezTo>
                      <a:pt x="0" y="16"/>
                      <a:pt x="0" y="16"/>
                      <a:pt x="0" y="16"/>
                    </a:cubicBezTo>
                    <a:cubicBezTo>
                      <a:pt x="0" y="17"/>
                      <a:pt x="0" y="18"/>
                      <a:pt x="2" y="18"/>
                    </a:cubicBezTo>
                    <a:cubicBezTo>
                      <a:pt x="59" y="18"/>
                      <a:pt x="59" y="18"/>
                      <a:pt x="59" y="18"/>
                    </a:cubicBezTo>
                    <a:cubicBezTo>
                      <a:pt x="60" y="18"/>
                      <a:pt x="61" y="17"/>
                      <a:pt x="61" y="16"/>
                    </a:cubicBezTo>
                    <a:cubicBezTo>
                      <a:pt x="61" y="2"/>
                      <a:pt x="61" y="2"/>
                      <a:pt x="61" y="2"/>
                    </a:cubicBezTo>
                    <a:cubicBezTo>
                      <a:pt x="61" y="1"/>
                      <a:pt x="60" y="0"/>
                      <a:pt x="59" y="0"/>
                    </a:cubicBezTo>
                    <a:close/>
                    <a:moveTo>
                      <a:pt x="21" y="15"/>
                    </a:moveTo>
                    <a:cubicBezTo>
                      <a:pt x="3" y="15"/>
                      <a:pt x="3" y="15"/>
                      <a:pt x="3" y="15"/>
                    </a:cubicBezTo>
                    <a:cubicBezTo>
                      <a:pt x="3" y="13"/>
                      <a:pt x="3" y="13"/>
                      <a:pt x="3" y="13"/>
                    </a:cubicBezTo>
                    <a:cubicBezTo>
                      <a:pt x="21" y="13"/>
                      <a:pt x="21" y="13"/>
                      <a:pt x="21" y="13"/>
                    </a:cubicBezTo>
                    <a:lnTo>
                      <a:pt x="21" y="15"/>
                    </a:lnTo>
                    <a:close/>
                    <a:moveTo>
                      <a:pt x="21" y="12"/>
                    </a:moveTo>
                    <a:cubicBezTo>
                      <a:pt x="3" y="12"/>
                      <a:pt x="3" y="12"/>
                      <a:pt x="3" y="12"/>
                    </a:cubicBezTo>
                    <a:cubicBezTo>
                      <a:pt x="3" y="11"/>
                      <a:pt x="3" y="11"/>
                      <a:pt x="3" y="11"/>
                    </a:cubicBezTo>
                    <a:cubicBezTo>
                      <a:pt x="21" y="11"/>
                      <a:pt x="21" y="11"/>
                      <a:pt x="21" y="11"/>
                    </a:cubicBezTo>
                    <a:lnTo>
                      <a:pt x="21" y="12"/>
                    </a:lnTo>
                    <a:close/>
                    <a:moveTo>
                      <a:pt x="21" y="10"/>
                    </a:moveTo>
                    <a:cubicBezTo>
                      <a:pt x="3" y="10"/>
                      <a:pt x="3" y="10"/>
                      <a:pt x="3" y="10"/>
                    </a:cubicBezTo>
                    <a:cubicBezTo>
                      <a:pt x="3" y="8"/>
                      <a:pt x="3" y="8"/>
                      <a:pt x="3" y="8"/>
                    </a:cubicBezTo>
                    <a:cubicBezTo>
                      <a:pt x="21" y="8"/>
                      <a:pt x="21" y="8"/>
                      <a:pt x="21" y="8"/>
                    </a:cubicBezTo>
                    <a:lnTo>
                      <a:pt x="21" y="10"/>
                    </a:lnTo>
                    <a:close/>
                    <a:moveTo>
                      <a:pt x="21" y="7"/>
                    </a:moveTo>
                    <a:cubicBezTo>
                      <a:pt x="3" y="7"/>
                      <a:pt x="3" y="7"/>
                      <a:pt x="3" y="7"/>
                    </a:cubicBezTo>
                    <a:cubicBezTo>
                      <a:pt x="3" y="6"/>
                      <a:pt x="3" y="6"/>
                      <a:pt x="3" y="6"/>
                    </a:cubicBezTo>
                    <a:cubicBezTo>
                      <a:pt x="21" y="6"/>
                      <a:pt x="21" y="6"/>
                      <a:pt x="21" y="6"/>
                    </a:cubicBezTo>
                    <a:lnTo>
                      <a:pt x="21" y="7"/>
                    </a:lnTo>
                    <a:close/>
                    <a:moveTo>
                      <a:pt x="21" y="4"/>
                    </a:moveTo>
                    <a:cubicBezTo>
                      <a:pt x="3" y="4"/>
                      <a:pt x="3" y="4"/>
                      <a:pt x="3" y="4"/>
                    </a:cubicBezTo>
                    <a:cubicBezTo>
                      <a:pt x="3" y="3"/>
                      <a:pt x="3" y="3"/>
                      <a:pt x="3" y="3"/>
                    </a:cubicBezTo>
                    <a:cubicBezTo>
                      <a:pt x="21" y="3"/>
                      <a:pt x="21" y="3"/>
                      <a:pt x="21" y="3"/>
                    </a:cubicBezTo>
                    <a:lnTo>
                      <a:pt x="21" y="4"/>
                    </a:lnTo>
                    <a:close/>
                    <a:moveTo>
                      <a:pt x="32" y="11"/>
                    </a:moveTo>
                    <a:cubicBezTo>
                      <a:pt x="29" y="11"/>
                      <a:pt x="29" y="11"/>
                      <a:pt x="29" y="11"/>
                    </a:cubicBezTo>
                    <a:cubicBezTo>
                      <a:pt x="29" y="9"/>
                      <a:pt x="29" y="9"/>
                      <a:pt x="29" y="9"/>
                    </a:cubicBezTo>
                    <a:cubicBezTo>
                      <a:pt x="32" y="9"/>
                      <a:pt x="32" y="9"/>
                      <a:pt x="32" y="9"/>
                    </a:cubicBezTo>
                    <a:lnTo>
                      <a:pt x="32" y="11"/>
                    </a:lnTo>
                    <a:close/>
                    <a:moveTo>
                      <a:pt x="32" y="8"/>
                    </a:moveTo>
                    <a:cubicBezTo>
                      <a:pt x="29" y="8"/>
                      <a:pt x="29" y="8"/>
                      <a:pt x="29" y="8"/>
                    </a:cubicBezTo>
                    <a:cubicBezTo>
                      <a:pt x="29" y="7"/>
                      <a:pt x="29" y="7"/>
                      <a:pt x="29" y="7"/>
                    </a:cubicBezTo>
                    <a:cubicBezTo>
                      <a:pt x="32" y="7"/>
                      <a:pt x="32" y="7"/>
                      <a:pt x="32" y="7"/>
                    </a:cubicBezTo>
                    <a:lnTo>
                      <a:pt x="32" y="8"/>
                    </a:lnTo>
                    <a:close/>
                    <a:moveTo>
                      <a:pt x="46" y="15"/>
                    </a:moveTo>
                    <a:cubicBezTo>
                      <a:pt x="45" y="15"/>
                      <a:pt x="45" y="15"/>
                      <a:pt x="45" y="15"/>
                    </a:cubicBezTo>
                    <a:cubicBezTo>
                      <a:pt x="45" y="14"/>
                      <a:pt x="45" y="14"/>
                      <a:pt x="46" y="14"/>
                    </a:cubicBezTo>
                    <a:cubicBezTo>
                      <a:pt x="46" y="14"/>
                      <a:pt x="46" y="14"/>
                      <a:pt x="46" y="15"/>
                    </a:cubicBezTo>
                    <a:cubicBezTo>
                      <a:pt x="46" y="15"/>
                      <a:pt x="46" y="15"/>
                      <a:pt x="46" y="15"/>
                    </a:cubicBezTo>
                    <a:close/>
                    <a:moveTo>
                      <a:pt x="49" y="15"/>
                    </a:moveTo>
                    <a:cubicBezTo>
                      <a:pt x="49" y="15"/>
                      <a:pt x="48" y="15"/>
                      <a:pt x="48" y="15"/>
                    </a:cubicBezTo>
                    <a:cubicBezTo>
                      <a:pt x="48" y="14"/>
                      <a:pt x="49" y="14"/>
                      <a:pt x="49" y="14"/>
                    </a:cubicBezTo>
                    <a:cubicBezTo>
                      <a:pt x="49" y="14"/>
                      <a:pt x="50" y="14"/>
                      <a:pt x="50" y="15"/>
                    </a:cubicBezTo>
                    <a:cubicBezTo>
                      <a:pt x="50" y="15"/>
                      <a:pt x="49" y="15"/>
                      <a:pt x="49" y="15"/>
                    </a:cubicBezTo>
                    <a:close/>
                    <a:moveTo>
                      <a:pt x="52" y="15"/>
                    </a:moveTo>
                    <a:cubicBezTo>
                      <a:pt x="52" y="15"/>
                      <a:pt x="52" y="15"/>
                      <a:pt x="52" y="15"/>
                    </a:cubicBezTo>
                    <a:cubicBezTo>
                      <a:pt x="52" y="14"/>
                      <a:pt x="52" y="14"/>
                      <a:pt x="52" y="14"/>
                    </a:cubicBezTo>
                    <a:cubicBezTo>
                      <a:pt x="53" y="14"/>
                      <a:pt x="53" y="14"/>
                      <a:pt x="53" y="15"/>
                    </a:cubicBezTo>
                    <a:cubicBezTo>
                      <a:pt x="53" y="15"/>
                      <a:pt x="53" y="15"/>
                      <a:pt x="52" y="15"/>
                    </a:cubicBezTo>
                    <a:close/>
                    <a:moveTo>
                      <a:pt x="58" y="13"/>
                    </a:moveTo>
                    <a:cubicBezTo>
                      <a:pt x="40" y="13"/>
                      <a:pt x="40" y="13"/>
                      <a:pt x="40" y="13"/>
                    </a:cubicBezTo>
                    <a:cubicBezTo>
                      <a:pt x="40" y="8"/>
                      <a:pt x="40" y="8"/>
                      <a:pt x="40" y="8"/>
                    </a:cubicBezTo>
                    <a:cubicBezTo>
                      <a:pt x="58" y="8"/>
                      <a:pt x="58" y="8"/>
                      <a:pt x="58" y="8"/>
                    </a:cubicBezTo>
                    <a:lnTo>
                      <a:pt x="58" y="13"/>
                    </a:lnTo>
                    <a:close/>
                    <a:moveTo>
                      <a:pt x="58" y="7"/>
                    </a:moveTo>
                    <a:cubicBezTo>
                      <a:pt x="40" y="7"/>
                      <a:pt x="40" y="7"/>
                      <a:pt x="40" y="7"/>
                    </a:cubicBezTo>
                    <a:cubicBezTo>
                      <a:pt x="40" y="3"/>
                      <a:pt x="40" y="3"/>
                      <a:pt x="40" y="3"/>
                    </a:cubicBezTo>
                    <a:cubicBezTo>
                      <a:pt x="58" y="3"/>
                      <a:pt x="58" y="3"/>
                      <a:pt x="58" y="3"/>
                    </a:cubicBezTo>
                    <a:lnTo>
                      <a:pt x="58" y="7"/>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2" name="Rectangle 482"/>
              <p:cNvSpPr>
                <a:spLocks noChangeArrowheads="1"/>
              </p:cNvSpPr>
              <p:nvPr/>
            </p:nvSpPr>
            <p:spPr bwMode="auto">
              <a:xfrm>
                <a:off x="5003800" y="2695580"/>
                <a:ext cx="50800" cy="1270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53" name="Freeform 483"/>
              <p:cNvSpPr>
                <a:spLocks noEditPoints="1"/>
              </p:cNvSpPr>
              <p:nvPr/>
            </p:nvSpPr>
            <p:spPr bwMode="auto">
              <a:xfrm>
                <a:off x="5214938" y="1938341"/>
                <a:ext cx="388938" cy="387351"/>
              </a:xfrm>
              <a:custGeom>
                <a:avLst/>
                <a:gdLst>
                  <a:gd name="T0" fmla="*/ 2147483647 w 245"/>
                  <a:gd name="T1" fmla="*/ 2147483647 h 244"/>
                  <a:gd name="T2" fmla="*/ 0 w 245"/>
                  <a:gd name="T3" fmla="*/ 2147483647 h 244"/>
                  <a:gd name="T4" fmla="*/ 0 w 245"/>
                  <a:gd name="T5" fmla="*/ 0 h 244"/>
                  <a:gd name="T6" fmla="*/ 2147483647 w 245"/>
                  <a:gd name="T7" fmla="*/ 0 h 244"/>
                  <a:gd name="T8" fmla="*/ 2147483647 w 245"/>
                  <a:gd name="T9" fmla="*/ 2147483647 h 244"/>
                  <a:gd name="T10" fmla="*/ 2147483647 w 245"/>
                  <a:gd name="T11" fmla="*/ 2147483647 h 244"/>
                  <a:gd name="T12" fmla="*/ 2147483647 w 245"/>
                  <a:gd name="T13" fmla="*/ 0 h 244"/>
                  <a:gd name="T14" fmla="*/ 2147483647 w 245"/>
                  <a:gd name="T15" fmla="*/ 0 h 244"/>
                  <a:gd name="T16" fmla="*/ 2147483647 w 245"/>
                  <a:gd name="T17" fmla="*/ 2147483647 h 244"/>
                  <a:gd name="T18" fmla="*/ 2147483647 w 245"/>
                  <a:gd name="T19" fmla="*/ 2147483647 h 244"/>
                  <a:gd name="T20" fmla="*/ 2147483647 w 245"/>
                  <a:gd name="T21" fmla="*/ 2147483647 h 244"/>
                  <a:gd name="T22" fmla="*/ 2147483647 w 245"/>
                  <a:gd name="T23" fmla="*/ 2147483647 h 244"/>
                  <a:gd name="T24" fmla="*/ 2147483647 w 245"/>
                  <a:gd name="T25" fmla="*/ 2147483647 h 244"/>
                  <a:gd name="T26" fmla="*/ 2147483647 w 245"/>
                  <a:gd name="T27" fmla="*/ 2147483647 h 244"/>
                  <a:gd name="T28" fmla="*/ 2147483647 w 245"/>
                  <a:gd name="T29" fmla="*/ 2147483647 h 244"/>
                  <a:gd name="T30" fmla="*/ 2147483647 w 245"/>
                  <a:gd name="T31" fmla="*/ 2147483647 h 244"/>
                  <a:gd name="T32" fmla="*/ 2147483647 w 245"/>
                  <a:gd name="T33" fmla="*/ 2147483647 h 244"/>
                  <a:gd name="T34" fmla="*/ 2147483647 w 245"/>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5" h="244">
                    <a:moveTo>
                      <a:pt x="245" y="244"/>
                    </a:moveTo>
                    <a:lnTo>
                      <a:pt x="0" y="244"/>
                    </a:lnTo>
                    <a:lnTo>
                      <a:pt x="0" y="0"/>
                    </a:lnTo>
                    <a:lnTo>
                      <a:pt x="96" y="0"/>
                    </a:lnTo>
                    <a:lnTo>
                      <a:pt x="96" y="55"/>
                    </a:lnTo>
                    <a:lnTo>
                      <a:pt x="147" y="55"/>
                    </a:lnTo>
                    <a:lnTo>
                      <a:pt x="147" y="0"/>
                    </a:lnTo>
                    <a:lnTo>
                      <a:pt x="245" y="0"/>
                    </a:lnTo>
                    <a:lnTo>
                      <a:pt x="245" y="244"/>
                    </a:lnTo>
                    <a:close/>
                    <a:moveTo>
                      <a:pt x="16" y="228"/>
                    </a:moveTo>
                    <a:lnTo>
                      <a:pt x="229" y="228"/>
                    </a:lnTo>
                    <a:lnTo>
                      <a:pt x="229" y="14"/>
                    </a:lnTo>
                    <a:lnTo>
                      <a:pt x="163" y="14"/>
                    </a:lnTo>
                    <a:lnTo>
                      <a:pt x="163" y="69"/>
                    </a:lnTo>
                    <a:lnTo>
                      <a:pt x="82" y="69"/>
                    </a:lnTo>
                    <a:lnTo>
                      <a:pt x="82"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4" name="Freeform 484"/>
              <p:cNvSpPr>
                <a:spLocks noEditPoints="1"/>
              </p:cNvSpPr>
              <p:nvPr/>
            </p:nvSpPr>
            <p:spPr bwMode="auto">
              <a:xfrm>
                <a:off x="5341938" y="2070104"/>
                <a:ext cx="157163" cy="198438"/>
              </a:xfrm>
              <a:custGeom>
                <a:avLst/>
                <a:gdLst>
                  <a:gd name="T0" fmla="*/ 2147483647 w 49"/>
                  <a:gd name="T1" fmla="*/ 2147483647 h 62"/>
                  <a:gd name="T2" fmla="*/ 2147483647 w 49"/>
                  <a:gd name="T3" fmla="*/ 2147483647 h 62"/>
                  <a:gd name="T4" fmla="*/ 2147483647 w 49"/>
                  <a:gd name="T5" fmla="*/ 2147483647 h 62"/>
                  <a:gd name="T6" fmla="*/ 2147483647 w 49"/>
                  <a:gd name="T7" fmla="*/ 2147483647 h 62"/>
                  <a:gd name="T8" fmla="*/ 2147483647 w 49"/>
                  <a:gd name="T9" fmla="*/ 2147483647 h 62"/>
                  <a:gd name="T10" fmla="*/ 2147483647 w 49"/>
                  <a:gd name="T11" fmla="*/ 2147483647 h 62"/>
                  <a:gd name="T12" fmla="*/ 2147483647 w 49"/>
                  <a:gd name="T13" fmla="*/ 2147483647 h 62"/>
                  <a:gd name="T14" fmla="*/ 2147483647 w 49"/>
                  <a:gd name="T15" fmla="*/ 2147483647 h 62"/>
                  <a:gd name="T16" fmla="*/ 2147483647 w 49"/>
                  <a:gd name="T17" fmla="*/ 2147483647 h 62"/>
                  <a:gd name="T18" fmla="*/ 2147483647 w 49"/>
                  <a:gd name="T19" fmla="*/ 2147483647 h 62"/>
                  <a:gd name="T20" fmla="*/ 2147483647 w 49"/>
                  <a:gd name="T21" fmla="*/ 2147483647 h 62"/>
                  <a:gd name="T22" fmla="*/ 2147483647 w 49"/>
                  <a:gd name="T23" fmla="*/ 2147483647 h 62"/>
                  <a:gd name="T24" fmla="*/ 2147483647 w 49"/>
                  <a:gd name="T25" fmla="*/ 2147483647 h 62"/>
                  <a:gd name="T26" fmla="*/ 2147483647 w 49"/>
                  <a:gd name="T27" fmla="*/ 2147483647 h 62"/>
                  <a:gd name="T28" fmla="*/ 2147483647 w 49"/>
                  <a:gd name="T29" fmla="*/ 2147483647 h 62"/>
                  <a:gd name="T30" fmla="*/ 2147483647 w 49"/>
                  <a:gd name="T31" fmla="*/ 2147483647 h 62"/>
                  <a:gd name="T32" fmla="*/ 2147483647 w 49"/>
                  <a:gd name="T33" fmla="*/ 0 h 62"/>
                  <a:gd name="T34" fmla="*/ 2147483647 w 49"/>
                  <a:gd name="T35" fmla="*/ 0 h 62"/>
                  <a:gd name="T36" fmla="*/ 2147483647 w 49"/>
                  <a:gd name="T37" fmla="*/ 0 h 62"/>
                  <a:gd name="T38" fmla="*/ 0 w 49"/>
                  <a:gd name="T39" fmla="*/ 2147483647 h 62"/>
                  <a:gd name="T40" fmla="*/ 0 w 49"/>
                  <a:gd name="T41" fmla="*/ 2147483647 h 62"/>
                  <a:gd name="T42" fmla="*/ 2147483647 w 49"/>
                  <a:gd name="T43" fmla="*/ 2147483647 h 62"/>
                  <a:gd name="T44" fmla="*/ 2147483647 w 49"/>
                  <a:gd name="T45" fmla="*/ 2147483647 h 62"/>
                  <a:gd name="T46" fmla="*/ 2147483647 w 49"/>
                  <a:gd name="T47" fmla="*/ 2147483647 h 62"/>
                  <a:gd name="T48" fmla="*/ 2147483647 w 49"/>
                  <a:gd name="T49" fmla="*/ 2147483647 h 62"/>
                  <a:gd name="T50" fmla="*/ 2147483647 w 49"/>
                  <a:gd name="T51" fmla="*/ 2147483647 h 62"/>
                  <a:gd name="T52" fmla="*/ 2147483647 w 49"/>
                  <a:gd name="T53" fmla="*/ 2147483647 h 62"/>
                  <a:gd name="T54" fmla="*/ 2147483647 w 49"/>
                  <a:gd name="T55" fmla="*/ 2147483647 h 62"/>
                  <a:gd name="T56" fmla="*/ 2147483647 w 49"/>
                  <a:gd name="T57" fmla="*/ 2147483647 h 62"/>
                  <a:gd name="T58" fmla="*/ 2147483647 w 49"/>
                  <a:gd name="T59" fmla="*/ 2147483647 h 62"/>
                  <a:gd name="T60" fmla="*/ 2147483647 w 49"/>
                  <a:gd name="T61" fmla="*/ 2147483647 h 62"/>
                  <a:gd name="T62" fmla="*/ 2147483647 w 49"/>
                  <a:gd name="T63" fmla="*/ 2147483647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 h="62">
                    <a:moveTo>
                      <a:pt x="46" y="48"/>
                    </a:moveTo>
                    <a:cubicBezTo>
                      <a:pt x="46" y="58"/>
                      <a:pt x="46" y="58"/>
                      <a:pt x="46" y="58"/>
                    </a:cubicBezTo>
                    <a:cubicBezTo>
                      <a:pt x="46" y="58"/>
                      <a:pt x="46" y="58"/>
                      <a:pt x="46" y="58"/>
                    </a:cubicBezTo>
                    <a:cubicBezTo>
                      <a:pt x="46" y="59"/>
                      <a:pt x="45" y="59"/>
                      <a:pt x="45" y="59"/>
                    </a:cubicBezTo>
                    <a:cubicBezTo>
                      <a:pt x="5" y="59"/>
                      <a:pt x="5" y="59"/>
                      <a:pt x="5" y="59"/>
                    </a:cubicBezTo>
                    <a:cubicBezTo>
                      <a:pt x="4" y="59"/>
                      <a:pt x="4" y="59"/>
                      <a:pt x="4" y="58"/>
                    </a:cubicBezTo>
                    <a:cubicBezTo>
                      <a:pt x="4" y="5"/>
                      <a:pt x="4" y="5"/>
                      <a:pt x="4" y="5"/>
                    </a:cubicBezTo>
                    <a:cubicBezTo>
                      <a:pt x="4" y="4"/>
                      <a:pt x="4" y="4"/>
                      <a:pt x="5" y="4"/>
                    </a:cubicBezTo>
                    <a:cubicBezTo>
                      <a:pt x="32" y="4"/>
                      <a:pt x="32" y="4"/>
                      <a:pt x="32" y="4"/>
                    </a:cubicBezTo>
                    <a:cubicBezTo>
                      <a:pt x="32" y="12"/>
                      <a:pt x="32" y="12"/>
                      <a:pt x="32" y="12"/>
                    </a:cubicBezTo>
                    <a:cubicBezTo>
                      <a:pt x="32" y="15"/>
                      <a:pt x="34" y="17"/>
                      <a:pt x="37" y="17"/>
                    </a:cubicBezTo>
                    <a:cubicBezTo>
                      <a:pt x="46" y="17"/>
                      <a:pt x="46" y="17"/>
                      <a:pt x="46" y="17"/>
                    </a:cubicBezTo>
                    <a:cubicBezTo>
                      <a:pt x="46" y="21"/>
                      <a:pt x="46" y="21"/>
                      <a:pt x="46" y="21"/>
                    </a:cubicBezTo>
                    <a:cubicBezTo>
                      <a:pt x="46" y="21"/>
                      <a:pt x="47" y="21"/>
                      <a:pt x="47" y="21"/>
                    </a:cubicBezTo>
                    <a:cubicBezTo>
                      <a:pt x="49" y="21"/>
                      <a:pt x="49" y="21"/>
                      <a:pt x="49" y="21"/>
                    </a:cubicBezTo>
                    <a:cubicBezTo>
                      <a:pt x="49" y="13"/>
                      <a:pt x="49" y="13"/>
                      <a:pt x="49" y="13"/>
                    </a:cubicBezTo>
                    <a:cubicBezTo>
                      <a:pt x="35" y="0"/>
                      <a:pt x="35" y="0"/>
                      <a:pt x="35" y="0"/>
                    </a:cubicBezTo>
                    <a:cubicBezTo>
                      <a:pt x="35" y="0"/>
                      <a:pt x="35" y="0"/>
                      <a:pt x="35" y="0"/>
                    </a:cubicBezTo>
                    <a:cubicBezTo>
                      <a:pt x="5" y="0"/>
                      <a:pt x="5" y="0"/>
                      <a:pt x="5" y="0"/>
                    </a:cubicBezTo>
                    <a:cubicBezTo>
                      <a:pt x="3" y="0"/>
                      <a:pt x="0" y="2"/>
                      <a:pt x="0" y="5"/>
                    </a:cubicBezTo>
                    <a:cubicBezTo>
                      <a:pt x="0" y="58"/>
                      <a:pt x="0" y="58"/>
                      <a:pt x="0" y="58"/>
                    </a:cubicBezTo>
                    <a:cubicBezTo>
                      <a:pt x="0" y="60"/>
                      <a:pt x="3" y="62"/>
                      <a:pt x="5" y="62"/>
                    </a:cubicBezTo>
                    <a:cubicBezTo>
                      <a:pt x="45" y="62"/>
                      <a:pt x="45" y="62"/>
                      <a:pt x="45" y="62"/>
                    </a:cubicBezTo>
                    <a:cubicBezTo>
                      <a:pt x="46" y="62"/>
                      <a:pt x="48" y="62"/>
                      <a:pt x="49" y="60"/>
                    </a:cubicBezTo>
                    <a:cubicBezTo>
                      <a:pt x="49" y="60"/>
                      <a:pt x="49" y="59"/>
                      <a:pt x="49" y="58"/>
                    </a:cubicBezTo>
                    <a:cubicBezTo>
                      <a:pt x="49" y="48"/>
                      <a:pt x="49" y="48"/>
                      <a:pt x="49" y="48"/>
                    </a:cubicBezTo>
                    <a:lnTo>
                      <a:pt x="46" y="48"/>
                    </a:lnTo>
                    <a:close/>
                    <a:moveTo>
                      <a:pt x="35" y="5"/>
                    </a:moveTo>
                    <a:cubicBezTo>
                      <a:pt x="45" y="13"/>
                      <a:pt x="45" y="13"/>
                      <a:pt x="45" y="13"/>
                    </a:cubicBezTo>
                    <a:cubicBezTo>
                      <a:pt x="37" y="13"/>
                      <a:pt x="37" y="13"/>
                      <a:pt x="37" y="13"/>
                    </a:cubicBezTo>
                    <a:cubicBezTo>
                      <a:pt x="36" y="13"/>
                      <a:pt x="35" y="13"/>
                      <a:pt x="35" y="12"/>
                    </a:cubicBezTo>
                    <a:lnTo>
                      <a:pt x="35" y="5"/>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5" name="Freeform 485"/>
              <p:cNvSpPr>
                <a:spLocks/>
              </p:cNvSpPr>
              <p:nvPr/>
            </p:nvSpPr>
            <p:spPr bwMode="auto">
              <a:xfrm>
                <a:off x="5364163" y="2095504"/>
                <a:ext cx="63500" cy="6350"/>
              </a:xfrm>
              <a:custGeom>
                <a:avLst/>
                <a:gdLst>
                  <a:gd name="T0" fmla="*/ 2147483647 w 20"/>
                  <a:gd name="T1" fmla="*/ 2147483647 h 2"/>
                  <a:gd name="T2" fmla="*/ 2147483647 w 20"/>
                  <a:gd name="T3" fmla="*/ 2147483647 h 2"/>
                  <a:gd name="T4" fmla="*/ 2147483647 w 20"/>
                  <a:gd name="T5" fmla="*/ 0 h 2"/>
                  <a:gd name="T6" fmla="*/ 2147483647 w 20"/>
                  <a:gd name="T7" fmla="*/ 0 h 2"/>
                  <a:gd name="T8" fmla="*/ 2147483647 w 20"/>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
                    <a:moveTo>
                      <a:pt x="1" y="2"/>
                    </a:moveTo>
                    <a:cubicBezTo>
                      <a:pt x="7" y="2"/>
                      <a:pt x="13" y="2"/>
                      <a:pt x="18" y="2"/>
                    </a:cubicBezTo>
                    <a:cubicBezTo>
                      <a:pt x="20" y="2"/>
                      <a:pt x="20" y="0"/>
                      <a:pt x="18" y="0"/>
                    </a:cubicBezTo>
                    <a:cubicBezTo>
                      <a:pt x="13" y="0"/>
                      <a:pt x="7" y="0"/>
                      <a:pt x="1" y="0"/>
                    </a:cubicBezTo>
                    <a:cubicBezTo>
                      <a:pt x="0" y="0"/>
                      <a:pt x="0" y="2"/>
                      <a:pt x="1" y="2"/>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6" name="Freeform 486"/>
              <p:cNvSpPr>
                <a:spLocks/>
              </p:cNvSpPr>
              <p:nvPr/>
            </p:nvSpPr>
            <p:spPr bwMode="auto">
              <a:xfrm>
                <a:off x="5364163" y="2114554"/>
                <a:ext cx="63500" cy="6350"/>
              </a:xfrm>
              <a:custGeom>
                <a:avLst/>
                <a:gdLst>
                  <a:gd name="T0" fmla="*/ 2147483647 w 20"/>
                  <a:gd name="T1" fmla="*/ 2147483647 h 2"/>
                  <a:gd name="T2" fmla="*/ 2147483647 w 20"/>
                  <a:gd name="T3" fmla="*/ 2147483647 h 2"/>
                  <a:gd name="T4" fmla="*/ 2147483647 w 20"/>
                  <a:gd name="T5" fmla="*/ 0 h 2"/>
                  <a:gd name="T6" fmla="*/ 2147483647 w 20"/>
                  <a:gd name="T7" fmla="*/ 0 h 2"/>
                  <a:gd name="T8" fmla="*/ 2147483647 w 20"/>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
                    <a:moveTo>
                      <a:pt x="1" y="2"/>
                    </a:moveTo>
                    <a:cubicBezTo>
                      <a:pt x="7" y="2"/>
                      <a:pt x="13" y="2"/>
                      <a:pt x="18" y="2"/>
                    </a:cubicBezTo>
                    <a:cubicBezTo>
                      <a:pt x="20" y="2"/>
                      <a:pt x="20" y="0"/>
                      <a:pt x="18" y="0"/>
                    </a:cubicBezTo>
                    <a:cubicBezTo>
                      <a:pt x="13" y="0"/>
                      <a:pt x="7" y="0"/>
                      <a:pt x="1" y="0"/>
                    </a:cubicBezTo>
                    <a:cubicBezTo>
                      <a:pt x="0" y="0"/>
                      <a:pt x="0" y="2"/>
                      <a:pt x="1" y="2"/>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7" name="Freeform 487"/>
              <p:cNvSpPr>
                <a:spLocks/>
              </p:cNvSpPr>
              <p:nvPr/>
            </p:nvSpPr>
            <p:spPr bwMode="auto">
              <a:xfrm>
                <a:off x="5364163" y="2133604"/>
                <a:ext cx="115888" cy="3175"/>
              </a:xfrm>
              <a:custGeom>
                <a:avLst/>
                <a:gdLst>
                  <a:gd name="T0" fmla="*/ 2147483647 w 36"/>
                  <a:gd name="T1" fmla="*/ 2147483647 h 1"/>
                  <a:gd name="T2" fmla="*/ 2147483647 w 36"/>
                  <a:gd name="T3" fmla="*/ 2147483647 h 1"/>
                  <a:gd name="T4" fmla="*/ 2147483647 w 36"/>
                  <a:gd name="T5" fmla="*/ 0 h 1"/>
                  <a:gd name="T6" fmla="*/ 2147483647 w 36"/>
                  <a:gd name="T7" fmla="*/ 0 h 1"/>
                  <a:gd name="T8" fmla="*/ 2147483647 w 36"/>
                  <a:gd name="T9" fmla="*/ 2147483647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
                    <a:moveTo>
                      <a:pt x="1" y="1"/>
                    </a:moveTo>
                    <a:cubicBezTo>
                      <a:pt x="7" y="1"/>
                      <a:pt x="29" y="1"/>
                      <a:pt x="35" y="1"/>
                    </a:cubicBezTo>
                    <a:cubicBezTo>
                      <a:pt x="36" y="1"/>
                      <a:pt x="36" y="0"/>
                      <a:pt x="35" y="0"/>
                    </a:cubicBezTo>
                    <a:cubicBezTo>
                      <a:pt x="29" y="0"/>
                      <a:pt x="7" y="0"/>
                      <a:pt x="1" y="0"/>
                    </a:cubicBezTo>
                    <a:cubicBezTo>
                      <a:pt x="0" y="0"/>
                      <a:pt x="0" y="1"/>
                      <a:pt x="1"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8" name="Freeform 488"/>
              <p:cNvSpPr>
                <a:spLocks/>
              </p:cNvSpPr>
              <p:nvPr/>
            </p:nvSpPr>
            <p:spPr bwMode="auto">
              <a:xfrm>
                <a:off x="5364163" y="2149479"/>
                <a:ext cx="115888" cy="6350"/>
              </a:xfrm>
              <a:custGeom>
                <a:avLst/>
                <a:gdLst>
                  <a:gd name="T0" fmla="*/ 2147483647 w 36"/>
                  <a:gd name="T1" fmla="*/ 0 h 2"/>
                  <a:gd name="T2" fmla="*/ 2147483647 w 36"/>
                  <a:gd name="T3" fmla="*/ 0 h 2"/>
                  <a:gd name="T4" fmla="*/ 2147483647 w 36"/>
                  <a:gd name="T5" fmla="*/ 2147483647 h 2"/>
                  <a:gd name="T6" fmla="*/ 2147483647 w 36"/>
                  <a:gd name="T7" fmla="*/ 2147483647 h 2"/>
                  <a:gd name="T8" fmla="*/ 2147483647 w 36"/>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2">
                    <a:moveTo>
                      <a:pt x="35" y="0"/>
                    </a:moveTo>
                    <a:cubicBezTo>
                      <a:pt x="29" y="0"/>
                      <a:pt x="7" y="0"/>
                      <a:pt x="1" y="0"/>
                    </a:cubicBezTo>
                    <a:cubicBezTo>
                      <a:pt x="0" y="0"/>
                      <a:pt x="0" y="2"/>
                      <a:pt x="1" y="2"/>
                    </a:cubicBezTo>
                    <a:cubicBezTo>
                      <a:pt x="7" y="2"/>
                      <a:pt x="29" y="2"/>
                      <a:pt x="35" y="2"/>
                    </a:cubicBezTo>
                    <a:cubicBezTo>
                      <a:pt x="36" y="2"/>
                      <a:pt x="36" y="0"/>
                      <a:pt x="3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59" name="Freeform 489"/>
              <p:cNvSpPr>
                <a:spLocks/>
              </p:cNvSpPr>
              <p:nvPr/>
            </p:nvSpPr>
            <p:spPr bwMode="auto">
              <a:xfrm>
                <a:off x="5364163" y="2168529"/>
                <a:ext cx="115888" cy="3175"/>
              </a:xfrm>
              <a:custGeom>
                <a:avLst/>
                <a:gdLst>
                  <a:gd name="T0" fmla="*/ 2147483647 w 36"/>
                  <a:gd name="T1" fmla="*/ 0 h 1"/>
                  <a:gd name="T2" fmla="*/ 2147483647 w 36"/>
                  <a:gd name="T3" fmla="*/ 0 h 1"/>
                  <a:gd name="T4" fmla="*/ 2147483647 w 36"/>
                  <a:gd name="T5" fmla="*/ 2147483647 h 1"/>
                  <a:gd name="T6" fmla="*/ 2147483647 w 36"/>
                  <a:gd name="T7" fmla="*/ 2147483647 h 1"/>
                  <a:gd name="T8" fmla="*/ 2147483647 w 36"/>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
                    <a:moveTo>
                      <a:pt x="35" y="0"/>
                    </a:moveTo>
                    <a:cubicBezTo>
                      <a:pt x="29" y="0"/>
                      <a:pt x="7" y="0"/>
                      <a:pt x="1" y="0"/>
                    </a:cubicBezTo>
                    <a:cubicBezTo>
                      <a:pt x="0" y="0"/>
                      <a:pt x="0" y="1"/>
                      <a:pt x="1" y="1"/>
                    </a:cubicBezTo>
                    <a:cubicBezTo>
                      <a:pt x="7" y="1"/>
                      <a:pt x="29" y="1"/>
                      <a:pt x="35" y="1"/>
                    </a:cubicBezTo>
                    <a:cubicBezTo>
                      <a:pt x="36" y="1"/>
                      <a:pt x="36" y="0"/>
                      <a:pt x="3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0" name="Freeform 490"/>
              <p:cNvSpPr>
                <a:spLocks/>
              </p:cNvSpPr>
              <p:nvPr/>
            </p:nvSpPr>
            <p:spPr bwMode="auto">
              <a:xfrm>
                <a:off x="5364163" y="2184404"/>
                <a:ext cx="109538" cy="6350"/>
              </a:xfrm>
              <a:custGeom>
                <a:avLst/>
                <a:gdLst>
                  <a:gd name="T0" fmla="*/ 2147483647 w 34"/>
                  <a:gd name="T1" fmla="*/ 0 h 2"/>
                  <a:gd name="T2" fmla="*/ 2147483647 w 34"/>
                  <a:gd name="T3" fmla="*/ 0 h 2"/>
                  <a:gd name="T4" fmla="*/ 2147483647 w 34"/>
                  <a:gd name="T5" fmla="*/ 2147483647 h 2"/>
                  <a:gd name="T6" fmla="*/ 2147483647 w 34"/>
                  <a:gd name="T7" fmla="*/ 2147483647 h 2"/>
                  <a:gd name="T8" fmla="*/ 2147483647 w 34"/>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2">
                    <a:moveTo>
                      <a:pt x="33" y="0"/>
                    </a:moveTo>
                    <a:cubicBezTo>
                      <a:pt x="28" y="0"/>
                      <a:pt x="6" y="0"/>
                      <a:pt x="1" y="0"/>
                    </a:cubicBezTo>
                    <a:cubicBezTo>
                      <a:pt x="0" y="0"/>
                      <a:pt x="0" y="2"/>
                      <a:pt x="1" y="2"/>
                    </a:cubicBezTo>
                    <a:cubicBezTo>
                      <a:pt x="6" y="2"/>
                      <a:pt x="28" y="2"/>
                      <a:pt x="33" y="2"/>
                    </a:cubicBezTo>
                    <a:cubicBezTo>
                      <a:pt x="34" y="2"/>
                      <a:pt x="34" y="0"/>
                      <a:pt x="33"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1" name="Freeform 491"/>
              <p:cNvSpPr>
                <a:spLocks/>
              </p:cNvSpPr>
              <p:nvPr/>
            </p:nvSpPr>
            <p:spPr bwMode="auto">
              <a:xfrm>
                <a:off x="5364163" y="2203454"/>
                <a:ext cx="103188" cy="6350"/>
              </a:xfrm>
              <a:custGeom>
                <a:avLst/>
                <a:gdLst>
                  <a:gd name="T0" fmla="*/ 2147483647 w 32"/>
                  <a:gd name="T1" fmla="*/ 0 h 2"/>
                  <a:gd name="T2" fmla="*/ 2147483647 w 32"/>
                  <a:gd name="T3" fmla="*/ 0 h 2"/>
                  <a:gd name="T4" fmla="*/ 2147483647 w 32"/>
                  <a:gd name="T5" fmla="*/ 2147483647 h 2"/>
                  <a:gd name="T6" fmla="*/ 2147483647 w 32"/>
                  <a:gd name="T7" fmla="*/ 2147483647 h 2"/>
                  <a:gd name="T8" fmla="*/ 2147483647 w 3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
                    <a:moveTo>
                      <a:pt x="31" y="0"/>
                    </a:moveTo>
                    <a:cubicBezTo>
                      <a:pt x="25" y="0"/>
                      <a:pt x="6" y="0"/>
                      <a:pt x="1" y="0"/>
                    </a:cubicBezTo>
                    <a:cubicBezTo>
                      <a:pt x="0" y="0"/>
                      <a:pt x="0" y="2"/>
                      <a:pt x="1" y="2"/>
                    </a:cubicBezTo>
                    <a:cubicBezTo>
                      <a:pt x="6" y="2"/>
                      <a:pt x="25" y="2"/>
                      <a:pt x="31" y="2"/>
                    </a:cubicBezTo>
                    <a:cubicBezTo>
                      <a:pt x="32" y="2"/>
                      <a:pt x="32" y="0"/>
                      <a:pt x="31"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2" name="Freeform 492"/>
              <p:cNvSpPr>
                <a:spLocks/>
              </p:cNvSpPr>
              <p:nvPr/>
            </p:nvSpPr>
            <p:spPr bwMode="auto">
              <a:xfrm>
                <a:off x="5364163" y="2219329"/>
                <a:ext cx="100013" cy="6350"/>
              </a:xfrm>
              <a:custGeom>
                <a:avLst/>
                <a:gdLst>
                  <a:gd name="T0" fmla="*/ 2147483647 w 31"/>
                  <a:gd name="T1" fmla="*/ 0 h 2"/>
                  <a:gd name="T2" fmla="*/ 2147483647 w 31"/>
                  <a:gd name="T3" fmla="*/ 0 h 2"/>
                  <a:gd name="T4" fmla="*/ 2147483647 w 31"/>
                  <a:gd name="T5" fmla="*/ 2147483647 h 2"/>
                  <a:gd name="T6" fmla="*/ 2147483647 w 31"/>
                  <a:gd name="T7" fmla="*/ 2147483647 h 2"/>
                  <a:gd name="T8" fmla="*/ 2147483647 w 3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
                    <a:moveTo>
                      <a:pt x="30" y="0"/>
                    </a:moveTo>
                    <a:cubicBezTo>
                      <a:pt x="25" y="0"/>
                      <a:pt x="6" y="0"/>
                      <a:pt x="1" y="0"/>
                    </a:cubicBezTo>
                    <a:cubicBezTo>
                      <a:pt x="0" y="0"/>
                      <a:pt x="0" y="2"/>
                      <a:pt x="1" y="2"/>
                    </a:cubicBezTo>
                    <a:cubicBezTo>
                      <a:pt x="6" y="2"/>
                      <a:pt x="25" y="2"/>
                      <a:pt x="30" y="2"/>
                    </a:cubicBezTo>
                    <a:cubicBezTo>
                      <a:pt x="31" y="2"/>
                      <a:pt x="31" y="0"/>
                      <a:pt x="30"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3" name="Freeform 493"/>
              <p:cNvSpPr>
                <a:spLocks/>
              </p:cNvSpPr>
              <p:nvPr/>
            </p:nvSpPr>
            <p:spPr bwMode="auto">
              <a:xfrm>
                <a:off x="5364163" y="2235204"/>
                <a:ext cx="100013" cy="7938"/>
              </a:xfrm>
              <a:custGeom>
                <a:avLst/>
                <a:gdLst>
                  <a:gd name="T0" fmla="*/ 2147483647 w 31"/>
                  <a:gd name="T1" fmla="*/ 0 h 2"/>
                  <a:gd name="T2" fmla="*/ 2147483647 w 31"/>
                  <a:gd name="T3" fmla="*/ 0 h 2"/>
                  <a:gd name="T4" fmla="*/ 2147483647 w 31"/>
                  <a:gd name="T5" fmla="*/ 2147483647 h 2"/>
                  <a:gd name="T6" fmla="*/ 2147483647 w 31"/>
                  <a:gd name="T7" fmla="*/ 2147483647 h 2"/>
                  <a:gd name="T8" fmla="*/ 2147483647 w 3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
                    <a:moveTo>
                      <a:pt x="30" y="0"/>
                    </a:moveTo>
                    <a:cubicBezTo>
                      <a:pt x="25" y="0"/>
                      <a:pt x="6" y="0"/>
                      <a:pt x="1" y="0"/>
                    </a:cubicBezTo>
                    <a:cubicBezTo>
                      <a:pt x="0" y="0"/>
                      <a:pt x="0" y="2"/>
                      <a:pt x="1" y="2"/>
                    </a:cubicBezTo>
                    <a:cubicBezTo>
                      <a:pt x="6" y="2"/>
                      <a:pt x="25" y="2"/>
                      <a:pt x="30" y="2"/>
                    </a:cubicBezTo>
                    <a:cubicBezTo>
                      <a:pt x="31" y="2"/>
                      <a:pt x="31" y="0"/>
                      <a:pt x="30"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4" name="Freeform 494"/>
              <p:cNvSpPr>
                <a:spLocks/>
              </p:cNvSpPr>
              <p:nvPr/>
            </p:nvSpPr>
            <p:spPr bwMode="auto">
              <a:xfrm>
                <a:off x="5524500" y="2114554"/>
                <a:ext cx="15875" cy="9525"/>
              </a:xfrm>
              <a:custGeom>
                <a:avLst/>
                <a:gdLst>
                  <a:gd name="T0" fmla="*/ 2147483647 w 5"/>
                  <a:gd name="T1" fmla="*/ 0 h 3"/>
                  <a:gd name="T2" fmla="*/ 0 w 5"/>
                  <a:gd name="T3" fmla="*/ 2147483647 h 3"/>
                  <a:gd name="T4" fmla="*/ 2147483647 w 5"/>
                  <a:gd name="T5" fmla="*/ 2147483647 h 3"/>
                  <a:gd name="T6" fmla="*/ 2147483647 w 5"/>
                  <a:gd name="T7" fmla="*/ 2147483647 h 3"/>
                  <a:gd name="T8" fmla="*/ 2147483647 w 5"/>
                  <a:gd name="T9" fmla="*/ 2147483647 h 3"/>
                  <a:gd name="T10" fmla="*/ 2147483647 w 5"/>
                  <a:gd name="T11" fmla="*/ 2147483647 h 3"/>
                  <a:gd name="T12" fmla="*/ 2147483647 w 5"/>
                  <a:gd name="T13" fmla="*/ 2147483647 h 3"/>
                  <a:gd name="T14" fmla="*/ 2147483647 w 5"/>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3">
                    <a:moveTo>
                      <a:pt x="1" y="0"/>
                    </a:moveTo>
                    <a:cubicBezTo>
                      <a:pt x="1" y="0"/>
                      <a:pt x="0" y="0"/>
                      <a:pt x="0" y="1"/>
                    </a:cubicBezTo>
                    <a:cubicBezTo>
                      <a:pt x="0" y="1"/>
                      <a:pt x="1" y="1"/>
                      <a:pt x="2" y="2"/>
                    </a:cubicBezTo>
                    <a:cubicBezTo>
                      <a:pt x="4" y="3"/>
                      <a:pt x="5" y="3"/>
                      <a:pt x="5" y="3"/>
                    </a:cubicBezTo>
                    <a:cubicBezTo>
                      <a:pt x="5" y="3"/>
                      <a:pt x="5" y="2"/>
                      <a:pt x="5" y="2"/>
                    </a:cubicBezTo>
                    <a:cubicBezTo>
                      <a:pt x="5" y="2"/>
                      <a:pt x="5" y="2"/>
                      <a:pt x="5" y="2"/>
                    </a:cubicBezTo>
                    <a:cubicBezTo>
                      <a:pt x="5" y="2"/>
                      <a:pt x="4" y="1"/>
                      <a:pt x="3" y="1"/>
                    </a:cubicBezTo>
                    <a:cubicBezTo>
                      <a:pt x="2" y="0"/>
                      <a:pt x="1" y="0"/>
                      <a:pt x="1"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5" name="Freeform 495"/>
              <p:cNvSpPr>
                <a:spLocks/>
              </p:cNvSpPr>
              <p:nvPr/>
            </p:nvSpPr>
            <p:spPr bwMode="auto">
              <a:xfrm>
                <a:off x="5467350" y="2203454"/>
                <a:ext cx="28575" cy="36513"/>
              </a:xfrm>
              <a:custGeom>
                <a:avLst/>
                <a:gdLst>
                  <a:gd name="T0" fmla="*/ 2147483647 w 9"/>
                  <a:gd name="T1" fmla="*/ 2147483647 h 11"/>
                  <a:gd name="T2" fmla="*/ 2147483647 w 9"/>
                  <a:gd name="T3" fmla="*/ 2147483647 h 11"/>
                  <a:gd name="T4" fmla="*/ 2147483647 w 9"/>
                  <a:gd name="T5" fmla="*/ 2147483647 h 11"/>
                  <a:gd name="T6" fmla="*/ 2147483647 w 9"/>
                  <a:gd name="T7" fmla="*/ 2147483647 h 11"/>
                  <a:gd name="T8" fmla="*/ 2147483647 w 9"/>
                  <a:gd name="T9" fmla="*/ 0 h 11"/>
                  <a:gd name="T10" fmla="*/ 2147483647 w 9"/>
                  <a:gd name="T11" fmla="*/ 0 h 11"/>
                  <a:gd name="T12" fmla="*/ 0 w 9"/>
                  <a:gd name="T13" fmla="*/ 2147483647 h 11"/>
                  <a:gd name="T14" fmla="*/ 0 w 9"/>
                  <a:gd name="T15" fmla="*/ 2147483647 h 11"/>
                  <a:gd name="T16" fmla="*/ 0 w 9"/>
                  <a:gd name="T17" fmla="*/ 2147483647 h 11"/>
                  <a:gd name="T18" fmla="*/ 2147483647 w 9"/>
                  <a:gd name="T19" fmla="*/ 2147483647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 h="11">
                    <a:moveTo>
                      <a:pt x="1" y="10"/>
                    </a:moveTo>
                    <a:cubicBezTo>
                      <a:pt x="1" y="10"/>
                      <a:pt x="1" y="11"/>
                      <a:pt x="1" y="11"/>
                    </a:cubicBezTo>
                    <a:cubicBezTo>
                      <a:pt x="3" y="9"/>
                      <a:pt x="7" y="6"/>
                      <a:pt x="9" y="4"/>
                    </a:cubicBezTo>
                    <a:cubicBezTo>
                      <a:pt x="9" y="4"/>
                      <a:pt x="7" y="2"/>
                      <a:pt x="5" y="1"/>
                    </a:cubicBezTo>
                    <a:cubicBezTo>
                      <a:pt x="4" y="1"/>
                      <a:pt x="2" y="0"/>
                      <a:pt x="2" y="0"/>
                    </a:cubicBezTo>
                    <a:cubicBezTo>
                      <a:pt x="2" y="0"/>
                      <a:pt x="2" y="0"/>
                      <a:pt x="2" y="0"/>
                    </a:cubicBezTo>
                    <a:cubicBezTo>
                      <a:pt x="0" y="2"/>
                      <a:pt x="0" y="7"/>
                      <a:pt x="0" y="10"/>
                    </a:cubicBezTo>
                    <a:cubicBezTo>
                      <a:pt x="0" y="10"/>
                      <a:pt x="0" y="10"/>
                      <a:pt x="0" y="10"/>
                    </a:cubicBezTo>
                    <a:cubicBezTo>
                      <a:pt x="0" y="11"/>
                      <a:pt x="0" y="11"/>
                      <a:pt x="0" y="11"/>
                    </a:cubicBezTo>
                    <a:cubicBezTo>
                      <a:pt x="0" y="11"/>
                      <a:pt x="0" y="11"/>
                      <a:pt x="1" y="1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6" name="Freeform 496"/>
              <p:cNvSpPr>
                <a:spLocks noEditPoints="1"/>
              </p:cNvSpPr>
              <p:nvPr/>
            </p:nvSpPr>
            <p:spPr bwMode="auto">
              <a:xfrm>
                <a:off x="5473700" y="2114554"/>
                <a:ext cx="66675" cy="98425"/>
              </a:xfrm>
              <a:custGeom>
                <a:avLst/>
                <a:gdLst>
                  <a:gd name="T0" fmla="*/ 2147483647 w 21"/>
                  <a:gd name="T1" fmla="*/ 2147483647 h 31"/>
                  <a:gd name="T2" fmla="*/ 2147483647 w 21"/>
                  <a:gd name="T3" fmla="*/ 2147483647 h 31"/>
                  <a:gd name="T4" fmla="*/ 2147483647 w 21"/>
                  <a:gd name="T5" fmla="*/ 2147483647 h 31"/>
                  <a:gd name="T6" fmla="*/ 2147483647 w 21"/>
                  <a:gd name="T7" fmla="*/ 2147483647 h 31"/>
                  <a:gd name="T8" fmla="*/ 2147483647 w 21"/>
                  <a:gd name="T9" fmla="*/ 2147483647 h 31"/>
                  <a:gd name="T10" fmla="*/ 2147483647 w 21"/>
                  <a:gd name="T11" fmla="*/ 2147483647 h 31"/>
                  <a:gd name="T12" fmla="*/ 2147483647 w 21"/>
                  <a:gd name="T13" fmla="*/ 2147483647 h 31"/>
                  <a:gd name="T14" fmla="*/ 2147483647 w 21"/>
                  <a:gd name="T15" fmla="*/ 2147483647 h 31"/>
                  <a:gd name="T16" fmla="*/ 2147483647 w 21"/>
                  <a:gd name="T17" fmla="*/ 2147483647 h 31"/>
                  <a:gd name="T18" fmla="*/ 2147483647 w 21"/>
                  <a:gd name="T19" fmla="*/ 2147483647 h 31"/>
                  <a:gd name="T20" fmla="*/ 2147483647 w 21"/>
                  <a:gd name="T21" fmla="*/ 2147483647 h 31"/>
                  <a:gd name="T22" fmla="*/ 2147483647 w 21"/>
                  <a:gd name="T23" fmla="*/ 2147483647 h 31"/>
                  <a:gd name="T24" fmla="*/ 2147483647 w 21"/>
                  <a:gd name="T25" fmla="*/ 2147483647 h 31"/>
                  <a:gd name="T26" fmla="*/ 0 w 21"/>
                  <a:gd name="T27" fmla="*/ 2147483647 h 31"/>
                  <a:gd name="T28" fmla="*/ 2147483647 w 21"/>
                  <a:gd name="T29" fmla="*/ 2147483647 h 31"/>
                  <a:gd name="T30" fmla="*/ 2147483647 w 21"/>
                  <a:gd name="T31" fmla="*/ 2147483647 h 31"/>
                  <a:gd name="T32" fmla="*/ 2147483647 w 21"/>
                  <a:gd name="T33" fmla="*/ 2147483647 h 31"/>
                  <a:gd name="T34" fmla="*/ 2147483647 w 21"/>
                  <a:gd name="T35" fmla="*/ 2147483647 h 31"/>
                  <a:gd name="T36" fmla="*/ 2147483647 w 21"/>
                  <a:gd name="T37" fmla="*/ 2147483647 h 31"/>
                  <a:gd name="T38" fmla="*/ 2147483647 w 21"/>
                  <a:gd name="T39" fmla="*/ 2147483647 h 31"/>
                  <a:gd name="T40" fmla="*/ 2147483647 w 21"/>
                  <a:gd name="T41" fmla="*/ 2147483647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31">
                    <a:moveTo>
                      <a:pt x="7" y="31"/>
                    </a:moveTo>
                    <a:cubicBezTo>
                      <a:pt x="9" y="26"/>
                      <a:pt x="21" y="4"/>
                      <a:pt x="21" y="4"/>
                    </a:cubicBezTo>
                    <a:cubicBezTo>
                      <a:pt x="21" y="4"/>
                      <a:pt x="21" y="4"/>
                      <a:pt x="21" y="4"/>
                    </a:cubicBezTo>
                    <a:cubicBezTo>
                      <a:pt x="21" y="4"/>
                      <a:pt x="20" y="3"/>
                      <a:pt x="18" y="2"/>
                    </a:cubicBezTo>
                    <a:cubicBezTo>
                      <a:pt x="17" y="1"/>
                      <a:pt x="15" y="0"/>
                      <a:pt x="15" y="1"/>
                    </a:cubicBezTo>
                    <a:cubicBezTo>
                      <a:pt x="15" y="1"/>
                      <a:pt x="15" y="1"/>
                      <a:pt x="15" y="2"/>
                    </a:cubicBezTo>
                    <a:cubicBezTo>
                      <a:pt x="15" y="1"/>
                      <a:pt x="14" y="1"/>
                      <a:pt x="14" y="1"/>
                    </a:cubicBezTo>
                    <a:cubicBezTo>
                      <a:pt x="14" y="1"/>
                      <a:pt x="14" y="1"/>
                      <a:pt x="14" y="1"/>
                    </a:cubicBezTo>
                    <a:cubicBezTo>
                      <a:pt x="13" y="1"/>
                      <a:pt x="13" y="1"/>
                      <a:pt x="13" y="1"/>
                    </a:cubicBezTo>
                    <a:cubicBezTo>
                      <a:pt x="6" y="12"/>
                      <a:pt x="6" y="12"/>
                      <a:pt x="6" y="12"/>
                    </a:cubicBezTo>
                    <a:cubicBezTo>
                      <a:pt x="6" y="12"/>
                      <a:pt x="6" y="13"/>
                      <a:pt x="7" y="13"/>
                    </a:cubicBezTo>
                    <a:cubicBezTo>
                      <a:pt x="7" y="13"/>
                      <a:pt x="7" y="13"/>
                      <a:pt x="7" y="13"/>
                    </a:cubicBezTo>
                    <a:cubicBezTo>
                      <a:pt x="7" y="13"/>
                      <a:pt x="8" y="13"/>
                      <a:pt x="8" y="13"/>
                    </a:cubicBezTo>
                    <a:cubicBezTo>
                      <a:pt x="5" y="19"/>
                      <a:pt x="1" y="25"/>
                      <a:pt x="0" y="27"/>
                    </a:cubicBezTo>
                    <a:cubicBezTo>
                      <a:pt x="0" y="27"/>
                      <a:pt x="2" y="28"/>
                      <a:pt x="3" y="29"/>
                    </a:cubicBezTo>
                    <a:cubicBezTo>
                      <a:pt x="5" y="30"/>
                      <a:pt x="7" y="31"/>
                      <a:pt x="7" y="31"/>
                    </a:cubicBezTo>
                    <a:close/>
                    <a:moveTo>
                      <a:pt x="8" y="11"/>
                    </a:moveTo>
                    <a:cubicBezTo>
                      <a:pt x="13" y="2"/>
                      <a:pt x="13" y="2"/>
                      <a:pt x="13" y="2"/>
                    </a:cubicBezTo>
                    <a:cubicBezTo>
                      <a:pt x="14" y="2"/>
                      <a:pt x="14" y="2"/>
                      <a:pt x="14" y="2"/>
                    </a:cubicBezTo>
                    <a:cubicBezTo>
                      <a:pt x="13" y="4"/>
                      <a:pt x="11" y="8"/>
                      <a:pt x="9" y="12"/>
                    </a:cubicBezTo>
                    <a:lnTo>
                      <a:pt x="8" y="11"/>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7" name="Freeform 497"/>
              <p:cNvSpPr>
                <a:spLocks noEditPoints="1"/>
              </p:cNvSpPr>
              <p:nvPr/>
            </p:nvSpPr>
            <p:spPr bwMode="auto">
              <a:xfrm>
                <a:off x="6105525" y="1503365"/>
                <a:ext cx="387350" cy="390526"/>
              </a:xfrm>
              <a:custGeom>
                <a:avLst/>
                <a:gdLst>
                  <a:gd name="T0" fmla="*/ 2147483647 w 244"/>
                  <a:gd name="T1" fmla="*/ 2147483647 h 246"/>
                  <a:gd name="T2" fmla="*/ 0 w 244"/>
                  <a:gd name="T3" fmla="*/ 2147483647 h 246"/>
                  <a:gd name="T4" fmla="*/ 0 w 244"/>
                  <a:gd name="T5" fmla="*/ 0 h 246"/>
                  <a:gd name="T6" fmla="*/ 2147483647 w 244"/>
                  <a:gd name="T7" fmla="*/ 0 h 246"/>
                  <a:gd name="T8" fmla="*/ 2147483647 w 244"/>
                  <a:gd name="T9" fmla="*/ 2147483647 h 246"/>
                  <a:gd name="T10" fmla="*/ 2147483647 w 244"/>
                  <a:gd name="T11" fmla="*/ 2147483647 h 246"/>
                  <a:gd name="T12" fmla="*/ 2147483647 w 244"/>
                  <a:gd name="T13" fmla="*/ 0 h 246"/>
                  <a:gd name="T14" fmla="*/ 2147483647 w 244"/>
                  <a:gd name="T15" fmla="*/ 0 h 246"/>
                  <a:gd name="T16" fmla="*/ 2147483647 w 244"/>
                  <a:gd name="T17" fmla="*/ 2147483647 h 246"/>
                  <a:gd name="T18" fmla="*/ 2147483647 w 244"/>
                  <a:gd name="T19" fmla="*/ 2147483647 h 246"/>
                  <a:gd name="T20" fmla="*/ 2147483647 w 244"/>
                  <a:gd name="T21" fmla="*/ 2147483647 h 246"/>
                  <a:gd name="T22" fmla="*/ 2147483647 w 244"/>
                  <a:gd name="T23" fmla="*/ 2147483647 h 246"/>
                  <a:gd name="T24" fmla="*/ 2147483647 w 244"/>
                  <a:gd name="T25" fmla="*/ 2147483647 h 246"/>
                  <a:gd name="T26" fmla="*/ 2147483647 w 244"/>
                  <a:gd name="T27" fmla="*/ 2147483647 h 246"/>
                  <a:gd name="T28" fmla="*/ 2147483647 w 244"/>
                  <a:gd name="T29" fmla="*/ 2147483647 h 246"/>
                  <a:gd name="T30" fmla="*/ 2147483647 w 244"/>
                  <a:gd name="T31" fmla="*/ 2147483647 h 246"/>
                  <a:gd name="T32" fmla="*/ 2147483647 w 244"/>
                  <a:gd name="T33" fmla="*/ 2147483647 h 246"/>
                  <a:gd name="T34" fmla="*/ 2147483647 w 244"/>
                  <a:gd name="T35" fmla="*/ 2147483647 h 2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6">
                    <a:moveTo>
                      <a:pt x="244" y="246"/>
                    </a:moveTo>
                    <a:lnTo>
                      <a:pt x="0" y="246"/>
                    </a:lnTo>
                    <a:lnTo>
                      <a:pt x="0" y="0"/>
                    </a:lnTo>
                    <a:lnTo>
                      <a:pt x="97" y="0"/>
                    </a:lnTo>
                    <a:lnTo>
                      <a:pt x="97" y="55"/>
                    </a:lnTo>
                    <a:lnTo>
                      <a:pt x="147" y="55"/>
                    </a:lnTo>
                    <a:lnTo>
                      <a:pt x="147" y="0"/>
                    </a:lnTo>
                    <a:lnTo>
                      <a:pt x="244" y="0"/>
                    </a:lnTo>
                    <a:lnTo>
                      <a:pt x="244" y="246"/>
                    </a:lnTo>
                    <a:close/>
                    <a:moveTo>
                      <a:pt x="14" y="230"/>
                    </a:moveTo>
                    <a:lnTo>
                      <a:pt x="230" y="230"/>
                    </a:lnTo>
                    <a:lnTo>
                      <a:pt x="230" y="17"/>
                    </a:lnTo>
                    <a:lnTo>
                      <a:pt x="163" y="17"/>
                    </a:lnTo>
                    <a:lnTo>
                      <a:pt x="163" y="71"/>
                    </a:lnTo>
                    <a:lnTo>
                      <a:pt x="81" y="71"/>
                    </a:lnTo>
                    <a:lnTo>
                      <a:pt x="81" y="17"/>
                    </a:lnTo>
                    <a:lnTo>
                      <a:pt x="14" y="17"/>
                    </a:lnTo>
                    <a:lnTo>
                      <a:pt x="14" y="230"/>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8" name="Freeform 498"/>
              <p:cNvSpPr>
                <a:spLocks/>
              </p:cNvSpPr>
              <p:nvPr/>
            </p:nvSpPr>
            <p:spPr bwMode="auto">
              <a:xfrm>
                <a:off x="6202363" y="1698628"/>
                <a:ext cx="220663" cy="58738"/>
              </a:xfrm>
              <a:custGeom>
                <a:avLst/>
                <a:gdLst>
                  <a:gd name="T0" fmla="*/ 2147483647 w 69"/>
                  <a:gd name="T1" fmla="*/ 2147483647 h 18"/>
                  <a:gd name="T2" fmla="*/ 2147483647 w 69"/>
                  <a:gd name="T3" fmla="*/ 0 h 18"/>
                  <a:gd name="T4" fmla="*/ 2147483647 w 69"/>
                  <a:gd name="T5" fmla="*/ 2147483647 h 18"/>
                  <a:gd name="T6" fmla="*/ 2147483647 w 69"/>
                  <a:gd name="T7" fmla="*/ 2147483647 h 18"/>
                  <a:gd name="T8" fmla="*/ 2147483647 w 69"/>
                  <a:gd name="T9" fmla="*/ 2147483647 h 18"/>
                  <a:gd name="T10" fmla="*/ 2147483647 w 69"/>
                  <a:gd name="T11" fmla="*/ 2147483647 h 18"/>
                  <a:gd name="T12" fmla="*/ 2147483647 w 69"/>
                  <a:gd name="T13" fmla="*/ 2147483647 h 18"/>
                  <a:gd name="T14" fmla="*/ 2147483647 w 69"/>
                  <a:gd name="T15" fmla="*/ 2147483647 h 18"/>
                  <a:gd name="T16" fmla="*/ 2147483647 w 69"/>
                  <a:gd name="T17" fmla="*/ 2147483647 h 18"/>
                  <a:gd name="T18" fmla="*/ 2147483647 w 69"/>
                  <a:gd name="T19" fmla="*/ 2147483647 h 18"/>
                  <a:gd name="T20" fmla="*/ 2147483647 w 69"/>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8">
                    <a:moveTo>
                      <a:pt x="67" y="1"/>
                    </a:moveTo>
                    <a:cubicBezTo>
                      <a:pt x="63" y="0"/>
                      <a:pt x="63" y="0"/>
                      <a:pt x="63" y="0"/>
                    </a:cubicBezTo>
                    <a:cubicBezTo>
                      <a:pt x="34" y="12"/>
                      <a:pt x="34" y="12"/>
                      <a:pt x="34" y="12"/>
                    </a:cubicBezTo>
                    <a:cubicBezTo>
                      <a:pt x="32" y="13"/>
                      <a:pt x="29" y="13"/>
                      <a:pt x="27" y="12"/>
                    </a:cubicBezTo>
                    <a:cubicBezTo>
                      <a:pt x="6" y="3"/>
                      <a:pt x="6" y="3"/>
                      <a:pt x="6" y="3"/>
                    </a:cubicBezTo>
                    <a:cubicBezTo>
                      <a:pt x="3" y="4"/>
                      <a:pt x="3" y="4"/>
                      <a:pt x="3" y="4"/>
                    </a:cubicBezTo>
                    <a:cubicBezTo>
                      <a:pt x="1" y="4"/>
                      <a:pt x="0" y="5"/>
                      <a:pt x="2" y="6"/>
                    </a:cubicBezTo>
                    <a:cubicBezTo>
                      <a:pt x="27" y="17"/>
                      <a:pt x="27" y="17"/>
                      <a:pt x="27" y="17"/>
                    </a:cubicBezTo>
                    <a:cubicBezTo>
                      <a:pt x="29" y="18"/>
                      <a:pt x="32" y="18"/>
                      <a:pt x="34" y="17"/>
                    </a:cubicBezTo>
                    <a:cubicBezTo>
                      <a:pt x="68" y="2"/>
                      <a:pt x="68" y="2"/>
                      <a:pt x="68" y="2"/>
                    </a:cubicBezTo>
                    <a:cubicBezTo>
                      <a:pt x="69" y="2"/>
                      <a:pt x="68" y="1"/>
                      <a:pt x="67"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69" name="Freeform 499"/>
              <p:cNvSpPr>
                <a:spLocks/>
              </p:cNvSpPr>
              <p:nvPr/>
            </p:nvSpPr>
            <p:spPr bwMode="auto">
              <a:xfrm>
                <a:off x="6202363" y="1714503"/>
                <a:ext cx="220663" cy="58738"/>
              </a:xfrm>
              <a:custGeom>
                <a:avLst/>
                <a:gdLst>
                  <a:gd name="T0" fmla="*/ 2147483647 w 69"/>
                  <a:gd name="T1" fmla="*/ 2147483647 h 18"/>
                  <a:gd name="T2" fmla="*/ 2147483647 w 69"/>
                  <a:gd name="T3" fmla="*/ 0 h 18"/>
                  <a:gd name="T4" fmla="*/ 2147483647 w 69"/>
                  <a:gd name="T5" fmla="*/ 2147483647 h 18"/>
                  <a:gd name="T6" fmla="*/ 2147483647 w 69"/>
                  <a:gd name="T7" fmla="*/ 2147483647 h 18"/>
                  <a:gd name="T8" fmla="*/ 2147483647 w 69"/>
                  <a:gd name="T9" fmla="*/ 2147483647 h 18"/>
                  <a:gd name="T10" fmla="*/ 2147483647 w 69"/>
                  <a:gd name="T11" fmla="*/ 2147483647 h 18"/>
                  <a:gd name="T12" fmla="*/ 2147483647 w 69"/>
                  <a:gd name="T13" fmla="*/ 2147483647 h 18"/>
                  <a:gd name="T14" fmla="*/ 2147483647 w 69"/>
                  <a:gd name="T15" fmla="*/ 2147483647 h 18"/>
                  <a:gd name="T16" fmla="*/ 2147483647 w 69"/>
                  <a:gd name="T17" fmla="*/ 2147483647 h 18"/>
                  <a:gd name="T18" fmla="*/ 2147483647 w 69"/>
                  <a:gd name="T19" fmla="*/ 2147483647 h 18"/>
                  <a:gd name="T20" fmla="*/ 2147483647 w 69"/>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8">
                    <a:moveTo>
                      <a:pt x="67" y="1"/>
                    </a:moveTo>
                    <a:cubicBezTo>
                      <a:pt x="63" y="0"/>
                      <a:pt x="63" y="0"/>
                      <a:pt x="63" y="0"/>
                    </a:cubicBezTo>
                    <a:cubicBezTo>
                      <a:pt x="34" y="13"/>
                      <a:pt x="34" y="13"/>
                      <a:pt x="34" y="13"/>
                    </a:cubicBezTo>
                    <a:cubicBezTo>
                      <a:pt x="32" y="14"/>
                      <a:pt x="29" y="14"/>
                      <a:pt x="27" y="13"/>
                    </a:cubicBezTo>
                    <a:cubicBezTo>
                      <a:pt x="6" y="4"/>
                      <a:pt x="6" y="4"/>
                      <a:pt x="6" y="4"/>
                    </a:cubicBezTo>
                    <a:cubicBezTo>
                      <a:pt x="3" y="5"/>
                      <a:pt x="3" y="5"/>
                      <a:pt x="3" y="5"/>
                    </a:cubicBezTo>
                    <a:cubicBezTo>
                      <a:pt x="1" y="5"/>
                      <a:pt x="0" y="6"/>
                      <a:pt x="2" y="7"/>
                    </a:cubicBezTo>
                    <a:cubicBezTo>
                      <a:pt x="27" y="18"/>
                      <a:pt x="27" y="18"/>
                      <a:pt x="27" y="18"/>
                    </a:cubicBezTo>
                    <a:cubicBezTo>
                      <a:pt x="29" y="18"/>
                      <a:pt x="32" y="18"/>
                      <a:pt x="34" y="18"/>
                    </a:cubicBezTo>
                    <a:cubicBezTo>
                      <a:pt x="68" y="3"/>
                      <a:pt x="68" y="3"/>
                      <a:pt x="68" y="3"/>
                    </a:cubicBezTo>
                    <a:cubicBezTo>
                      <a:pt x="69" y="3"/>
                      <a:pt x="68" y="2"/>
                      <a:pt x="67"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0" name="Freeform 500"/>
              <p:cNvSpPr>
                <a:spLocks/>
              </p:cNvSpPr>
              <p:nvPr/>
            </p:nvSpPr>
            <p:spPr bwMode="auto">
              <a:xfrm>
                <a:off x="6202363" y="1733553"/>
                <a:ext cx="220663" cy="58738"/>
              </a:xfrm>
              <a:custGeom>
                <a:avLst/>
                <a:gdLst>
                  <a:gd name="T0" fmla="*/ 2147483647 w 69"/>
                  <a:gd name="T1" fmla="*/ 2147483647 h 18"/>
                  <a:gd name="T2" fmla="*/ 2147483647 w 69"/>
                  <a:gd name="T3" fmla="*/ 0 h 18"/>
                  <a:gd name="T4" fmla="*/ 2147483647 w 69"/>
                  <a:gd name="T5" fmla="*/ 2147483647 h 18"/>
                  <a:gd name="T6" fmla="*/ 2147483647 w 69"/>
                  <a:gd name="T7" fmla="*/ 2147483647 h 18"/>
                  <a:gd name="T8" fmla="*/ 2147483647 w 69"/>
                  <a:gd name="T9" fmla="*/ 2147483647 h 18"/>
                  <a:gd name="T10" fmla="*/ 2147483647 w 69"/>
                  <a:gd name="T11" fmla="*/ 2147483647 h 18"/>
                  <a:gd name="T12" fmla="*/ 2147483647 w 69"/>
                  <a:gd name="T13" fmla="*/ 2147483647 h 18"/>
                  <a:gd name="T14" fmla="*/ 2147483647 w 69"/>
                  <a:gd name="T15" fmla="*/ 2147483647 h 18"/>
                  <a:gd name="T16" fmla="*/ 2147483647 w 69"/>
                  <a:gd name="T17" fmla="*/ 2147483647 h 18"/>
                  <a:gd name="T18" fmla="*/ 2147483647 w 69"/>
                  <a:gd name="T19" fmla="*/ 2147483647 h 18"/>
                  <a:gd name="T20" fmla="*/ 2147483647 w 69"/>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8">
                    <a:moveTo>
                      <a:pt x="67" y="1"/>
                    </a:moveTo>
                    <a:cubicBezTo>
                      <a:pt x="63" y="0"/>
                      <a:pt x="63" y="0"/>
                      <a:pt x="63" y="0"/>
                    </a:cubicBezTo>
                    <a:cubicBezTo>
                      <a:pt x="34" y="13"/>
                      <a:pt x="34" y="13"/>
                      <a:pt x="34" y="13"/>
                    </a:cubicBezTo>
                    <a:cubicBezTo>
                      <a:pt x="32" y="13"/>
                      <a:pt x="29" y="13"/>
                      <a:pt x="27" y="13"/>
                    </a:cubicBezTo>
                    <a:cubicBezTo>
                      <a:pt x="6" y="3"/>
                      <a:pt x="6" y="3"/>
                      <a:pt x="6" y="3"/>
                    </a:cubicBezTo>
                    <a:cubicBezTo>
                      <a:pt x="3" y="4"/>
                      <a:pt x="3" y="4"/>
                      <a:pt x="3" y="4"/>
                    </a:cubicBezTo>
                    <a:cubicBezTo>
                      <a:pt x="1" y="5"/>
                      <a:pt x="0" y="6"/>
                      <a:pt x="2" y="6"/>
                    </a:cubicBezTo>
                    <a:cubicBezTo>
                      <a:pt x="27" y="17"/>
                      <a:pt x="27" y="17"/>
                      <a:pt x="27" y="17"/>
                    </a:cubicBezTo>
                    <a:cubicBezTo>
                      <a:pt x="29" y="18"/>
                      <a:pt x="32" y="18"/>
                      <a:pt x="34" y="17"/>
                    </a:cubicBezTo>
                    <a:cubicBezTo>
                      <a:pt x="68" y="3"/>
                      <a:pt x="68" y="3"/>
                      <a:pt x="68" y="3"/>
                    </a:cubicBezTo>
                    <a:cubicBezTo>
                      <a:pt x="69" y="2"/>
                      <a:pt x="68" y="1"/>
                      <a:pt x="67"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1" name="Freeform 501"/>
              <p:cNvSpPr>
                <a:spLocks/>
              </p:cNvSpPr>
              <p:nvPr/>
            </p:nvSpPr>
            <p:spPr bwMode="auto">
              <a:xfrm>
                <a:off x="6202363" y="1749428"/>
                <a:ext cx="220663" cy="61913"/>
              </a:xfrm>
              <a:custGeom>
                <a:avLst/>
                <a:gdLst>
                  <a:gd name="T0" fmla="*/ 2147483647 w 69"/>
                  <a:gd name="T1" fmla="*/ 2147483647 h 19"/>
                  <a:gd name="T2" fmla="*/ 2147483647 w 69"/>
                  <a:gd name="T3" fmla="*/ 0 h 19"/>
                  <a:gd name="T4" fmla="*/ 2147483647 w 69"/>
                  <a:gd name="T5" fmla="*/ 2147483647 h 19"/>
                  <a:gd name="T6" fmla="*/ 2147483647 w 69"/>
                  <a:gd name="T7" fmla="*/ 2147483647 h 19"/>
                  <a:gd name="T8" fmla="*/ 2147483647 w 69"/>
                  <a:gd name="T9" fmla="*/ 2147483647 h 19"/>
                  <a:gd name="T10" fmla="*/ 2147483647 w 69"/>
                  <a:gd name="T11" fmla="*/ 2147483647 h 19"/>
                  <a:gd name="T12" fmla="*/ 2147483647 w 69"/>
                  <a:gd name="T13" fmla="*/ 2147483647 h 19"/>
                  <a:gd name="T14" fmla="*/ 2147483647 w 69"/>
                  <a:gd name="T15" fmla="*/ 2147483647 h 19"/>
                  <a:gd name="T16" fmla="*/ 2147483647 w 69"/>
                  <a:gd name="T17" fmla="*/ 2147483647 h 19"/>
                  <a:gd name="T18" fmla="*/ 2147483647 w 69"/>
                  <a:gd name="T19" fmla="*/ 2147483647 h 19"/>
                  <a:gd name="T20" fmla="*/ 2147483647 w 69"/>
                  <a:gd name="T21" fmla="*/ 2147483647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9">
                    <a:moveTo>
                      <a:pt x="67" y="2"/>
                    </a:moveTo>
                    <a:cubicBezTo>
                      <a:pt x="63" y="0"/>
                      <a:pt x="63" y="0"/>
                      <a:pt x="63" y="0"/>
                    </a:cubicBezTo>
                    <a:cubicBezTo>
                      <a:pt x="34" y="13"/>
                      <a:pt x="34" y="13"/>
                      <a:pt x="34" y="13"/>
                    </a:cubicBezTo>
                    <a:cubicBezTo>
                      <a:pt x="32" y="14"/>
                      <a:pt x="29" y="14"/>
                      <a:pt x="27" y="13"/>
                    </a:cubicBezTo>
                    <a:cubicBezTo>
                      <a:pt x="6" y="4"/>
                      <a:pt x="6" y="4"/>
                      <a:pt x="6" y="4"/>
                    </a:cubicBezTo>
                    <a:cubicBezTo>
                      <a:pt x="3" y="5"/>
                      <a:pt x="3" y="5"/>
                      <a:pt x="3" y="5"/>
                    </a:cubicBezTo>
                    <a:cubicBezTo>
                      <a:pt x="1" y="5"/>
                      <a:pt x="0" y="6"/>
                      <a:pt x="2" y="7"/>
                    </a:cubicBezTo>
                    <a:cubicBezTo>
                      <a:pt x="27" y="18"/>
                      <a:pt x="27" y="18"/>
                      <a:pt x="27" y="18"/>
                    </a:cubicBezTo>
                    <a:cubicBezTo>
                      <a:pt x="29" y="19"/>
                      <a:pt x="32" y="19"/>
                      <a:pt x="34" y="18"/>
                    </a:cubicBezTo>
                    <a:cubicBezTo>
                      <a:pt x="68" y="3"/>
                      <a:pt x="68" y="3"/>
                      <a:pt x="68" y="3"/>
                    </a:cubicBezTo>
                    <a:cubicBezTo>
                      <a:pt x="69" y="3"/>
                      <a:pt x="68" y="2"/>
                      <a:pt x="67" y="2"/>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2" name="Freeform 502"/>
              <p:cNvSpPr>
                <a:spLocks/>
              </p:cNvSpPr>
              <p:nvPr/>
            </p:nvSpPr>
            <p:spPr bwMode="auto">
              <a:xfrm>
                <a:off x="6297613" y="1692278"/>
                <a:ext cx="19050" cy="6350"/>
              </a:xfrm>
              <a:custGeom>
                <a:avLst/>
                <a:gdLst>
                  <a:gd name="T0" fmla="*/ 2147483647 w 6"/>
                  <a:gd name="T1" fmla="*/ 0 h 2"/>
                  <a:gd name="T2" fmla="*/ 2147483647 w 6"/>
                  <a:gd name="T3" fmla="*/ 0 h 2"/>
                  <a:gd name="T4" fmla="*/ 2147483647 w 6"/>
                  <a:gd name="T5" fmla="*/ 2147483647 h 2"/>
                  <a:gd name="T6" fmla="*/ 2147483647 w 6"/>
                  <a:gd name="T7" fmla="*/ 2147483647 h 2"/>
                  <a:gd name="T8" fmla="*/ 2147483647 w 6"/>
                  <a:gd name="T9" fmla="*/ 2147483647 h 2"/>
                  <a:gd name="T10" fmla="*/ 2147483647 w 6"/>
                  <a:gd name="T11" fmla="*/ 2147483647 h 2"/>
                  <a:gd name="T12" fmla="*/ 2147483647 w 6"/>
                  <a:gd name="T13" fmla="*/ 2147483647 h 2"/>
                  <a:gd name="T14" fmla="*/ 2147483647 w 6"/>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2">
                    <a:moveTo>
                      <a:pt x="5" y="0"/>
                    </a:moveTo>
                    <a:cubicBezTo>
                      <a:pt x="4" y="0"/>
                      <a:pt x="2" y="0"/>
                      <a:pt x="1" y="0"/>
                    </a:cubicBezTo>
                    <a:cubicBezTo>
                      <a:pt x="0" y="0"/>
                      <a:pt x="0" y="1"/>
                      <a:pt x="1" y="1"/>
                    </a:cubicBezTo>
                    <a:cubicBezTo>
                      <a:pt x="1" y="1"/>
                      <a:pt x="1" y="1"/>
                      <a:pt x="1" y="1"/>
                    </a:cubicBezTo>
                    <a:cubicBezTo>
                      <a:pt x="2" y="2"/>
                      <a:pt x="2" y="2"/>
                      <a:pt x="2" y="2"/>
                    </a:cubicBezTo>
                    <a:cubicBezTo>
                      <a:pt x="2" y="2"/>
                      <a:pt x="3" y="2"/>
                      <a:pt x="3" y="2"/>
                    </a:cubicBezTo>
                    <a:cubicBezTo>
                      <a:pt x="4" y="2"/>
                      <a:pt x="5" y="2"/>
                      <a:pt x="5" y="2"/>
                    </a:cubicBezTo>
                    <a:cubicBezTo>
                      <a:pt x="6" y="1"/>
                      <a:pt x="6" y="1"/>
                      <a:pt x="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3" name="Freeform 503"/>
              <p:cNvSpPr>
                <a:spLocks/>
              </p:cNvSpPr>
              <p:nvPr/>
            </p:nvSpPr>
            <p:spPr bwMode="auto">
              <a:xfrm>
                <a:off x="6259513" y="1701803"/>
                <a:ext cx="15875" cy="6350"/>
              </a:xfrm>
              <a:custGeom>
                <a:avLst/>
                <a:gdLst>
                  <a:gd name="T0" fmla="*/ 0 w 5"/>
                  <a:gd name="T1" fmla="*/ 0 h 2"/>
                  <a:gd name="T2" fmla="*/ 2147483647 w 5"/>
                  <a:gd name="T3" fmla="*/ 2147483647 h 2"/>
                  <a:gd name="T4" fmla="*/ 2147483647 w 5"/>
                  <a:gd name="T5" fmla="*/ 2147483647 h 2"/>
                  <a:gd name="T6" fmla="*/ 2147483647 w 5"/>
                  <a:gd name="T7" fmla="*/ 2147483647 h 2"/>
                  <a:gd name="T8" fmla="*/ 2147483647 w 5"/>
                  <a:gd name="T9" fmla="*/ 0 h 2"/>
                  <a:gd name="T10" fmla="*/ 0 w 5"/>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2">
                    <a:moveTo>
                      <a:pt x="0" y="0"/>
                    </a:moveTo>
                    <a:cubicBezTo>
                      <a:pt x="0" y="0"/>
                      <a:pt x="1" y="0"/>
                      <a:pt x="1" y="1"/>
                    </a:cubicBezTo>
                    <a:cubicBezTo>
                      <a:pt x="3" y="2"/>
                      <a:pt x="3" y="2"/>
                      <a:pt x="3" y="2"/>
                    </a:cubicBezTo>
                    <a:cubicBezTo>
                      <a:pt x="5" y="1"/>
                      <a:pt x="5" y="1"/>
                      <a:pt x="5" y="1"/>
                    </a:cubicBezTo>
                    <a:cubicBezTo>
                      <a:pt x="2" y="0"/>
                      <a:pt x="2" y="0"/>
                      <a:pt x="2" y="0"/>
                    </a:cubicBezTo>
                    <a:cubicBezTo>
                      <a:pt x="2" y="0"/>
                      <a:pt x="1" y="0"/>
                      <a:pt x="0"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4" name="Freeform 504"/>
              <p:cNvSpPr>
                <a:spLocks/>
              </p:cNvSpPr>
              <p:nvPr/>
            </p:nvSpPr>
            <p:spPr bwMode="auto">
              <a:xfrm>
                <a:off x="6326188" y="1682753"/>
                <a:ext cx="19050" cy="6350"/>
              </a:xfrm>
              <a:custGeom>
                <a:avLst/>
                <a:gdLst>
                  <a:gd name="T0" fmla="*/ 2147483647 w 6"/>
                  <a:gd name="T1" fmla="*/ 0 h 2"/>
                  <a:gd name="T2" fmla="*/ 2147483647 w 6"/>
                  <a:gd name="T3" fmla="*/ 0 h 2"/>
                  <a:gd name="T4" fmla="*/ 2147483647 w 6"/>
                  <a:gd name="T5" fmla="*/ 2147483647 h 2"/>
                  <a:gd name="T6" fmla="*/ 2147483647 w 6"/>
                  <a:gd name="T7" fmla="*/ 2147483647 h 2"/>
                  <a:gd name="T8" fmla="*/ 2147483647 w 6"/>
                  <a:gd name="T9" fmla="*/ 2147483647 h 2"/>
                  <a:gd name="T10" fmla="*/ 2147483647 w 6"/>
                  <a:gd name="T11" fmla="*/ 2147483647 h 2"/>
                  <a:gd name="T12" fmla="*/ 2147483647 w 6"/>
                  <a:gd name="T13" fmla="*/ 2147483647 h 2"/>
                  <a:gd name="T14" fmla="*/ 2147483647 w 6"/>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2">
                    <a:moveTo>
                      <a:pt x="5" y="0"/>
                    </a:moveTo>
                    <a:cubicBezTo>
                      <a:pt x="3" y="0"/>
                      <a:pt x="2" y="0"/>
                      <a:pt x="1" y="0"/>
                    </a:cubicBezTo>
                    <a:cubicBezTo>
                      <a:pt x="0" y="0"/>
                      <a:pt x="0" y="1"/>
                      <a:pt x="1" y="1"/>
                    </a:cubicBezTo>
                    <a:cubicBezTo>
                      <a:pt x="1" y="1"/>
                      <a:pt x="1" y="1"/>
                      <a:pt x="1" y="1"/>
                    </a:cubicBezTo>
                    <a:cubicBezTo>
                      <a:pt x="2" y="2"/>
                      <a:pt x="2" y="2"/>
                      <a:pt x="2" y="2"/>
                    </a:cubicBezTo>
                    <a:cubicBezTo>
                      <a:pt x="3" y="2"/>
                      <a:pt x="3" y="2"/>
                      <a:pt x="3" y="2"/>
                    </a:cubicBezTo>
                    <a:cubicBezTo>
                      <a:pt x="4" y="2"/>
                      <a:pt x="5" y="2"/>
                      <a:pt x="5" y="2"/>
                    </a:cubicBezTo>
                    <a:cubicBezTo>
                      <a:pt x="6" y="1"/>
                      <a:pt x="6" y="1"/>
                      <a:pt x="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5" name="Freeform 505"/>
              <p:cNvSpPr>
                <a:spLocks noEditPoints="1"/>
              </p:cNvSpPr>
              <p:nvPr/>
            </p:nvSpPr>
            <p:spPr bwMode="auto">
              <a:xfrm>
                <a:off x="6202363" y="1657353"/>
                <a:ext cx="220663" cy="79375"/>
              </a:xfrm>
              <a:custGeom>
                <a:avLst/>
                <a:gdLst>
                  <a:gd name="T0" fmla="*/ 2147483647 w 69"/>
                  <a:gd name="T1" fmla="*/ 2147483647 h 25"/>
                  <a:gd name="T2" fmla="*/ 2147483647 w 69"/>
                  <a:gd name="T3" fmla="*/ 2147483647 h 25"/>
                  <a:gd name="T4" fmla="*/ 2147483647 w 69"/>
                  <a:gd name="T5" fmla="*/ 2147483647 h 25"/>
                  <a:gd name="T6" fmla="*/ 2147483647 w 69"/>
                  <a:gd name="T7" fmla="*/ 2147483647 h 25"/>
                  <a:gd name="T8" fmla="*/ 2147483647 w 69"/>
                  <a:gd name="T9" fmla="*/ 2147483647 h 25"/>
                  <a:gd name="T10" fmla="*/ 2147483647 w 69"/>
                  <a:gd name="T11" fmla="*/ 2147483647 h 25"/>
                  <a:gd name="T12" fmla="*/ 2147483647 w 69"/>
                  <a:gd name="T13" fmla="*/ 2147483647 h 25"/>
                  <a:gd name="T14" fmla="*/ 2147483647 w 69"/>
                  <a:gd name="T15" fmla="*/ 2147483647 h 25"/>
                  <a:gd name="T16" fmla="*/ 2147483647 w 69"/>
                  <a:gd name="T17" fmla="*/ 2147483647 h 25"/>
                  <a:gd name="T18" fmla="*/ 2147483647 w 69"/>
                  <a:gd name="T19" fmla="*/ 2147483647 h 25"/>
                  <a:gd name="T20" fmla="*/ 2147483647 w 69"/>
                  <a:gd name="T21" fmla="*/ 2147483647 h 25"/>
                  <a:gd name="T22" fmla="*/ 2147483647 w 69"/>
                  <a:gd name="T23" fmla="*/ 2147483647 h 25"/>
                  <a:gd name="T24" fmla="*/ 2147483647 w 69"/>
                  <a:gd name="T25" fmla="*/ 2147483647 h 25"/>
                  <a:gd name="T26" fmla="*/ 2147483647 w 69"/>
                  <a:gd name="T27" fmla="*/ 2147483647 h 25"/>
                  <a:gd name="T28" fmla="*/ 2147483647 w 69"/>
                  <a:gd name="T29" fmla="*/ 2147483647 h 25"/>
                  <a:gd name="T30" fmla="*/ 2147483647 w 69"/>
                  <a:gd name="T31" fmla="*/ 2147483647 h 25"/>
                  <a:gd name="T32" fmla="*/ 2147483647 w 69"/>
                  <a:gd name="T33" fmla="*/ 2147483647 h 25"/>
                  <a:gd name="T34" fmla="*/ 2147483647 w 69"/>
                  <a:gd name="T35" fmla="*/ 2147483647 h 25"/>
                  <a:gd name="T36" fmla="*/ 2147483647 w 69"/>
                  <a:gd name="T37" fmla="*/ 2147483647 h 25"/>
                  <a:gd name="T38" fmla="*/ 2147483647 w 69"/>
                  <a:gd name="T39" fmla="*/ 2147483647 h 25"/>
                  <a:gd name="T40" fmla="*/ 2147483647 w 69"/>
                  <a:gd name="T41" fmla="*/ 2147483647 h 25"/>
                  <a:gd name="T42" fmla="*/ 2147483647 w 69"/>
                  <a:gd name="T43" fmla="*/ 2147483647 h 25"/>
                  <a:gd name="T44" fmla="*/ 2147483647 w 69"/>
                  <a:gd name="T45" fmla="*/ 2147483647 h 25"/>
                  <a:gd name="T46" fmla="*/ 2147483647 w 69"/>
                  <a:gd name="T47" fmla="*/ 2147483647 h 25"/>
                  <a:gd name="T48" fmla="*/ 2147483647 w 69"/>
                  <a:gd name="T49" fmla="*/ 2147483647 h 25"/>
                  <a:gd name="T50" fmla="*/ 2147483647 w 69"/>
                  <a:gd name="T51" fmla="*/ 2147483647 h 25"/>
                  <a:gd name="T52" fmla="*/ 2147483647 w 69"/>
                  <a:gd name="T53" fmla="*/ 2147483647 h 25"/>
                  <a:gd name="T54" fmla="*/ 2147483647 w 69"/>
                  <a:gd name="T55" fmla="*/ 2147483647 h 25"/>
                  <a:gd name="T56" fmla="*/ 2147483647 w 69"/>
                  <a:gd name="T57" fmla="*/ 2147483647 h 25"/>
                  <a:gd name="T58" fmla="*/ 2147483647 w 69"/>
                  <a:gd name="T59" fmla="*/ 2147483647 h 25"/>
                  <a:gd name="T60" fmla="*/ 2147483647 w 69"/>
                  <a:gd name="T61" fmla="*/ 2147483647 h 25"/>
                  <a:gd name="T62" fmla="*/ 2147483647 w 69"/>
                  <a:gd name="T63" fmla="*/ 2147483647 h 25"/>
                  <a:gd name="T64" fmla="*/ 2147483647 w 69"/>
                  <a:gd name="T65" fmla="*/ 2147483647 h 25"/>
                  <a:gd name="T66" fmla="*/ 2147483647 w 69"/>
                  <a:gd name="T67" fmla="*/ 2147483647 h 25"/>
                  <a:gd name="T68" fmla="*/ 2147483647 w 69"/>
                  <a:gd name="T69" fmla="*/ 2147483647 h 25"/>
                  <a:gd name="T70" fmla="*/ 2147483647 w 69"/>
                  <a:gd name="T71" fmla="*/ 2147483647 h 25"/>
                  <a:gd name="T72" fmla="*/ 2147483647 w 69"/>
                  <a:gd name="T73" fmla="*/ 2147483647 h 25"/>
                  <a:gd name="T74" fmla="*/ 2147483647 w 69"/>
                  <a:gd name="T75" fmla="*/ 2147483647 h 25"/>
                  <a:gd name="T76" fmla="*/ 2147483647 w 69"/>
                  <a:gd name="T77" fmla="*/ 2147483647 h 25"/>
                  <a:gd name="T78" fmla="*/ 2147483647 w 69"/>
                  <a:gd name="T79" fmla="*/ 2147483647 h 25"/>
                  <a:gd name="T80" fmla="*/ 2147483647 w 69"/>
                  <a:gd name="T81" fmla="*/ 2147483647 h 25"/>
                  <a:gd name="T82" fmla="*/ 2147483647 w 69"/>
                  <a:gd name="T83" fmla="*/ 2147483647 h 25"/>
                  <a:gd name="T84" fmla="*/ 2147483647 w 69"/>
                  <a:gd name="T85" fmla="*/ 2147483647 h 25"/>
                  <a:gd name="T86" fmla="*/ 2147483647 w 69"/>
                  <a:gd name="T87" fmla="*/ 2147483647 h 25"/>
                  <a:gd name="T88" fmla="*/ 2147483647 w 69"/>
                  <a:gd name="T89" fmla="*/ 2147483647 h 25"/>
                  <a:gd name="T90" fmla="*/ 2147483647 w 69"/>
                  <a:gd name="T91" fmla="*/ 2147483647 h 25"/>
                  <a:gd name="T92" fmla="*/ 2147483647 w 69"/>
                  <a:gd name="T93" fmla="*/ 2147483647 h 25"/>
                  <a:gd name="T94" fmla="*/ 2147483647 w 69"/>
                  <a:gd name="T95" fmla="*/ 2147483647 h 25"/>
                  <a:gd name="T96" fmla="*/ 2147483647 w 69"/>
                  <a:gd name="T97" fmla="*/ 2147483647 h 25"/>
                  <a:gd name="T98" fmla="*/ 2147483647 w 69"/>
                  <a:gd name="T99" fmla="*/ 2147483647 h 25"/>
                  <a:gd name="T100" fmla="*/ 2147483647 w 69"/>
                  <a:gd name="T101" fmla="*/ 2147483647 h 25"/>
                  <a:gd name="T102" fmla="*/ 2147483647 w 69"/>
                  <a:gd name="T103" fmla="*/ 2147483647 h 25"/>
                  <a:gd name="T104" fmla="*/ 2147483647 w 69"/>
                  <a:gd name="T105" fmla="*/ 2147483647 h 25"/>
                  <a:gd name="T106" fmla="*/ 2147483647 w 69"/>
                  <a:gd name="T107" fmla="*/ 2147483647 h 25"/>
                  <a:gd name="T108" fmla="*/ 2147483647 w 69"/>
                  <a:gd name="T109" fmla="*/ 2147483647 h 25"/>
                  <a:gd name="T110" fmla="*/ 2147483647 w 69"/>
                  <a:gd name="T111" fmla="*/ 2147483647 h 25"/>
                  <a:gd name="T112" fmla="*/ 2147483647 w 69"/>
                  <a:gd name="T113" fmla="*/ 2147483647 h 25"/>
                  <a:gd name="T114" fmla="*/ 2147483647 w 69"/>
                  <a:gd name="T115" fmla="*/ 2147483647 h 25"/>
                  <a:gd name="T116" fmla="*/ 2147483647 w 69"/>
                  <a:gd name="T117" fmla="*/ 2147483647 h 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9" h="25">
                    <a:moveTo>
                      <a:pt x="67" y="8"/>
                    </a:moveTo>
                    <a:cubicBezTo>
                      <a:pt x="41" y="1"/>
                      <a:pt x="41" y="1"/>
                      <a:pt x="41" y="1"/>
                    </a:cubicBezTo>
                    <a:cubicBezTo>
                      <a:pt x="40" y="0"/>
                      <a:pt x="38" y="0"/>
                      <a:pt x="37" y="1"/>
                    </a:cubicBezTo>
                    <a:cubicBezTo>
                      <a:pt x="3" y="11"/>
                      <a:pt x="3" y="11"/>
                      <a:pt x="3" y="11"/>
                    </a:cubicBezTo>
                    <a:cubicBezTo>
                      <a:pt x="1" y="12"/>
                      <a:pt x="0" y="13"/>
                      <a:pt x="2" y="13"/>
                    </a:cubicBezTo>
                    <a:cubicBezTo>
                      <a:pt x="27" y="24"/>
                      <a:pt x="27" y="24"/>
                      <a:pt x="27" y="24"/>
                    </a:cubicBezTo>
                    <a:cubicBezTo>
                      <a:pt x="29" y="25"/>
                      <a:pt x="32" y="25"/>
                      <a:pt x="34" y="24"/>
                    </a:cubicBezTo>
                    <a:cubicBezTo>
                      <a:pt x="68" y="10"/>
                      <a:pt x="68" y="10"/>
                      <a:pt x="68" y="10"/>
                    </a:cubicBezTo>
                    <a:cubicBezTo>
                      <a:pt x="69" y="9"/>
                      <a:pt x="68" y="8"/>
                      <a:pt x="67" y="8"/>
                    </a:cubicBezTo>
                    <a:close/>
                    <a:moveTo>
                      <a:pt x="29" y="16"/>
                    </a:moveTo>
                    <a:cubicBezTo>
                      <a:pt x="25" y="15"/>
                      <a:pt x="25" y="15"/>
                      <a:pt x="25" y="15"/>
                    </a:cubicBezTo>
                    <a:cubicBezTo>
                      <a:pt x="22" y="16"/>
                      <a:pt x="22" y="16"/>
                      <a:pt x="22" y="16"/>
                    </a:cubicBezTo>
                    <a:cubicBezTo>
                      <a:pt x="24" y="18"/>
                      <a:pt x="24" y="18"/>
                      <a:pt x="24" y="18"/>
                    </a:cubicBezTo>
                    <a:cubicBezTo>
                      <a:pt x="21" y="19"/>
                      <a:pt x="21" y="19"/>
                      <a:pt x="21" y="19"/>
                    </a:cubicBezTo>
                    <a:cubicBezTo>
                      <a:pt x="15" y="14"/>
                      <a:pt x="15" y="14"/>
                      <a:pt x="15" y="14"/>
                    </a:cubicBezTo>
                    <a:cubicBezTo>
                      <a:pt x="18" y="12"/>
                      <a:pt x="18" y="12"/>
                      <a:pt x="18" y="12"/>
                    </a:cubicBezTo>
                    <a:cubicBezTo>
                      <a:pt x="32" y="15"/>
                      <a:pt x="32" y="15"/>
                      <a:pt x="32" y="15"/>
                    </a:cubicBezTo>
                    <a:lnTo>
                      <a:pt x="29" y="16"/>
                    </a:lnTo>
                    <a:close/>
                    <a:moveTo>
                      <a:pt x="39" y="15"/>
                    </a:moveTo>
                    <a:cubicBezTo>
                      <a:pt x="37" y="16"/>
                      <a:pt x="37" y="16"/>
                      <a:pt x="37" y="16"/>
                    </a:cubicBezTo>
                    <a:cubicBezTo>
                      <a:pt x="28" y="13"/>
                      <a:pt x="28" y="13"/>
                      <a:pt x="28" y="13"/>
                    </a:cubicBezTo>
                    <a:cubicBezTo>
                      <a:pt x="27" y="12"/>
                      <a:pt x="26" y="12"/>
                      <a:pt x="25" y="12"/>
                    </a:cubicBezTo>
                    <a:cubicBezTo>
                      <a:pt x="28" y="11"/>
                      <a:pt x="28" y="11"/>
                      <a:pt x="28" y="11"/>
                    </a:cubicBezTo>
                    <a:cubicBezTo>
                      <a:pt x="29" y="12"/>
                      <a:pt x="29" y="12"/>
                      <a:pt x="29" y="12"/>
                    </a:cubicBezTo>
                    <a:cubicBezTo>
                      <a:pt x="29" y="12"/>
                      <a:pt x="29" y="12"/>
                      <a:pt x="29" y="12"/>
                    </a:cubicBezTo>
                    <a:cubicBezTo>
                      <a:pt x="29" y="11"/>
                      <a:pt x="29" y="11"/>
                      <a:pt x="30" y="10"/>
                    </a:cubicBezTo>
                    <a:cubicBezTo>
                      <a:pt x="32" y="10"/>
                      <a:pt x="35" y="10"/>
                      <a:pt x="37" y="11"/>
                    </a:cubicBezTo>
                    <a:cubicBezTo>
                      <a:pt x="40" y="11"/>
                      <a:pt x="40" y="12"/>
                      <a:pt x="38" y="13"/>
                    </a:cubicBezTo>
                    <a:cubicBezTo>
                      <a:pt x="37" y="13"/>
                      <a:pt x="36" y="14"/>
                      <a:pt x="35" y="13"/>
                    </a:cubicBezTo>
                    <a:cubicBezTo>
                      <a:pt x="35" y="13"/>
                      <a:pt x="35" y="13"/>
                      <a:pt x="35" y="13"/>
                    </a:cubicBezTo>
                    <a:lnTo>
                      <a:pt x="39" y="15"/>
                    </a:lnTo>
                    <a:close/>
                    <a:moveTo>
                      <a:pt x="46" y="12"/>
                    </a:moveTo>
                    <a:cubicBezTo>
                      <a:pt x="37" y="10"/>
                      <a:pt x="37" y="10"/>
                      <a:pt x="37" y="10"/>
                    </a:cubicBezTo>
                    <a:cubicBezTo>
                      <a:pt x="36" y="9"/>
                      <a:pt x="35" y="9"/>
                      <a:pt x="35" y="9"/>
                    </a:cubicBezTo>
                    <a:cubicBezTo>
                      <a:pt x="37" y="8"/>
                      <a:pt x="37" y="8"/>
                      <a:pt x="37" y="8"/>
                    </a:cubicBezTo>
                    <a:cubicBezTo>
                      <a:pt x="38" y="9"/>
                      <a:pt x="38" y="9"/>
                      <a:pt x="38" y="9"/>
                    </a:cubicBezTo>
                    <a:cubicBezTo>
                      <a:pt x="38" y="9"/>
                      <a:pt x="38" y="9"/>
                      <a:pt x="38" y="9"/>
                    </a:cubicBezTo>
                    <a:cubicBezTo>
                      <a:pt x="38" y="8"/>
                      <a:pt x="38" y="8"/>
                      <a:pt x="39" y="7"/>
                    </a:cubicBezTo>
                    <a:cubicBezTo>
                      <a:pt x="40" y="7"/>
                      <a:pt x="43" y="7"/>
                      <a:pt x="46" y="8"/>
                    </a:cubicBezTo>
                    <a:cubicBezTo>
                      <a:pt x="48" y="8"/>
                      <a:pt x="48" y="9"/>
                      <a:pt x="47" y="10"/>
                    </a:cubicBezTo>
                    <a:cubicBezTo>
                      <a:pt x="46" y="10"/>
                      <a:pt x="45" y="10"/>
                      <a:pt x="44" y="10"/>
                    </a:cubicBezTo>
                    <a:cubicBezTo>
                      <a:pt x="44" y="10"/>
                      <a:pt x="44" y="10"/>
                      <a:pt x="44" y="10"/>
                    </a:cubicBezTo>
                    <a:cubicBezTo>
                      <a:pt x="48" y="12"/>
                      <a:pt x="48" y="12"/>
                      <a:pt x="48" y="12"/>
                    </a:cubicBezTo>
                    <a:lnTo>
                      <a:pt x="46" y="12"/>
                    </a:lnTo>
                    <a:close/>
                    <a:moveTo>
                      <a:pt x="53" y="8"/>
                    </a:moveTo>
                    <a:cubicBezTo>
                      <a:pt x="52" y="8"/>
                      <a:pt x="51" y="8"/>
                      <a:pt x="50" y="8"/>
                    </a:cubicBezTo>
                    <a:cubicBezTo>
                      <a:pt x="49" y="8"/>
                      <a:pt x="49" y="8"/>
                      <a:pt x="49" y="8"/>
                    </a:cubicBezTo>
                    <a:cubicBezTo>
                      <a:pt x="49" y="8"/>
                      <a:pt x="50" y="8"/>
                      <a:pt x="51" y="7"/>
                    </a:cubicBezTo>
                    <a:cubicBezTo>
                      <a:pt x="52" y="7"/>
                      <a:pt x="52" y="7"/>
                      <a:pt x="51" y="7"/>
                    </a:cubicBezTo>
                    <a:cubicBezTo>
                      <a:pt x="51" y="7"/>
                      <a:pt x="51" y="7"/>
                      <a:pt x="49" y="7"/>
                    </a:cubicBezTo>
                    <a:cubicBezTo>
                      <a:pt x="48" y="7"/>
                      <a:pt x="46" y="7"/>
                      <a:pt x="45" y="7"/>
                    </a:cubicBezTo>
                    <a:cubicBezTo>
                      <a:pt x="44" y="7"/>
                      <a:pt x="44" y="6"/>
                      <a:pt x="46" y="5"/>
                    </a:cubicBezTo>
                    <a:cubicBezTo>
                      <a:pt x="46" y="5"/>
                      <a:pt x="47" y="5"/>
                      <a:pt x="48" y="5"/>
                    </a:cubicBezTo>
                    <a:cubicBezTo>
                      <a:pt x="49" y="5"/>
                      <a:pt x="49" y="5"/>
                      <a:pt x="49" y="5"/>
                    </a:cubicBezTo>
                    <a:cubicBezTo>
                      <a:pt x="49" y="5"/>
                      <a:pt x="48" y="6"/>
                      <a:pt x="47" y="6"/>
                    </a:cubicBezTo>
                    <a:cubicBezTo>
                      <a:pt x="47" y="6"/>
                      <a:pt x="47" y="6"/>
                      <a:pt x="47" y="6"/>
                    </a:cubicBezTo>
                    <a:cubicBezTo>
                      <a:pt x="47" y="6"/>
                      <a:pt x="48" y="6"/>
                      <a:pt x="49" y="6"/>
                    </a:cubicBezTo>
                    <a:cubicBezTo>
                      <a:pt x="51" y="6"/>
                      <a:pt x="52" y="6"/>
                      <a:pt x="53" y="6"/>
                    </a:cubicBezTo>
                    <a:cubicBezTo>
                      <a:pt x="54" y="7"/>
                      <a:pt x="55" y="7"/>
                      <a:pt x="53" y="8"/>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6" name="Freeform 506"/>
              <p:cNvSpPr>
                <a:spLocks noEditPoints="1"/>
              </p:cNvSpPr>
              <p:nvPr/>
            </p:nvSpPr>
            <p:spPr bwMode="auto">
              <a:xfrm>
                <a:off x="5657850" y="1938341"/>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5"/>
                    </a:lnTo>
                    <a:lnTo>
                      <a:pt x="147" y="55"/>
                    </a:lnTo>
                    <a:lnTo>
                      <a:pt x="147" y="0"/>
                    </a:lnTo>
                    <a:lnTo>
                      <a:pt x="244" y="0"/>
                    </a:lnTo>
                    <a:lnTo>
                      <a:pt x="244" y="244"/>
                    </a:lnTo>
                    <a:close/>
                    <a:moveTo>
                      <a:pt x="15" y="228"/>
                    </a:moveTo>
                    <a:lnTo>
                      <a:pt x="228" y="228"/>
                    </a:lnTo>
                    <a:lnTo>
                      <a:pt x="228" y="14"/>
                    </a:lnTo>
                    <a:lnTo>
                      <a:pt x="164" y="14"/>
                    </a:lnTo>
                    <a:lnTo>
                      <a:pt x="164" y="69"/>
                    </a:lnTo>
                    <a:lnTo>
                      <a:pt x="81" y="69"/>
                    </a:lnTo>
                    <a:lnTo>
                      <a:pt x="81" y="14"/>
                    </a:lnTo>
                    <a:lnTo>
                      <a:pt x="15" y="14"/>
                    </a:lnTo>
                    <a:lnTo>
                      <a:pt x="15"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7" name="Freeform 507"/>
              <p:cNvSpPr>
                <a:spLocks noEditPoints="1"/>
              </p:cNvSpPr>
              <p:nvPr/>
            </p:nvSpPr>
            <p:spPr bwMode="auto">
              <a:xfrm>
                <a:off x="5872163" y="2146304"/>
                <a:ext cx="112713" cy="115888"/>
              </a:xfrm>
              <a:custGeom>
                <a:avLst/>
                <a:gdLst>
                  <a:gd name="T0" fmla="*/ 2147483647 w 35"/>
                  <a:gd name="T1" fmla="*/ 2147483647 h 36"/>
                  <a:gd name="T2" fmla="*/ 2147483647 w 35"/>
                  <a:gd name="T3" fmla="*/ 2147483647 h 36"/>
                  <a:gd name="T4" fmla="*/ 2147483647 w 35"/>
                  <a:gd name="T5" fmla="*/ 2147483647 h 36"/>
                  <a:gd name="T6" fmla="*/ 2147483647 w 35"/>
                  <a:gd name="T7" fmla="*/ 2147483647 h 36"/>
                  <a:gd name="T8" fmla="*/ 2147483647 w 35"/>
                  <a:gd name="T9" fmla="*/ 2147483647 h 36"/>
                  <a:gd name="T10" fmla="*/ 2147483647 w 35"/>
                  <a:gd name="T11" fmla="*/ 0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2147483647 w 35"/>
                  <a:gd name="T23" fmla="*/ 2147483647 h 36"/>
                  <a:gd name="T24" fmla="*/ 2147483647 w 35"/>
                  <a:gd name="T25" fmla="*/ 2147483647 h 36"/>
                  <a:gd name="T26" fmla="*/ 0 w 35"/>
                  <a:gd name="T27" fmla="*/ 2147483647 h 36"/>
                  <a:gd name="T28" fmla="*/ 2147483647 w 35"/>
                  <a:gd name="T29" fmla="*/ 2147483647 h 36"/>
                  <a:gd name="T30" fmla="*/ 2147483647 w 35"/>
                  <a:gd name="T31" fmla="*/ 2147483647 h 36"/>
                  <a:gd name="T32" fmla="*/ 2147483647 w 35"/>
                  <a:gd name="T33" fmla="*/ 2147483647 h 36"/>
                  <a:gd name="T34" fmla="*/ 2147483647 w 35"/>
                  <a:gd name="T35" fmla="*/ 2147483647 h 36"/>
                  <a:gd name="T36" fmla="*/ 2147483647 w 35"/>
                  <a:gd name="T37" fmla="*/ 2147483647 h 36"/>
                  <a:gd name="T38" fmla="*/ 2147483647 w 35"/>
                  <a:gd name="T39" fmla="*/ 2147483647 h 36"/>
                  <a:gd name="T40" fmla="*/ 2147483647 w 35"/>
                  <a:gd name="T41" fmla="*/ 2147483647 h 36"/>
                  <a:gd name="T42" fmla="*/ 2147483647 w 35"/>
                  <a:gd name="T43" fmla="*/ 2147483647 h 36"/>
                  <a:gd name="T44" fmla="*/ 2147483647 w 35"/>
                  <a:gd name="T45" fmla="*/ 2147483647 h 36"/>
                  <a:gd name="T46" fmla="*/ 2147483647 w 35"/>
                  <a:gd name="T47" fmla="*/ 2147483647 h 36"/>
                  <a:gd name="T48" fmla="*/ 2147483647 w 35"/>
                  <a:gd name="T49" fmla="*/ 2147483647 h 36"/>
                  <a:gd name="T50" fmla="*/ 2147483647 w 35"/>
                  <a:gd name="T51" fmla="*/ 2147483647 h 36"/>
                  <a:gd name="T52" fmla="*/ 2147483647 w 35"/>
                  <a:gd name="T53" fmla="*/ 2147483647 h 36"/>
                  <a:gd name="T54" fmla="*/ 2147483647 w 35"/>
                  <a:gd name="T55" fmla="*/ 2147483647 h 36"/>
                  <a:gd name="T56" fmla="*/ 2147483647 w 35"/>
                  <a:gd name="T57" fmla="*/ 2147483647 h 36"/>
                  <a:gd name="T58" fmla="*/ 2147483647 w 35"/>
                  <a:gd name="T59" fmla="*/ 2147483647 h 36"/>
                  <a:gd name="T60" fmla="*/ 2147483647 w 35"/>
                  <a:gd name="T61" fmla="*/ 2147483647 h 36"/>
                  <a:gd name="T62" fmla="*/ 2147483647 w 35"/>
                  <a:gd name="T63" fmla="*/ 2147483647 h 36"/>
                  <a:gd name="T64" fmla="*/ 2147483647 w 35"/>
                  <a:gd name="T65" fmla="*/ 2147483647 h 36"/>
                  <a:gd name="T66" fmla="*/ 2147483647 w 35"/>
                  <a:gd name="T67" fmla="*/ 2147483647 h 36"/>
                  <a:gd name="T68" fmla="*/ 2147483647 w 35"/>
                  <a:gd name="T69" fmla="*/ 2147483647 h 36"/>
                  <a:gd name="T70" fmla="*/ 2147483647 w 35"/>
                  <a:gd name="T71" fmla="*/ 2147483647 h 36"/>
                  <a:gd name="T72" fmla="*/ 2147483647 w 35"/>
                  <a:gd name="T73" fmla="*/ 2147483647 h 36"/>
                  <a:gd name="T74" fmla="*/ 2147483647 w 35"/>
                  <a:gd name="T75" fmla="*/ 2147483647 h 36"/>
                  <a:gd name="T76" fmla="*/ 2147483647 w 35"/>
                  <a:gd name="T77" fmla="*/ 2147483647 h 36"/>
                  <a:gd name="T78" fmla="*/ 2147483647 w 35"/>
                  <a:gd name="T79" fmla="*/ 2147483647 h 36"/>
                  <a:gd name="T80" fmla="*/ 2147483647 w 35"/>
                  <a:gd name="T81" fmla="*/ 2147483647 h 36"/>
                  <a:gd name="T82" fmla="*/ 2147483647 w 35"/>
                  <a:gd name="T83" fmla="*/ 2147483647 h 36"/>
                  <a:gd name="T84" fmla="*/ 2147483647 w 35"/>
                  <a:gd name="T85" fmla="*/ 2147483647 h 36"/>
                  <a:gd name="T86" fmla="*/ 2147483647 w 35"/>
                  <a:gd name="T87" fmla="*/ 2147483647 h 36"/>
                  <a:gd name="T88" fmla="*/ 2147483647 w 35"/>
                  <a:gd name="T89" fmla="*/ 2147483647 h 36"/>
                  <a:gd name="T90" fmla="*/ 2147483647 w 35"/>
                  <a:gd name="T91" fmla="*/ 2147483647 h 36"/>
                  <a:gd name="T92" fmla="*/ 2147483647 w 35"/>
                  <a:gd name="T93" fmla="*/ 2147483647 h 36"/>
                  <a:gd name="T94" fmla="*/ 2147483647 w 35"/>
                  <a:gd name="T95" fmla="*/ 2147483647 h 36"/>
                  <a:gd name="T96" fmla="*/ 2147483647 w 35"/>
                  <a:gd name="T97" fmla="*/ 2147483647 h 36"/>
                  <a:gd name="T98" fmla="*/ 2147483647 w 35"/>
                  <a:gd name="T99" fmla="*/ 2147483647 h 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 h="36">
                    <a:moveTo>
                      <a:pt x="30" y="6"/>
                    </a:moveTo>
                    <a:cubicBezTo>
                      <a:pt x="28" y="8"/>
                      <a:pt x="28" y="8"/>
                      <a:pt x="28" y="8"/>
                    </a:cubicBezTo>
                    <a:cubicBezTo>
                      <a:pt x="27" y="7"/>
                      <a:pt x="27" y="7"/>
                      <a:pt x="26" y="6"/>
                    </a:cubicBezTo>
                    <a:cubicBezTo>
                      <a:pt x="27" y="4"/>
                      <a:pt x="27" y="4"/>
                      <a:pt x="27" y="4"/>
                    </a:cubicBezTo>
                    <a:cubicBezTo>
                      <a:pt x="27" y="3"/>
                      <a:pt x="27" y="3"/>
                      <a:pt x="27" y="3"/>
                    </a:cubicBezTo>
                    <a:cubicBezTo>
                      <a:pt x="26" y="3"/>
                      <a:pt x="26" y="3"/>
                      <a:pt x="26" y="3"/>
                    </a:cubicBezTo>
                    <a:cubicBezTo>
                      <a:pt x="26" y="2"/>
                      <a:pt x="26" y="2"/>
                      <a:pt x="25" y="3"/>
                    </a:cubicBezTo>
                    <a:cubicBezTo>
                      <a:pt x="24" y="5"/>
                      <a:pt x="24" y="5"/>
                      <a:pt x="24" y="5"/>
                    </a:cubicBezTo>
                    <a:cubicBezTo>
                      <a:pt x="23" y="5"/>
                      <a:pt x="22" y="4"/>
                      <a:pt x="21" y="4"/>
                    </a:cubicBezTo>
                    <a:cubicBezTo>
                      <a:pt x="22" y="1"/>
                      <a:pt x="22" y="1"/>
                      <a:pt x="22" y="1"/>
                    </a:cubicBezTo>
                    <a:cubicBezTo>
                      <a:pt x="22" y="1"/>
                      <a:pt x="22" y="1"/>
                      <a:pt x="21" y="1"/>
                    </a:cubicBezTo>
                    <a:cubicBezTo>
                      <a:pt x="20" y="1"/>
                      <a:pt x="20" y="1"/>
                      <a:pt x="20" y="1"/>
                    </a:cubicBezTo>
                    <a:cubicBezTo>
                      <a:pt x="20" y="0"/>
                      <a:pt x="20" y="1"/>
                      <a:pt x="20" y="1"/>
                    </a:cubicBezTo>
                    <a:cubicBezTo>
                      <a:pt x="19" y="4"/>
                      <a:pt x="19" y="4"/>
                      <a:pt x="19" y="4"/>
                    </a:cubicBezTo>
                    <a:cubicBezTo>
                      <a:pt x="19" y="4"/>
                      <a:pt x="18" y="4"/>
                      <a:pt x="18" y="4"/>
                    </a:cubicBezTo>
                    <a:cubicBezTo>
                      <a:pt x="17" y="4"/>
                      <a:pt x="17" y="4"/>
                      <a:pt x="16" y="4"/>
                    </a:cubicBezTo>
                    <a:cubicBezTo>
                      <a:pt x="16" y="1"/>
                      <a:pt x="16" y="1"/>
                      <a:pt x="16" y="1"/>
                    </a:cubicBezTo>
                    <a:cubicBezTo>
                      <a:pt x="16" y="1"/>
                      <a:pt x="15" y="0"/>
                      <a:pt x="15" y="0"/>
                    </a:cubicBezTo>
                    <a:cubicBezTo>
                      <a:pt x="14" y="1"/>
                      <a:pt x="14" y="1"/>
                      <a:pt x="14" y="1"/>
                    </a:cubicBezTo>
                    <a:cubicBezTo>
                      <a:pt x="14" y="1"/>
                      <a:pt x="14" y="1"/>
                      <a:pt x="14" y="1"/>
                    </a:cubicBezTo>
                    <a:cubicBezTo>
                      <a:pt x="14" y="4"/>
                      <a:pt x="14" y="4"/>
                      <a:pt x="14" y="4"/>
                    </a:cubicBezTo>
                    <a:cubicBezTo>
                      <a:pt x="13" y="4"/>
                      <a:pt x="12" y="4"/>
                      <a:pt x="12" y="5"/>
                    </a:cubicBezTo>
                    <a:cubicBezTo>
                      <a:pt x="10" y="3"/>
                      <a:pt x="10" y="3"/>
                      <a:pt x="10" y="3"/>
                    </a:cubicBezTo>
                    <a:cubicBezTo>
                      <a:pt x="10" y="2"/>
                      <a:pt x="9" y="2"/>
                      <a:pt x="9" y="2"/>
                    </a:cubicBezTo>
                    <a:cubicBezTo>
                      <a:pt x="8" y="3"/>
                      <a:pt x="8" y="3"/>
                      <a:pt x="8" y="3"/>
                    </a:cubicBezTo>
                    <a:cubicBezTo>
                      <a:pt x="8" y="3"/>
                      <a:pt x="8" y="3"/>
                      <a:pt x="8" y="4"/>
                    </a:cubicBezTo>
                    <a:cubicBezTo>
                      <a:pt x="9" y="6"/>
                      <a:pt x="9" y="6"/>
                      <a:pt x="9" y="6"/>
                    </a:cubicBezTo>
                    <a:cubicBezTo>
                      <a:pt x="9" y="7"/>
                      <a:pt x="8" y="7"/>
                      <a:pt x="7" y="8"/>
                    </a:cubicBezTo>
                    <a:cubicBezTo>
                      <a:pt x="5" y="6"/>
                      <a:pt x="5" y="6"/>
                      <a:pt x="5" y="6"/>
                    </a:cubicBezTo>
                    <a:cubicBezTo>
                      <a:pt x="5" y="6"/>
                      <a:pt x="5" y="6"/>
                      <a:pt x="4" y="6"/>
                    </a:cubicBezTo>
                    <a:cubicBezTo>
                      <a:pt x="4" y="7"/>
                      <a:pt x="4" y="7"/>
                      <a:pt x="4" y="7"/>
                    </a:cubicBezTo>
                    <a:cubicBezTo>
                      <a:pt x="4" y="7"/>
                      <a:pt x="4" y="7"/>
                      <a:pt x="4" y="8"/>
                    </a:cubicBezTo>
                    <a:cubicBezTo>
                      <a:pt x="6" y="10"/>
                      <a:pt x="6" y="10"/>
                      <a:pt x="6" y="10"/>
                    </a:cubicBezTo>
                    <a:cubicBezTo>
                      <a:pt x="5" y="10"/>
                      <a:pt x="5" y="11"/>
                      <a:pt x="4" y="12"/>
                    </a:cubicBezTo>
                    <a:cubicBezTo>
                      <a:pt x="2" y="11"/>
                      <a:pt x="2" y="11"/>
                      <a:pt x="2" y="11"/>
                    </a:cubicBezTo>
                    <a:cubicBezTo>
                      <a:pt x="2" y="11"/>
                      <a:pt x="1" y="11"/>
                      <a:pt x="1" y="12"/>
                    </a:cubicBezTo>
                    <a:cubicBezTo>
                      <a:pt x="1" y="12"/>
                      <a:pt x="1" y="12"/>
                      <a:pt x="1" y="12"/>
                    </a:cubicBezTo>
                    <a:cubicBezTo>
                      <a:pt x="1" y="13"/>
                      <a:pt x="1" y="13"/>
                      <a:pt x="1" y="13"/>
                    </a:cubicBezTo>
                    <a:cubicBezTo>
                      <a:pt x="4" y="14"/>
                      <a:pt x="4" y="14"/>
                      <a:pt x="4" y="14"/>
                    </a:cubicBezTo>
                    <a:cubicBezTo>
                      <a:pt x="3" y="15"/>
                      <a:pt x="3" y="16"/>
                      <a:pt x="3" y="17"/>
                    </a:cubicBezTo>
                    <a:cubicBezTo>
                      <a:pt x="0" y="17"/>
                      <a:pt x="0" y="17"/>
                      <a:pt x="0" y="17"/>
                    </a:cubicBezTo>
                    <a:cubicBezTo>
                      <a:pt x="0" y="17"/>
                      <a:pt x="0" y="17"/>
                      <a:pt x="0" y="18"/>
                    </a:cubicBezTo>
                    <a:cubicBezTo>
                      <a:pt x="0" y="18"/>
                      <a:pt x="0" y="18"/>
                      <a:pt x="0" y="18"/>
                    </a:cubicBezTo>
                    <a:cubicBezTo>
                      <a:pt x="0" y="19"/>
                      <a:pt x="0" y="19"/>
                      <a:pt x="0" y="19"/>
                    </a:cubicBezTo>
                    <a:cubicBezTo>
                      <a:pt x="3" y="19"/>
                      <a:pt x="3" y="19"/>
                      <a:pt x="3" y="19"/>
                    </a:cubicBezTo>
                    <a:cubicBezTo>
                      <a:pt x="3" y="20"/>
                      <a:pt x="3" y="21"/>
                      <a:pt x="4" y="22"/>
                    </a:cubicBezTo>
                    <a:cubicBezTo>
                      <a:pt x="1" y="23"/>
                      <a:pt x="1" y="23"/>
                      <a:pt x="1" y="23"/>
                    </a:cubicBezTo>
                    <a:cubicBezTo>
                      <a:pt x="1" y="23"/>
                      <a:pt x="1" y="23"/>
                      <a:pt x="1" y="24"/>
                    </a:cubicBezTo>
                    <a:cubicBezTo>
                      <a:pt x="1" y="24"/>
                      <a:pt x="1" y="24"/>
                      <a:pt x="1" y="24"/>
                    </a:cubicBezTo>
                    <a:cubicBezTo>
                      <a:pt x="1" y="25"/>
                      <a:pt x="1" y="25"/>
                      <a:pt x="2" y="25"/>
                    </a:cubicBezTo>
                    <a:cubicBezTo>
                      <a:pt x="4" y="24"/>
                      <a:pt x="4" y="24"/>
                      <a:pt x="4" y="24"/>
                    </a:cubicBezTo>
                    <a:cubicBezTo>
                      <a:pt x="5" y="25"/>
                      <a:pt x="5" y="26"/>
                      <a:pt x="6" y="26"/>
                    </a:cubicBezTo>
                    <a:cubicBezTo>
                      <a:pt x="4" y="28"/>
                      <a:pt x="4" y="28"/>
                      <a:pt x="4" y="28"/>
                    </a:cubicBezTo>
                    <a:cubicBezTo>
                      <a:pt x="3" y="29"/>
                      <a:pt x="3" y="29"/>
                      <a:pt x="4" y="29"/>
                    </a:cubicBezTo>
                    <a:cubicBezTo>
                      <a:pt x="4" y="30"/>
                      <a:pt x="4" y="30"/>
                      <a:pt x="4" y="30"/>
                    </a:cubicBezTo>
                    <a:cubicBezTo>
                      <a:pt x="4" y="30"/>
                      <a:pt x="5" y="30"/>
                      <a:pt x="5" y="30"/>
                    </a:cubicBezTo>
                    <a:cubicBezTo>
                      <a:pt x="7" y="28"/>
                      <a:pt x="7" y="28"/>
                      <a:pt x="7" y="28"/>
                    </a:cubicBezTo>
                    <a:cubicBezTo>
                      <a:pt x="8" y="29"/>
                      <a:pt x="9" y="29"/>
                      <a:pt x="9" y="30"/>
                    </a:cubicBezTo>
                    <a:cubicBezTo>
                      <a:pt x="8" y="32"/>
                      <a:pt x="8" y="32"/>
                      <a:pt x="8" y="32"/>
                    </a:cubicBezTo>
                    <a:cubicBezTo>
                      <a:pt x="8" y="33"/>
                      <a:pt x="8" y="33"/>
                      <a:pt x="8" y="33"/>
                    </a:cubicBezTo>
                    <a:cubicBezTo>
                      <a:pt x="9" y="34"/>
                      <a:pt x="9" y="34"/>
                      <a:pt x="9" y="34"/>
                    </a:cubicBezTo>
                    <a:cubicBezTo>
                      <a:pt x="9" y="34"/>
                      <a:pt x="10" y="34"/>
                      <a:pt x="10" y="33"/>
                    </a:cubicBezTo>
                    <a:cubicBezTo>
                      <a:pt x="11" y="31"/>
                      <a:pt x="11" y="31"/>
                      <a:pt x="11" y="31"/>
                    </a:cubicBezTo>
                    <a:cubicBezTo>
                      <a:pt x="12" y="32"/>
                      <a:pt x="13" y="32"/>
                      <a:pt x="14" y="32"/>
                    </a:cubicBezTo>
                    <a:cubicBezTo>
                      <a:pt x="14" y="35"/>
                      <a:pt x="14" y="35"/>
                      <a:pt x="14" y="35"/>
                    </a:cubicBezTo>
                    <a:cubicBezTo>
                      <a:pt x="14" y="35"/>
                      <a:pt x="14" y="35"/>
                      <a:pt x="14" y="35"/>
                    </a:cubicBezTo>
                    <a:cubicBezTo>
                      <a:pt x="15" y="36"/>
                      <a:pt x="15" y="36"/>
                      <a:pt x="15" y="36"/>
                    </a:cubicBezTo>
                    <a:cubicBezTo>
                      <a:pt x="15" y="36"/>
                      <a:pt x="15" y="36"/>
                      <a:pt x="16" y="35"/>
                    </a:cubicBezTo>
                    <a:cubicBezTo>
                      <a:pt x="16" y="33"/>
                      <a:pt x="16" y="33"/>
                      <a:pt x="16" y="33"/>
                    </a:cubicBezTo>
                    <a:cubicBezTo>
                      <a:pt x="17" y="33"/>
                      <a:pt x="17" y="33"/>
                      <a:pt x="18" y="33"/>
                    </a:cubicBezTo>
                    <a:cubicBezTo>
                      <a:pt x="18" y="33"/>
                      <a:pt x="18" y="33"/>
                      <a:pt x="19" y="33"/>
                    </a:cubicBezTo>
                    <a:cubicBezTo>
                      <a:pt x="20" y="35"/>
                      <a:pt x="20" y="35"/>
                      <a:pt x="20" y="35"/>
                    </a:cubicBezTo>
                    <a:cubicBezTo>
                      <a:pt x="20" y="36"/>
                      <a:pt x="20" y="36"/>
                      <a:pt x="20" y="36"/>
                    </a:cubicBezTo>
                    <a:cubicBezTo>
                      <a:pt x="21" y="36"/>
                      <a:pt x="21" y="36"/>
                      <a:pt x="21" y="36"/>
                    </a:cubicBezTo>
                    <a:cubicBezTo>
                      <a:pt x="21" y="35"/>
                      <a:pt x="22" y="35"/>
                      <a:pt x="22" y="35"/>
                    </a:cubicBezTo>
                    <a:cubicBezTo>
                      <a:pt x="21" y="32"/>
                      <a:pt x="21" y="32"/>
                      <a:pt x="21" y="32"/>
                    </a:cubicBezTo>
                    <a:cubicBezTo>
                      <a:pt x="22" y="32"/>
                      <a:pt x="23" y="32"/>
                      <a:pt x="24" y="31"/>
                    </a:cubicBezTo>
                    <a:cubicBezTo>
                      <a:pt x="25" y="34"/>
                      <a:pt x="25" y="34"/>
                      <a:pt x="25" y="34"/>
                    </a:cubicBezTo>
                    <a:cubicBezTo>
                      <a:pt x="25" y="34"/>
                      <a:pt x="26" y="34"/>
                      <a:pt x="26" y="34"/>
                    </a:cubicBezTo>
                    <a:cubicBezTo>
                      <a:pt x="27" y="33"/>
                      <a:pt x="27" y="33"/>
                      <a:pt x="27" y="33"/>
                    </a:cubicBezTo>
                    <a:cubicBezTo>
                      <a:pt x="27" y="33"/>
                      <a:pt x="27" y="33"/>
                      <a:pt x="27" y="33"/>
                    </a:cubicBezTo>
                    <a:cubicBezTo>
                      <a:pt x="26" y="30"/>
                      <a:pt x="26" y="30"/>
                      <a:pt x="26" y="30"/>
                    </a:cubicBezTo>
                    <a:cubicBezTo>
                      <a:pt x="27" y="30"/>
                      <a:pt x="27" y="29"/>
                      <a:pt x="28" y="28"/>
                    </a:cubicBezTo>
                    <a:cubicBezTo>
                      <a:pt x="30" y="30"/>
                      <a:pt x="30" y="30"/>
                      <a:pt x="30" y="30"/>
                    </a:cubicBezTo>
                    <a:cubicBezTo>
                      <a:pt x="30" y="30"/>
                      <a:pt x="31" y="30"/>
                      <a:pt x="31" y="30"/>
                    </a:cubicBezTo>
                    <a:cubicBezTo>
                      <a:pt x="31" y="29"/>
                      <a:pt x="31" y="29"/>
                      <a:pt x="31" y="29"/>
                    </a:cubicBezTo>
                    <a:cubicBezTo>
                      <a:pt x="32" y="29"/>
                      <a:pt x="32" y="29"/>
                      <a:pt x="31" y="28"/>
                    </a:cubicBezTo>
                    <a:cubicBezTo>
                      <a:pt x="30" y="26"/>
                      <a:pt x="30" y="26"/>
                      <a:pt x="30" y="26"/>
                    </a:cubicBezTo>
                    <a:cubicBezTo>
                      <a:pt x="30" y="26"/>
                      <a:pt x="30" y="25"/>
                      <a:pt x="31" y="24"/>
                    </a:cubicBezTo>
                    <a:cubicBezTo>
                      <a:pt x="33" y="25"/>
                      <a:pt x="33" y="25"/>
                      <a:pt x="33" y="25"/>
                    </a:cubicBezTo>
                    <a:cubicBezTo>
                      <a:pt x="34" y="25"/>
                      <a:pt x="34" y="25"/>
                      <a:pt x="34" y="25"/>
                    </a:cubicBezTo>
                    <a:cubicBezTo>
                      <a:pt x="34" y="24"/>
                      <a:pt x="34" y="24"/>
                      <a:pt x="34" y="24"/>
                    </a:cubicBezTo>
                    <a:cubicBezTo>
                      <a:pt x="35" y="24"/>
                      <a:pt x="34" y="23"/>
                      <a:pt x="34" y="23"/>
                    </a:cubicBezTo>
                    <a:cubicBezTo>
                      <a:pt x="32" y="22"/>
                      <a:pt x="32" y="22"/>
                      <a:pt x="32" y="22"/>
                    </a:cubicBezTo>
                    <a:cubicBezTo>
                      <a:pt x="32" y="21"/>
                      <a:pt x="32" y="20"/>
                      <a:pt x="32" y="19"/>
                    </a:cubicBezTo>
                    <a:cubicBezTo>
                      <a:pt x="35" y="19"/>
                      <a:pt x="35" y="19"/>
                      <a:pt x="35" y="19"/>
                    </a:cubicBezTo>
                    <a:cubicBezTo>
                      <a:pt x="35" y="19"/>
                      <a:pt x="35" y="19"/>
                      <a:pt x="35" y="19"/>
                    </a:cubicBezTo>
                    <a:cubicBezTo>
                      <a:pt x="35" y="18"/>
                      <a:pt x="35" y="18"/>
                      <a:pt x="35" y="18"/>
                    </a:cubicBezTo>
                    <a:cubicBezTo>
                      <a:pt x="35" y="17"/>
                      <a:pt x="35" y="17"/>
                      <a:pt x="35" y="17"/>
                    </a:cubicBezTo>
                    <a:cubicBezTo>
                      <a:pt x="32" y="17"/>
                      <a:pt x="32" y="17"/>
                      <a:pt x="32" y="17"/>
                    </a:cubicBezTo>
                    <a:cubicBezTo>
                      <a:pt x="32" y="16"/>
                      <a:pt x="32" y="15"/>
                      <a:pt x="32" y="14"/>
                    </a:cubicBezTo>
                    <a:cubicBezTo>
                      <a:pt x="34" y="13"/>
                      <a:pt x="34" y="13"/>
                      <a:pt x="34" y="13"/>
                    </a:cubicBezTo>
                    <a:cubicBezTo>
                      <a:pt x="34" y="13"/>
                      <a:pt x="35" y="13"/>
                      <a:pt x="34" y="12"/>
                    </a:cubicBezTo>
                    <a:cubicBezTo>
                      <a:pt x="34" y="12"/>
                      <a:pt x="34" y="12"/>
                      <a:pt x="34" y="12"/>
                    </a:cubicBezTo>
                    <a:cubicBezTo>
                      <a:pt x="34" y="11"/>
                      <a:pt x="34" y="11"/>
                      <a:pt x="33" y="11"/>
                    </a:cubicBezTo>
                    <a:cubicBezTo>
                      <a:pt x="31" y="12"/>
                      <a:pt x="31" y="12"/>
                      <a:pt x="31" y="12"/>
                    </a:cubicBezTo>
                    <a:cubicBezTo>
                      <a:pt x="31" y="11"/>
                      <a:pt x="30" y="10"/>
                      <a:pt x="30" y="10"/>
                    </a:cubicBezTo>
                    <a:cubicBezTo>
                      <a:pt x="32" y="8"/>
                      <a:pt x="32" y="8"/>
                      <a:pt x="32" y="8"/>
                    </a:cubicBezTo>
                    <a:cubicBezTo>
                      <a:pt x="32" y="8"/>
                      <a:pt x="32" y="7"/>
                      <a:pt x="32" y="7"/>
                    </a:cubicBezTo>
                    <a:cubicBezTo>
                      <a:pt x="31" y="6"/>
                      <a:pt x="31" y="6"/>
                      <a:pt x="31" y="6"/>
                    </a:cubicBezTo>
                    <a:cubicBezTo>
                      <a:pt x="31" y="6"/>
                      <a:pt x="30" y="6"/>
                      <a:pt x="30" y="6"/>
                    </a:cubicBezTo>
                    <a:close/>
                    <a:moveTo>
                      <a:pt x="5" y="18"/>
                    </a:moveTo>
                    <a:cubicBezTo>
                      <a:pt x="6" y="16"/>
                      <a:pt x="6" y="15"/>
                      <a:pt x="6" y="13"/>
                    </a:cubicBezTo>
                    <a:cubicBezTo>
                      <a:pt x="12" y="17"/>
                      <a:pt x="12" y="17"/>
                      <a:pt x="12" y="17"/>
                    </a:cubicBezTo>
                    <a:cubicBezTo>
                      <a:pt x="12" y="17"/>
                      <a:pt x="12" y="18"/>
                      <a:pt x="12" y="18"/>
                    </a:cubicBezTo>
                    <a:cubicBezTo>
                      <a:pt x="12" y="19"/>
                      <a:pt x="12" y="19"/>
                      <a:pt x="12" y="20"/>
                    </a:cubicBezTo>
                    <a:cubicBezTo>
                      <a:pt x="6" y="23"/>
                      <a:pt x="6" y="23"/>
                      <a:pt x="6" y="23"/>
                    </a:cubicBezTo>
                    <a:cubicBezTo>
                      <a:pt x="6" y="21"/>
                      <a:pt x="5" y="20"/>
                      <a:pt x="5" y="18"/>
                    </a:cubicBezTo>
                    <a:close/>
                    <a:moveTo>
                      <a:pt x="16" y="30"/>
                    </a:moveTo>
                    <a:cubicBezTo>
                      <a:pt x="13" y="30"/>
                      <a:pt x="10" y="28"/>
                      <a:pt x="8" y="25"/>
                    </a:cubicBezTo>
                    <a:cubicBezTo>
                      <a:pt x="13" y="22"/>
                      <a:pt x="13" y="22"/>
                      <a:pt x="13" y="22"/>
                    </a:cubicBezTo>
                    <a:cubicBezTo>
                      <a:pt x="14" y="23"/>
                      <a:pt x="15" y="23"/>
                      <a:pt x="16" y="24"/>
                    </a:cubicBezTo>
                    <a:lnTo>
                      <a:pt x="16" y="30"/>
                    </a:lnTo>
                    <a:close/>
                    <a:moveTo>
                      <a:pt x="19" y="30"/>
                    </a:moveTo>
                    <a:cubicBezTo>
                      <a:pt x="19" y="24"/>
                      <a:pt x="19" y="24"/>
                      <a:pt x="19" y="24"/>
                    </a:cubicBezTo>
                    <a:cubicBezTo>
                      <a:pt x="20" y="23"/>
                      <a:pt x="21" y="23"/>
                      <a:pt x="22" y="22"/>
                    </a:cubicBezTo>
                    <a:cubicBezTo>
                      <a:pt x="27" y="25"/>
                      <a:pt x="27" y="25"/>
                      <a:pt x="27" y="25"/>
                    </a:cubicBezTo>
                    <a:cubicBezTo>
                      <a:pt x="25" y="28"/>
                      <a:pt x="22" y="30"/>
                      <a:pt x="19" y="30"/>
                    </a:cubicBezTo>
                    <a:close/>
                    <a:moveTo>
                      <a:pt x="20" y="18"/>
                    </a:moveTo>
                    <a:cubicBezTo>
                      <a:pt x="20" y="19"/>
                      <a:pt x="19" y="21"/>
                      <a:pt x="18" y="21"/>
                    </a:cubicBezTo>
                    <a:cubicBezTo>
                      <a:pt x="16" y="21"/>
                      <a:pt x="15" y="19"/>
                      <a:pt x="15" y="18"/>
                    </a:cubicBezTo>
                    <a:cubicBezTo>
                      <a:pt x="15" y="17"/>
                      <a:pt x="16" y="16"/>
                      <a:pt x="18" y="16"/>
                    </a:cubicBezTo>
                    <a:cubicBezTo>
                      <a:pt x="19" y="16"/>
                      <a:pt x="20" y="17"/>
                      <a:pt x="20" y="18"/>
                    </a:cubicBezTo>
                    <a:close/>
                    <a:moveTo>
                      <a:pt x="13" y="14"/>
                    </a:moveTo>
                    <a:cubicBezTo>
                      <a:pt x="8" y="11"/>
                      <a:pt x="8" y="11"/>
                      <a:pt x="8" y="11"/>
                    </a:cubicBezTo>
                    <a:cubicBezTo>
                      <a:pt x="10" y="8"/>
                      <a:pt x="13" y="6"/>
                      <a:pt x="16" y="6"/>
                    </a:cubicBezTo>
                    <a:cubicBezTo>
                      <a:pt x="16" y="12"/>
                      <a:pt x="16" y="12"/>
                      <a:pt x="16" y="12"/>
                    </a:cubicBezTo>
                    <a:cubicBezTo>
                      <a:pt x="15" y="13"/>
                      <a:pt x="14" y="13"/>
                      <a:pt x="13" y="14"/>
                    </a:cubicBezTo>
                    <a:close/>
                    <a:moveTo>
                      <a:pt x="30" y="18"/>
                    </a:moveTo>
                    <a:cubicBezTo>
                      <a:pt x="30" y="20"/>
                      <a:pt x="29" y="21"/>
                      <a:pt x="29" y="23"/>
                    </a:cubicBezTo>
                    <a:cubicBezTo>
                      <a:pt x="23" y="20"/>
                      <a:pt x="23" y="20"/>
                      <a:pt x="23" y="20"/>
                    </a:cubicBezTo>
                    <a:cubicBezTo>
                      <a:pt x="23" y="19"/>
                      <a:pt x="23" y="19"/>
                      <a:pt x="23" y="18"/>
                    </a:cubicBezTo>
                    <a:cubicBezTo>
                      <a:pt x="23" y="18"/>
                      <a:pt x="23" y="17"/>
                      <a:pt x="23" y="17"/>
                    </a:cubicBezTo>
                    <a:cubicBezTo>
                      <a:pt x="29" y="13"/>
                      <a:pt x="29" y="13"/>
                      <a:pt x="29" y="13"/>
                    </a:cubicBezTo>
                    <a:cubicBezTo>
                      <a:pt x="29" y="15"/>
                      <a:pt x="30" y="16"/>
                      <a:pt x="30" y="18"/>
                    </a:cubicBezTo>
                    <a:close/>
                    <a:moveTo>
                      <a:pt x="27" y="11"/>
                    </a:moveTo>
                    <a:cubicBezTo>
                      <a:pt x="22" y="14"/>
                      <a:pt x="22" y="14"/>
                      <a:pt x="22" y="14"/>
                    </a:cubicBezTo>
                    <a:cubicBezTo>
                      <a:pt x="21" y="13"/>
                      <a:pt x="20" y="13"/>
                      <a:pt x="19" y="12"/>
                    </a:cubicBezTo>
                    <a:cubicBezTo>
                      <a:pt x="19" y="6"/>
                      <a:pt x="19" y="6"/>
                      <a:pt x="19" y="6"/>
                    </a:cubicBezTo>
                    <a:cubicBezTo>
                      <a:pt x="22" y="6"/>
                      <a:pt x="25" y="8"/>
                      <a:pt x="27" y="1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8" name="Freeform 508"/>
              <p:cNvSpPr>
                <a:spLocks/>
              </p:cNvSpPr>
              <p:nvPr/>
            </p:nvSpPr>
            <p:spPr bwMode="auto">
              <a:xfrm>
                <a:off x="5786438" y="2117729"/>
                <a:ext cx="28575" cy="38100"/>
              </a:xfrm>
              <a:custGeom>
                <a:avLst/>
                <a:gdLst>
                  <a:gd name="T0" fmla="*/ 2147483647 w 9"/>
                  <a:gd name="T1" fmla="*/ 0 h 12"/>
                  <a:gd name="T2" fmla="*/ 0 w 9"/>
                  <a:gd name="T3" fmla="*/ 2147483647 h 12"/>
                  <a:gd name="T4" fmla="*/ 2147483647 w 9"/>
                  <a:gd name="T5" fmla="*/ 2147483647 h 12"/>
                  <a:gd name="T6" fmla="*/ 2147483647 w 9"/>
                  <a:gd name="T7" fmla="*/ 2147483647 h 12"/>
                  <a:gd name="T8" fmla="*/ 2147483647 w 9"/>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2">
                    <a:moveTo>
                      <a:pt x="4" y="0"/>
                    </a:moveTo>
                    <a:cubicBezTo>
                      <a:pt x="2" y="0"/>
                      <a:pt x="0" y="3"/>
                      <a:pt x="0" y="6"/>
                    </a:cubicBezTo>
                    <a:cubicBezTo>
                      <a:pt x="0" y="10"/>
                      <a:pt x="2" y="12"/>
                      <a:pt x="5" y="12"/>
                    </a:cubicBezTo>
                    <a:cubicBezTo>
                      <a:pt x="7" y="12"/>
                      <a:pt x="9" y="9"/>
                      <a:pt x="9" y="6"/>
                    </a:cubicBezTo>
                    <a:cubicBezTo>
                      <a:pt x="9" y="3"/>
                      <a:pt x="7" y="0"/>
                      <a:pt x="4"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79" name="Freeform 509"/>
              <p:cNvSpPr>
                <a:spLocks noEditPoints="1"/>
              </p:cNvSpPr>
              <p:nvPr/>
            </p:nvSpPr>
            <p:spPr bwMode="auto">
              <a:xfrm>
                <a:off x="5754688" y="2085979"/>
                <a:ext cx="195263" cy="133350"/>
              </a:xfrm>
              <a:custGeom>
                <a:avLst/>
                <a:gdLst>
                  <a:gd name="T0" fmla="*/ 2147483647 w 61"/>
                  <a:gd name="T1" fmla="*/ 0 h 42"/>
                  <a:gd name="T2" fmla="*/ 2147483647 w 61"/>
                  <a:gd name="T3" fmla="*/ 0 h 42"/>
                  <a:gd name="T4" fmla="*/ 0 w 61"/>
                  <a:gd name="T5" fmla="*/ 2147483647 h 42"/>
                  <a:gd name="T6" fmla="*/ 0 w 61"/>
                  <a:gd name="T7" fmla="*/ 2147483647 h 42"/>
                  <a:gd name="T8" fmla="*/ 2147483647 w 61"/>
                  <a:gd name="T9" fmla="*/ 2147483647 h 42"/>
                  <a:gd name="T10" fmla="*/ 2147483647 w 61"/>
                  <a:gd name="T11" fmla="*/ 2147483647 h 42"/>
                  <a:gd name="T12" fmla="*/ 2147483647 w 61"/>
                  <a:gd name="T13" fmla="*/ 2147483647 h 42"/>
                  <a:gd name="T14" fmla="*/ 2147483647 w 61"/>
                  <a:gd name="T15" fmla="*/ 2147483647 h 42"/>
                  <a:gd name="T16" fmla="*/ 2147483647 w 61"/>
                  <a:gd name="T17" fmla="*/ 2147483647 h 42"/>
                  <a:gd name="T18" fmla="*/ 2147483647 w 61"/>
                  <a:gd name="T19" fmla="*/ 2147483647 h 42"/>
                  <a:gd name="T20" fmla="*/ 2147483647 w 61"/>
                  <a:gd name="T21" fmla="*/ 0 h 42"/>
                  <a:gd name="T22" fmla="*/ 2147483647 w 61"/>
                  <a:gd name="T23" fmla="*/ 2147483647 h 42"/>
                  <a:gd name="T24" fmla="*/ 2147483647 w 61"/>
                  <a:gd name="T25" fmla="*/ 2147483647 h 42"/>
                  <a:gd name="T26" fmla="*/ 2147483647 w 61"/>
                  <a:gd name="T27" fmla="*/ 2147483647 h 42"/>
                  <a:gd name="T28" fmla="*/ 2147483647 w 61"/>
                  <a:gd name="T29" fmla="*/ 2147483647 h 42"/>
                  <a:gd name="T30" fmla="*/ 2147483647 w 61"/>
                  <a:gd name="T31" fmla="*/ 2147483647 h 42"/>
                  <a:gd name="T32" fmla="*/ 2147483647 w 61"/>
                  <a:gd name="T33" fmla="*/ 2147483647 h 42"/>
                  <a:gd name="T34" fmla="*/ 2147483647 w 61"/>
                  <a:gd name="T35" fmla="*/ 2147483647 h 42"/>
                  <a:gd name="T36" fmla="*/ 2147483647 w 61"/>
                  <a:gd name="T37" fmla="*/ 2147483647 h 42"/>
                  <a:gd name="T38" fmla="*/ 2147483647 w 61"/>
                  <a:gd name="T39" fmla="*/ 2147483647 h 42"/>
                  <a:gd name="T40" fmla="*/ 2147483647 w 61"/>
                  <a:gd name="T41" fmla="*/ 2147483647 h 42"/>
                  <a:gd name="T42" fmla="*/ 2147483647 w 61"/>
                  <a:gd name="T43" fmla="*/ 2147483647 h 42"/>
                  <a:gd name="T44" fmla="*/ 2147483647 w 61"/>
                  <a:gd name="T45" fmla="*/ 2147483647 h 42"/>
                  <a:gd name="T46" fmla="*/ 2147483647 w 61"/>
                  <a:gd name="T47" fmla="*/ 2147483647 h 42"/>
                  <a:gd name="T48" fmla="*/ 2147483647 w 61"/>
                  <a:gd name="T49" fmla="*/ 2147483647 h 42"/>
                  <a:gd name="T50" fmla="*/ 2147483647 w 61"/>
                  <a:gd name="T51" fmla="*/ 2147483647 h 42"/>
                  <a:gd name="T52" fmla="*/ 2147483647 w 61"/>
                  <a:gd name="T53" fmla="*/ 2147483647 h 42"/>
                  <a:gd name="T54" fmla="*/ 2147483647 w 61"/>
                  <a:gd name="T55" fmla="*/ 2147483647 h 42"/>
                  <a:gd name="T56" fmla="*/ 2147483647 w 61"/>
                  <a:gd name="T57" fmla="*/ 2147483647 h 42"/>
                  <a:gd name="T58" fmla="*/ 2147483647 w 61"/>
                  <a:gd name="T59" fmla="*/ 2147483647 h 42"/>
                  <a:gd name="T60" fmla="*/ 2147483647 w 61"/>
                  <a:gd name="T61" fmla="*/ 2147483647 h 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1" h="42">
                    <a:moveTo>
                      <a:pt x="60" y="0"/>
                    </a:moveTo>
                    <a:cubicBezTo>
                      <a:pt x="1" y="0"/>
                      <a:pt x="1" y="0"/>
                      <a:pt x="1" y="0"/>
                    </a:cubicBezTo>
                    <a:cubicBezTo>
                      <a:pt x="0" y="0"/>
                      <a:pt x="0" y="1"/>
                      <a:pt x="0" y="1"/>
                    </a:cubicBezTo>
                    <a:cubicBezTo>
                      <a:pt x="0" y="42"/>
                      <a:pt x="0" y="42"/>
                      <a:pt x="0" y="42"/>
                    </a:cubicBezTo>
                    <a:cubicBezTo>
                      <a:pt x="0" y="42"/>
                      <a:pt x="0" y="42"/>
                      <a:pt x="1" y="42"/>
                    </a:cubicBezTo>
                    <a:cubicBezTo>
                      <a:pt x="36" y="42"/>
                      <a:pt x="36" y="42"/>
                      <a:pt x="36" y="42"/>
                    </a:cubicBezTo>
                    <a:cubicBezTo>
                      <a:pt x="36" y="41"/>
                      <a:pt x="36" y="39"/>
                      <a:pt x="36" y="37"/>
                    </a:cubicBezTo>
                    <a:cubicBezTo>
                      <a:pt x="36" y="27"/>
                      <a:pt x="44" y="18"/>
                      <a:pt x="55" y="18"/>
                    </a:cubicBezTo>
                    <a:cubicBezTo>
                      <a:pt x="57" y="18"/>
                      <a:pt x="59" y="18"/>
                      <a:pt x="61" y="19"/>
                    </a:cubicBezTo>
                    <a:cubicBezTo>
                      <a:pt x="61" y="1"/>
                      <a:pt x="61" y="1"/>
                      <a:pt x="61" y="1"/>
                    </a:cubicBezTo>
                    <a:cubicBezTo>
                      <a:pt x="61" y="1"/>
                      <a:pt x="61" y="0"/>
                      <a:pt x="60" y="0"/>
                    </a:cubicBezTo>
                    <a:close/>
                    <a:moveTo>
                      <a:pt x="14" y="25"/>
                    </a:moveTo>
                    <a:cubicBezTo>
                      <a:pt x="9" y="25"/>
                      <a:pt x="6" y="21"/>
                      <a:pt x="6" y="16"/>
                    </a:cubicBezTo>
                    <a:cubicBezTo>
                      <a:pt x="6" y="11"/>
                      <a:pt x="9" y="7"/>
                      <a:pt x="15" y="7"/>
                    </a:cubicBezTo>
                    <a:cubicBezTo>
                      <a:pt x="20" y="7"/>
                      <a:pt x="23" y="11"/>
                      <a:pt x="23" y="16"/>
                    </a:cubicBezTo>
                    <a:cubicBezTo>
                      <a:pt x="23" y="22"/>
                      <a:pt x="20" y="25"/>
                      <a:pt x="14" y="25"/>
                    </a:cubicBezTo>
                    <a:close/>
                    <a:moveTo>
                      <a:pt x="30" y="25"/>
                    </a:moveTo>
                    <a:cubicBezTo>
                      <a:pt x="28" y="25"/>
                      <a:pt x="26" y="25"/>
                      <a:pt x="25" y="24"/>
                    </a:cubicBezTo>
                    <a:cubicBezTo>
                      <a:pt x="26" y="21"/>
                      <a:pt x="26" y="21"/>
                      <a:pt x="26" y="21"/>
                    </a:cubicBezTo>
                    <a:cubicBezTo>
                      <a:pt x="27" y="21"/>
                      <a:pt x="29" y="22"/>
                      <a:pt x="31" y="22"/>
                    </a:cubicBezTo>
                    <a:cubicBezTo>
                      <a:pt x="32" y="22"/>
                      <a:pt x="33" y="21"/>
                      <a:pt x="33" y="20"/>
                    </a:cubicBezTo>
                    <a:cubicBezTo>
                      <a:pt x="33" y="19"/>
                      <a:pt x="33" y="18"/>
                      <a:pt x="30" y="17"/>
                    </a:cubicBezTo>
                    <a:cubicBezTo>
                      <a:pt x="27" y="16"/>
                      <a:pt x="25" y="15"/>
                      <a:pt x="25" y="12"/>
                    </a:cubicBezTo>
                    <a:cubicBezTo>
                      <a:pt x="25" y="9"/>
                      <a:pt x="28" y="7"/>
                      <a:pt x="32" y="7"/>
                    </a:cubicBezTo>
                    <a:cubicBezTo>
                      <a:pt x="34" y="7"/>
                      <a:pt x="36" y="7"/>
                      <a:pt x="37" y="8"/>
                    </a:cubicBezTo>
                    <a:cubicBezTo>
                      <a:pt x="36" y="11"/>
                      <a:pt x="36" y="11"/>
                      <a:pt x="36" y="11"/>
                    </a:cubicBezTo>
                    <a:cubicBezTo>
                      <a:pt x="35" y="10"/>
                      <a:pt x="34" y="10"/>
                      <a:pt x="32" y="10"/>
                    </a:cubicBezTo>
                    <a:cubicBezTo>
                      <a:pt x="30" y="10"/>
                      <a:pt x="30" y="11"/>
                      <a:pt x="30" y="12"/>
                    </a:cubicBezTo>
                    <a:cubicBezTo>
                      <a:pt x="30" y="13"/>
                      <a:pt x="31" y="13"/>
                      <a:pt x="33" y="14"/>
                    </a:cubicBezTo>
                    <a:cubicBezTo>
                      <a:pt x="36" y="15"/>
                      <a:pt x="38" y="17"/>
                      <a:pt x="38" y="20"/>
                    </a:cubicBezTo>
                    <a:cubicBezTo>
                      <a:pt x="38" y="23"/>
                      <a:pt x="35" y="25"/>
                      <a:pt x="30" y="25"/>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80" name="Freeform 510"/>
              <p:cNvSpPr>
                <a:spLocks noEditPoints="1"/>
              </p:cNvSpPr>
              <p:nvPr/>
            </p:nvSpPr>
            <p:spPr bwMode="auto">
              <a:xfrm>
                <a:off x="5657850" y="1503365"/>
                <a:ext cx="387350" cy="390526"/>
              </a:xfrm>
              <a:custGeom>
                <a:avLst/>
                <a:gdLst>
                  <a:gd name="T0" fmla="*/ 2147483647 w 244"/>
                  <a:gd name="T1" fmla="*/ 2147483647 h 246"/>
                  <a:gd name="T2" fmla="*/ 0 w 244"/>
                  <a:gd name="T3" fmla="*/ 2147483647 h 246"/>
                  <a:gd name="T4" fmla="*/ 0 w 244"/>
                  <a:gd name="T5" fmla="*/ 0 h 246"/>
                  <a:gd name="T6" fmla="*/ 2147483647 w 244"/>
                  <a:gd name="T7" fmla="*/ 0 h 246"/>
                  <a:gd name="T8" fmla="*/ 2147483647 w 244"/>
                  <a:gd name="T9" fmla="*/ 2147483647 h 246"/>
                  <a:gd name="T10" fmla="*/ 2147483647 w 244"/>
                  <a:gd name="T11" fmla="*/ 2147483647 h 246"/>
                  <a:gd name="T12" fmla="*/ 2147483647 w 244"/>
                  <a:gd name="T13" fmla="*/ 0 h 246"/>
                  <a:gd name="T14" fmla="*/ 2147483647 w 244"/>
                  <a:gd name="T15" fmla="*/ 0 h 246"/>
                  <a:gd name="T16" fmla="*/ 2147483647 w 244"/>
                  <a:gd name="T17" fmla="*/ 2147483647 h 246"/>
                  <a:gd name="T18" fmla="*/ 2147483647 w 244"/>
                  <a:gd name="T19" fmla="*/ 2147483647 h 246"/>
                  <a:gd name="T20" fmla="*/ 2147483647 w 244"/>
                  <a:gd name="T21" fmla="*/ 2147483647 h 246"/>
                  <a:gd name="T22" fmla="*/ 2147483647 w 244"/>
                  <a:gd name="T23" fmla="*/ 2147483647 h 246"/>
                  <a:gd name="T24" fmla="*/ 2147483647 w 244"/>
                  <a:gd name="T25" fmla="*/ 2147483647 h 246"/>
                  <a:gd name="T26" fmla="*/ 2147483647 w 244"/>
                  <a:gd name="T27" fmla="*/ 2147483647 h 246"/>
                  <a:gd name="T28" fmla="*/ 2147483647 w 244"/>
                  <a:gd name="T29" fmla="*/ 2147483647 h 246"/>
                  <a:gd name="T30" fmla="*/ 2147483647 w 244"/>
                  <a:gd name="T31" fmla="*/ 2147483647 h 246"/>
                  <a:gd name="T32" fmla="*/ 2147483647 w 244"/>
                  <a:gd name="T33" fmla="*/ 2147483647 h 246"/>
                  <a:gd name="T34" fmla="*/ 2147483647 w 244"/>
                  <a:gd name="T35" fmla="*/ 2147483647 h 2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6">
                    <a:moveTo>
                      <a:pt x="244" y="246"/>
                    </a:moveTo>
                    <a:lnTo>
                      <a:pt x="0" y="246"/>
                    </a:lnTo>
                    <a:lnTo>
                      <a:pt x="0" y="0"/>
                    </a:lnTo>
                    <a:lnTo>
                      <a:pt x="97" y="0"/>
                    </a:lnTo>
                    <a:lnTo>
                      <a:pt x="97" y="55"/>
                    </a:lnTo>
                    <a:lnTo>
                      <a:pt x="147" y="55"/>
                    </a:lnTo>
                    <a:lnTo>
                      <a:pt x="147" y="0"/>
                    </a:lnTo>
                    <a:lnTo>
                      <a:pt x="244" y="0"/>
                    </a:lnTo>
                    <a:lnTo>
                      <a:pt x="244" y="246"/>
                    </a:lnTo>
                    <a:close/>
                    <a:moveTo>
                      <a:pt x="15" y="230"/>
                    </a:moveTo>
                    <a:lnTo>
                      <a:pt x="228" y="230"/>
                    </a:lnTo>
                    <a:lnTo>
                      <a:pt x="228" y="17"/>
                    </a:lnTo>
                    <a:lnTo>
                      <a:pt x="164" y="17"/>
                    </a:lnTo>
                    <a:lnTo>
                      <a:pt x="164" y="71"/>
                    </a:lnTo>
                    <a:lnTo>
                      <a:pt x="81" y="71"/>
                    </a:lnTo>
                    <a:lnTo>
                      <a:pt x="81" y="17"/>
                    </a:lnTo>
                    <a:lnTo>
                      <a:pt x="15" y="17"/>
                    </a:lnTo>
                    <a:lnTo>
                      <a:pt x="15" y="230"/>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81" name="Freeform 511"/>
              <p:cNvSpPr>
                <a:spLocks/>
              </p:cNvSpPr>
              <p:nvPr/>
            </p:nvSpPr>
            <p:spPr bwMode="auto">
              <a:xfrm>
                <a:off x="5716588" y="1635128"/>
                <a:ext cx="207963" cy="207963"/>
              </a:xfrm>
              <a:custGeom>
                <a:avLst/>
                <a:gdLst>
                  <a:gd name="T0" fmla="*/ 2147483647 w 65"/>
                  <a:gd name="T1" fmla="*/ 2147483647 h 65"/>
                  <a:gd name="T2" fmla="*/ 2147483647 w 65"/>
                  <a:gd name="T3" fmla="*/ 2147483647 h 65"/>
                  <a:gd name="T4" fmla="*/ 2147483647 w 65"/>
                  <a:gd name="T5" fmla="*/ 2147483647 h 65"/>
                  <a:gd name="T6" fmla="*/ 2147483647 w 65"/>
                  <a:gd name="T7" fmla="*/ 2147483647 h 65"/>
                  <a:gd name="T8" fmla="*/ 2147483647 w 65"/>
                  <a:gd name="T9" fmla="*/ 2147483647 h 65"/>
                  <a:gd name="T10" fmla="*/ 2147483647 w 65"/>
                  <a:gd name="T11" fmla="*/ 2147483647 h 65"/>
                  <a:gd name="T12" fmla="*/ 2147483647 w 65"/>
                  <a:gd name="T13" fmla="*/ 2147483647 h 65"/>
                  <a:gd name="T14" fmla="*/ 2147483647 w 65"/>
                  <a:gd name="T15" fmla="*/ 2147483647 h 65"/>
                  <a:gd name="T16" fmla="*/ 2147483647 w 65"/>
                  <a:gd name="T17" fmla="*/ 2147483647 h 65"/>
                  <a:gd name="T18" fmla="*/ 2147483647 w 65"/>
                  <a:gd name="T19" fmla="*/ 2147483647 h 65"/>
                  <a:gd name="T20" fmla="*/ 2147483647 w 65"/>
                  <a:gd name="T21" fmla="*/ 2147483647 h 65"/>
                  <a:gd name="T22" fmla="*/ 2147483647 w 65"/>
                  <a:gd name="T23" fmla="*/ 2147483647 h 65"/>
                  <a:gd name="T24" fmla="*/ 2147483647 w 65"/>
                  <a:gd name="T25" fmla="*/ 2147483647 h 65"/>
                  <a:gd name="T26" fmla="*/ 2147483647 w 65"/>
                  <a:gd name="T27" fmla="*/ 2147483647 h 65"/>
                  <a:gd name="T28" fmla="*/ 2147483647 w 65"/>
                  <a:gd name="T29" fmla="*/ 2147483647 h 65"/>
                  <a:gd name="T30" fmla="*/ 2147483647 w 65"/>
                  <a:gd name="T31" fmla="*/ 0 h 65"/>
                  <a:gd name="T32" fmla="*/ 2147483647 w 65"/>
                  <a:gd name="T33" fmla="*/ 2147483647 h 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5" h="65">
                    <a:moveTo>
                      <a:pt x="24" y="8"/>
                    </a:moveTo>
                    <a:cubicBezTo>
                      <a:pt x="24" y="20"/>
                      <a:pt x="24" y="20"/>
                      <a:pt x="24" y="20"/>
                    </a:cubicBezTo>
                    <a:cubicBezTo>
                      <a:pt x="24" y="46"/>
                      <a:pt x="24" y="46"/>
                      <a:pt x="24" y="46"/>
                    </a:cubicBezTo>
                    <a:cubicBezTo>
                      <a:pt x="21" y="44"/>
                      <a:pt x="16" y="44"/>
                      <a:pt x="11" y="46"/>
                    </a:cubicBezTo>
                    <a:cubicBezTo>
                      <a:pt x="4" y="49"/>
                      <a:pt x="0" y="54"/>
                      <a:pt x="1" y="59"/>
                    </a:cubicBezTo>
                    <a:cubicBezTo>
                      <a:pt x="3" y="64"/>
                      <a:pt x="10" y="65"/>
                      <a:pt x="17" y="63"/>
                    </a:cubicBezTo>
                    <a:cubicBezTo>
                      <a:pt x="23" y="60"/>
                      <a:pt x="27" y="56"/>
                      <a:pt x="27" y="51"/>
                    </a:cubicBezTo>
                    <a:cubicBezTo>
                      <a:pt x="27" y="20"/>
                      <a:pt x="27" y="20"/>
                      <a:pt x="27" y="20"/>
                    </a:cubicBezTo>
                    <a:cubicBezTo>
                      <a:pt x="62" y="13"/>
                      <a:pt x="62" y="13"/>
                      <a:pt x="62" y="13"/>
                    </a:cubicBezTo>
                    <a:cubicBezTo>
                      <a:pt x="62" y="39"/>
                      <a:pt x="62" y="39"/>
                      <a:pt x="62" y="39"/>
                    </a:cubicBezTo>
                    <a:cubicBezTo>
                      <a:pt x="59" y="38"/>
                      <a:pt x="54" y="37"/>
                      <a:pt x="49" y="39"/>
                    </a:cubicBezTo>
                    <a:cubicBezTo>
                      <a:pt x="42" y="42"/>
                      <a:pt x="37" y="47"/>
                      <a:pt x="39" y="52"/>
                    </a:cubicBezTo>
                    <a:cubicBezTo>
                      <a:pt x="41" y="57"/>
                      <a:pt x="48" y="58"/>
                      <a:pt x="55" y="56"/>
                    </a:cubicBezTo>
                    <a:cubicBezTo>
                      <a:pt x="61" y="53"/>
                      <a:pt x="65" y="49"/>
                      <a:pt x="65" y="44"/>
                    </a:cubicBezTo>
                    <a:cubicBezTo>
                      <a:pt x="65" y="13"/>
                      <a:pt x="65" y="13"/>
                      <a:pt x="65" y="13"/>
                    </a:cubicBezTo>
                    <a:cubicBezTo>
                      <a:pt x="65" y="0"/>
                      <a:pt x="65" y="0"/>
                      <a:pt x="65" y="0"/>
                    </a:cubicBezTo>
                    <a:lnTo>
                      <a:pt x="24" y="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82" name="Freeform 512"/>
              <p:cNvSpPr>
                <a:spLocks noEditPoints="1"/>
              </p:cNvSpPr>
              <p:nvPr/>
            </p:nvSpPr>
            <p:spPr bwMode="auto">
              <a:xfrm>
                <a:off x="5657850" y="2389192"/>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4"/>
                    </a:lnTo>
                    <a:lnTo>
                      <a:pt x="147" y="54"/>
                    </a:lnTo>
                    <a:lnTo>
                      <a:pt x="147" y="0"/>
                    </a:lnTo>
                    <a:lnTo>
                      <a:pt x="244" y="0"/>
                    </a:lnTo>
                    <a:lnTo>
                      <a:pt x="244" y="244"/>
                    </a:lnTo>
                    <a:close/>
                    <a:moveTo>
                      <a:pt x="15" y="228"/>
                    </a:moveTo>
                    <a:lnTo>
                      <a:pt x="228" y="228"/>
                    </a:lnTo>
                    <a:lnTo>
                      <a:pt x="228" y="14"/>
                    </a:lnTo>
                    <a:lnTo>
                      <a:pt x="164" y="14"/>
                    </a:lnTo>
                    <a:lnTo>
                      <a:pt x="164" y="69"/>
                    </a:lnTo>
                    <a:lnTo>
                      <a:pt x="81" y="69"/>
                    </a:lnTo>
                    <a:lnTo>
                      <a:pt x="81" y="14"/>
                    </a:lnTo>
                    <a:lnTo>
                      <a:pt x="15" y="14"/>
                    </a:lnTo>
                    <a:lnTo>
                      <a:pt x="15"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183" name="Freeform 513"/>
              <p:cNvSpPr>
                <a:spLocks noEditPoints="1"/>
              </p:cNvSpPr>
              <p:nvPr/>
            </p:nvSpPr>
            <p:spPr bwMode="auto">
              <a:xfrm>
                <a:off x="5738813" y="2533655"/>
                <a:ext cx="236538" cy="180975"/>
              </a:xfrm>
              <a:custGeom>
                <a:avLst/>
                <a:gdLst>
                  <a:gd name="T0" fmla="*/ 0 w 74"/>
                  <a:gd name="T1" fmla="*/ 2147483647 h 57"/>
                  <a:gd name="T2" fmla="*/ 2147483647 w 74"/>
                  <a:gd name="T3" fmla="*/ 0 h 57"/>
                  <a:gd name="T4" fmla="*/ 2147483647 w 74"/>
                  <a:gd name="T5" fmla="*/ 2147483647 h 57"/>
                  <a:gd name="T6" fmla="*/ 2147483647 w 74"/>
                  <a:gd name="T7" fmla="*/ 2147483647 h 57"/>
                  <a:gd name="T8" fmla="*/ 2147483647 w 74"/>
                  <a:gd name="T9" fmla="*/ 2147483647 h 57"/>
                  <a:gd name="T10" fmla="*/ 2147483647 w 74"/>
                  <a:gd name="T11" fmla="*/ 2147483647 h 57"/>
                  <a:gd name="T12" fmla="*/ 2147483647 w 74"/>
                  <a:gd name="T13" fmla="*/ 2147483647 h 57"/>
                  <a:gd name="T14" fmla="*/ 2147483647 w 74"/>
                  <a:gd name="T15" fmla="*/ 2147483647 h 57"/>
                  <a:gd name="T16" fmla="*/ 2147483647 w 74"/>
                  <a:gd name="T17" fmla="*/ 2147483647 h 57"/>
                  <a:gd name="T18" fmla="*/ 2147483647 w 74"/>
                  <a:gd name="T19" fmla="*/ 2147483647 h 57"/>
                  <a:gd name="T20" fmla="*/ 2147483647 w 74"/>
                  <a:gd name="T21" fmla="*/ 2147483647 h 57"/>
                  <a:gd name="T22" fmla="*/ 2147483647 w 74"/>
                  <a:gd name="T23" fmla="*/ 2147483647 h 57"/>
                  <a:gd name="T24" fmla="*/ 2147483647 w 74"/>
                  <a:gd name="T25" fmla="*/ 2147483647 h 57"/>
                  <a:gd name="T26" fmla="*/ 2147483647 w 74"/>
                  <a:gd name="T27" fmla="*/ 2147483647 h 57"/>
                  <a:gd name="T28" fmla="*/ 2147483647 w 74"/>
                  <a:gd name="T29" fmla="*/ 2147483647 h 57"/>
                  <a:gd name="T30" fmla="*/ 2147483647 w 74"/>
                  <a:gd name="T31" fmla="*/ 2147483647 h 57"/>
                  <a:gd name="T32" fmla="*/ 2147483647 w 74"/>
                  <a:gd name="T33" fmla="*/ 2147483647 h 57"/>
                  <a:gd name="T34" fmla="*/ 2147483647 w 74"/>
                  <a:gd name="T35" fmla="*/ 2147483647 h 57"/>
                  <a:gd name="T36" fmla="*/ 2147483647 w 74"/>
                  <a:gd name="T37" fmla="*/ 2147483647 h 57"/>
                  <a:gd name="T38" fmla="*/ 2147483647 w 74"/>
                  <a:gd name="T39" fmla="*/ 2147483647 h 57"/>
                  <a:gd name="T40" fmla="*/ 2147483647 w 74"/>
                  <a:gd name="T41" fmla="*/ 2147483647 h 57"/>
                  <a:gd name="T42" fmla="*/ 2147483647 w 74"/>
                  <a:gd name="T43" fmla="*/ 2147483647 h 57"/>
                  <a:gd name="T44" fmla="*/ 2147483647 w 74"/>
                  <a:gd name="T45" fmla="*/ 2147483647 h 57"/>
                  <a:gd name="T46" fmla="*/ 2147483647 w 74"/>
                  <a:gd name="T47" fmla="*/ 2147483647 h 57"/>
                  <a:gd name="T48" fmla="*/ 2147483647 w 74"/>
                  <a:gd name="T49" fmla="*/ 2147483647 h 57"/>
                  <a:gd name="T50" fmla="*/ 2147483647 w 74"/>
                  <a:gd name="T51" fmla="*/ 2147483647 h 57"/>
                  <a:gd name="T52" fmla="*/ 2147483647 w 74"/>
                  <a:gd name="T53" fmla="*/ 2147483647 h 57"/>
                  <a:gd name="T54" fmla="*/ 2147483647 w 74"/>
                  <a:gd name="T55" fmla="*/ 2147483647 h 57"/>
                  <a:gd name="T56" fmla="*/ 2147483647 w 74"/>
                  <a:gd name="T57" fmla="*/ 2147483647 h 57"/>
                  <a:gd name="T58" fmla="*/ 2147483647 w 74"/>
                  <a:gd name="T59" fmla="*/ 2147483647 h 57"/>
                  <a:gd name="T60" fmla="*/ 2147483647 w 74"/>
                  <a:gd name="T61" fmla="*/ 2147483647 h 57"/>
                  <a:gd name="T62" fmla="*/ 2147483647 w 74"/>
                  <a:gd name="T63" fmla="*/ 2147483647 h 57"/>
                  <a:gd name="T64" fmla="*/ 2147483647 w 74"/>
                  <a:gd name="T65" fmla="*/ 2147483647 h 57"/>
                  <a:gd name="T66" fmla="*/ 2147483647 w 74"/>
                  <a:gd name="T67" fmla="*/ 2147483647 h 57"/>
                  <a:gd name="T68" fmla="*/ 2147483647 w 74"/>
                  <a:gd name="T69" fmla="*/ 2147483647 h 57"/>
                  <a:gd name="T70" fmla="*/ 2147483647 w 74"/>
                  <a:gd name="T71" fmla="*/ 2147483647 h 57"/>
                  <a:gd name="T72" fmla="*/ 2147483647 w 74"/>
                  <a:gd name="T73" fmla="*/ 2147483647 h 57"/>
                  <a:gd name="T74" fmla="*/ 2147483647 w 74"/>
                  <a:gd name="T75" fmla="*/ 2147483647 h 57"/>
                  <a:gd name="T76" fmla="*/ 2147483647 w 74"/>
                  <a:gd name="T77" fmla="*/ 2147483647 h 57"/>
                  <a:gd name="T78" fmla="*/ 2147483647 w 74"/>
                  <a:gd name="T79" fmla="*/ 2147483647 h 57"/>
                  <a:gd name="T80" fmla="*/ 2147483647 w 74"/>
                  <a:gd name="T81" fmla="*/ 2147483647 h 57"/>
                  <a:gd name="T82" fmla="*/ 2147483647 w 74"/>
                  <a:gd name="T83" fmla="*/ 2147483647 h 57"/>
                  <a:gd name="T84" fmla="*/ 2147483647 w 74"/>
                  <a:gd name="T85" fmla="*/ 2147483647 h 57"/>
                  <a:gd name="T86" fmla="*/ 2147483647 w 74"/>
                  <a:gd name="T87" fmla="*/ 2147483647 h 57"/>
                  <a:gd name="T88" fmla="*/ 2147483647 w 74"/>
                  <a:gd name="T89" fmla="*/ 2147483647 h 57"/>
                  <a:gd name="T90" fmla="*/ 2147483647 w 74"/>
                  <a:gd name="T91" fmla="*/ 2147483647 h 57"/>
                  <a:gd name="T92" fmla="*/ 2147483647 w 74"/>
                  <a:gd name="T93" fmla="*/ 2147483647 h 57"/>
                  <a:gd name="T94" fmla="*/ 2147483647 w 74"/>
                  <a:gd name="T95" fmla="*/ 2147483647 h 57"/>
                  <a:gd name="T96" fmla="*/ 2147483647 w 74"/>
                  <a:gd name="T97" fmla="*/ 2147483647 h 57"/>
                  <a:gd name="T98" fmla="*/ 2147483647 w 74"/>
                  <a:gd name="T99" fmla="*/ 2147483647 h 57"/>
                  <a:gd name="T100" fmla="*/ 2147483647 w 74"/>
                  <a:gd name="T101" fmla="*/ 2147483647 h 57"/>
                  <a:gd name="T102" fmla="*/ 2147483647 w 74"/>
                  <a:gd name="T103" fmla="*/ 2147483647 h 57"/>
                  <a:gd name="T104" fmla="*/ 2147483647 w 74"/>
                  <a:gd name="T105" fmla="*/ 2147483647 h 57"/>
                  <a:gd name="T106" fmla="*/ 2147483647 w 74"/>
                  <a:gd name="T107" fmla="*/ 2147483647 h 5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 h="57">
                    <a:moveTo>
                      <a:pt x="0" y="0"/>
                    </a:moveTo>
                    <a:cubicBezTo>
                      <a:pt x="0" y="57"/>
                      <a:pt x="0" y="57"/>
                      <a:pt x="0" y="57"/>
                    </a:cubicBezTo>
                    <a:cubicBezTo>
                      <a:pt x="74" y="57"/>
                      <a:pt x="74" y="57"/>
                      <a:pt x="74" y="57"/>
                    </a:cubicBezTo>
                    <a:cubicBezTo>
                      <a:pt x="74" y="0"/>
                      <a:pt x="74" y="0"/>
                      <a:pt x="74" y="0"/>
                    </a:cubicBezTo>
                    <a:lnTo>
                      <a:pt x="0" y="0"/>
                    </a:lnTo>
                    <a:close/>
                    <a:moveTo>
                      <a:pt x="58" y="4"/>
                    </a:moveTo>
                    <a:cubicBezTo>
                      <a:pt x="63" y="4"/>
                      <a:pt x="63" y="4"/>
                      <a:pt x="63" y="4"/>
                    </a:cubicBezTo>
                    <a:cubicBezTo>
                      <a:pt x="63" y="9"/>
                      <a:pt x="63" y="9"/>
                      <a:pt x="63" y="9"/>
                    </a:cubicBezTo>
                    <a:cubicBezTo>
                      <a:pt x="58" y="9"/>
                      <a:pt x="58" y="9"/>
                      <a:pt x="58" y="9"/>
                    </a:cubicBezTo>
                    <a:lnTo>
                      <a:pt x="58" y="4"/>
                    </a:lnTo>
                    <a:close/>
                    <a:moveTo>
                      <a:pt x="39" y="4"/>
                    </a:moveTo>
                    <a:cubicBezTo>
                      <a:pt x="45" y="4"/>
                      <a:pt x="45" y="4"/>
                      <a:pt x="45" y="4"/>
                    </a:cubicBezTo>
                    <a:cubicBezTo>
                      <a:pt x="45" y="9"/>
                      <a:pt x="45" y="9"/>
                      <a:pt x="45" y="9"/>
                    </a:cubicBezTo>
                    <a:cubicBezTo>
                      <a:pt x="39" y="9"/>
                      <a:pt x="39" y="9"/>
                      <a:pt x="39" y="9"/>
                    </a:cubicBezTo>
                    <a:lnTo>
                      <a:pt x="39" y="4"/>
                    </a:lnTo>
                    <a:close/>
                    <a:moveTo>
                      <a:pt x="30" y="4"/>
                    </a:moveTo>
                    <a:cubicBezTo>
                      <a:pt x="36" y="4"/>
                      <a:pt x="36" y="4"/>
                      <a:pt x="36" y="4"/>
                    </a:cubicBezTo>
                    <a:cubicBezTo>
                      <a:pt x="36" y="9"/>
                      <a:pt x="36" y="9"/>
                      <a:pt x="36" y="9"/>
                    </a:cubicBezTo>
                    <a:cubicBezTo>
                      <a:pt x="30" y="9"/>
                      <a:pt x="30" y="9"/>
                      <a:pt x="30" y="9"/>
                    </a:cubicBezTo>
                    <a:lnTo>
                      <a:pt x="30" y="4"/>
                    </a:lnTo>
                    <a:close/>
                    <a:moveTo>
                      <a:pt x="21" y="4"/>
                    </a:moveTo>
                    <a:cubicBezTo>
                      <a:pt x="26" y="4"/>
                      <a:pt x="26" y="4"/>
                      <a:pt x="26" y="4"/>
                    </a:cubicBezTo>
                    <a:cubicBezTo>
                      <a:pt x="26" y="9"/>
                      <a:pt x="26" y="9"/>
                      <a:pt x="26" y="9"/>
                    </a:cubicBezTo>
                    <a:cubicBezTo>
                      <a:pt x="21" y="9"/>
                      <a:pt x="21" y="9"/>
                      <a:pt x="21" y="9"/>
                    </a:cubicBezTo>
                    <a:lnTo>
                      <a:pt x="21" y="4"/>
                    </a:lnTo>
                    <a:close/>
                    <a:moveTo>
                      <a:pt x="11" y="4"/>
                    </a:moveTo>
                    <a:cubicBezTo>
                      <a:pt x="17" y="4"/>
                      <a:pt x="17" y="4"/>
                      <a:pt x="17" y="4"/>
                    </a:cubicBezTo>
                    <a:cubicBezTo>
                      <a:pt x="17" y="9"/>
                      <a:pt x="17" y="9"/>
                      <a:pt x="17" y="9"/>
                    </a:cubicBezTo>
                    <a:cubicBezTo>
                      <a:pt x="11" y="9"/>
                      <a:pt x="11" y="9"/>
                      <a:pt x="11" y="9"/>
                    </a:cubicBezTo>
                    <a:lnTo>
                      <a:pt x="11" y="4"/>
                    </a:lnTo>
                    <a:close/>
                    <a:moveTo>
                      <a:pt x="2" y="4"/>
                    </a:moveTo>
                    <a:cubicBezTo>
                      <a:pt x="8" y="4"/>
                      <a:pt x="8" y="4"/>
                      <a:pt x="8" y="4"/>
                    </a:cubicBezTo>
                    <a:cubicBezTo>
                      <a:pt x="8" y="9"/>
                      <a:pt x="8" y="9"/>
                      <a:pt x="8" y="9"/>
                    </a:cubicBezTo>
                    <a:cubicBezTo>
                      <a:pt x="2" y="9"/>
                      <a:pt x="2" y="9"/>
                      <a:pt x="2" y="9"/>
                    </a:cubicBezTo>
                    <a:lnTo>
                      <a:pt x="2" y="4"/>
                    </a:lnTo>
                    <a:close/>
                    <a:moveTo>
                      <a:pt x="8" y="53"/>
                    </a:moveTo>
                    <a:cubicBezTo>
                      <a:pt x="2" y="53"/>
                      <a:pt x="2" y="53"/>
                      <a:pt x="2" y="53"/>
                    </a:cubicBezTo>
                    <a:cubicBezTo>
                      <a:pt x="2" y="48"/>
                      <a:pt x="2" y="48"/>
                      <a:pt x="2" y="48"/>
                    </a:cubicBezTo>
                    <a:cubicBezTo>
                      <a:pt x="2" y="47"/>
                      <a:pt x="2" y="47"/>
                      <a:pt x="2" y="47"/>
                    </a:cubicBezTo>
                    <a:cubicBezTo>
                      <a:pt x="8" y="47"/>
                      <a:pt x="8" y="47"/>
                      <a:pt x="8" y="47"/>
                    </a:cubicBezTo>
                    <a:lnTo>
                      <a:pt x="8" y="53"/>
                    </a:lnTo>
                    <a:close/>
                    <a:moveTo>
                      <a:pt x="17" y="53"/>
                    </a:moveTo>
                    <a:cubicBezTo>
                      <a:pt x="11" y="53"/>
                      <a:pt x="11" y="53"/>
                      <a:pt x="11" y="53"/>
                    </a:cubicBezTo>
                    <a:cubicBezTo>
                      <a:pt x="11" y="47"/>
                      <a:pt x="11" y="47"/>
                      <a:pt x="11" y="47"/>
                    </a:cubicBezTo>
                    <a:cubicBezTo>
                      <a:pt x="17" y="47"/>
                      <a:pt x="17" y="47"/>
                      <a:pt x="17" y="47"/>
                    </a:cubicBezTo>
                    <a:lnTo>
                      <a:pt x="17" y="53"/>
                    </a:lnTo>
                    <a:close/>
                    <a:moveTo>
                      <a:pt x="18" y="39"/>
                    </a:moveTo>
                    <a:cubicBezTo>
                      <a:pt x="18" y="41"/>
                      <a:pt x="16" y="44"/>
                      <a:pt x="13" y="44"/>
                    </a:cubicBezTo>
                    <a:cubicBezTo>
                      <a:pt x="2" y="44"/>
                      <a:pt x="2" y="44"/>
                      <a:pt x="2" y="44"/>
                    </a:cubicBezTo>
                    <a:cubicBezTo>
                      <a:pt x="2" y="13"/>
                      <a:pt x="2" y="13"/>
                      <a:pt x="2" y="13"/>
                    </a:cubicBezTo>
                    <a:cubicBezTo>
                      <a:pt x="13" y="13"/>
                      <a:pt x="13" y="13"/>
                      <a:pt x="13" y="13"/>
                    </a:cubicBezTo>
                    <a:cubicBezTo>
                      <a:pt x="16" y="13"/>
                      <a:pt x="18" y="15"/>
                      <a:pt x="18" y="18"/>
                    </a:cubicBezTo>
                    <a:lnTo>
                      <a:pt x="18" y="39"/>
                    </a:lnTo>
                    <a:close/>
                    <a:moveTo>
                      <a:pt x="26" y="53"/>
                    </a:moveTo>
                    <a:cubicBezTo>
                      <a:pt x="21" y="53"/>
                      <a:pt x="21" y="53"/>
                      <a:pt x="21" y="53"/>
                    </a:cubicBezTo>
                    <a:cubicBezTo>
                      <a:pt x="21" y="47"/>
                      <a:pt x="21" y="47"/>
                      <a:pt x="21" y="47"/>
                    </a:cubicBezTo>
                    <a:cubicBezTo>
                      <a:pt x="26" y="47"/>
                      <a:pt x="26" y="47"/>
                      <a:pt x="26" y="47"/>
                    </a:cubicBezTo>
                    <a:lnTo>
                      <a:pt x="26" y="53"/>
                    </a:lnTo>
                    <a:close/>
                    <a:moveTo>
                      <a:pt x="36" y="53"/>
                    </a:moveTo>
                    <a:cubicBezTo>
                      <a:pt x="30" y="53"/>
                      <a:pt x="30" y="53"/>
                      <a:pt x="30" y="53"/>
                    </a:cubicBezTo>
                    <a:cubicBezTo>
                      <a:pt x="30" y="47"/>
                      <a:pt x="30" y="47"/>
                      <a:pt x="30" y="47"/>
                    </a:cubicBezTo>
                    <a:cubicBezTo>
                      <a:pt x="36" y="47"/>
                      <a:pt x="36" y="47"/>
                      <a:pt x="36" y="47"/>
                    </a:cubicBezTo>
                    <a:lnTo>
                      <a:pt x="36" y="53"/>
                    </a:lnTo>
                    <a:close/>
                    <a:moveTo>
                      <a:pt x="45" y="53"/>
                    </a:moveTo>
                    <a:cubicBezTo>
                      <a:pt x="39" y="53"/>
                      <a:pt x="39" y="53"/>
                      <a:pt x="39" y="53"/>
                    </a:cubicBezTo>
                    <a:cubicBezTo>
                      <a:pt x="39" y="47"/>
                      <a:pt x="39" y="47"/>
                      <a:pt x="39" y="47"/>
                    </a:cubicBezTo>
                    <a:cubicBezTo>
                      <a:pt x="45" y="47"/>
                      <a:pt x="45" y="47"/>
                      <a:pt x="45" y="47"/>
                    </a:cubicBezTo>
                    <a:lnTo>
                      <a:pt x="45" y="53"/>
                    </a:lnTo>
                    <a:close/>
                    <a:moveTo>
                      <a:pt x="27" y="44"/>
                    </a:moveTo>
                    <a:cubicBezTo>
                      <a:pt x="24" y="44"/>
                      <a:pt x="22" y="41"/>
                      <a:pt x="22" y="39"/>
                    </a:cubicBezTo>
                    <a:cubicBezTo>
                      <a:pt x="22" y="18"/>
                      <a:pt x="22" y="18"/>
                      <a:pt x="22" y="18"/>
                    </a:cubicBezTo>
                    <a:cubicBezTo>
                      <a:pt x="22" y="15"/>
                      <a:pt x="24" y="13"/>
                      <a:pt x="27" y="13"/>
                    </a:cubicBezTo>
                    <a:cubicBezTo>
                      <a:pt x="48" y="13"/>
                      <a:pt x="48" y="13"/>
                      <a:pt x="48" y="13"/>
                    </a:cubicBezTo>
                    <a:cubicBezTo>
                      <a:pt x="51" y="13"/>
                      <a:pt x="53" y="15"/>
                      <a:pt x="53" y="18"/>
                    </a:cubicBezTo>
                    <a:cubicBezTo>
                      <a:pt x="53" y="39"/>
                      <a:pt x="53" y="39"/>
                      <a:pt x="53" y="39"/>
                    </a:cubicBezTo>
                    <a:cubicBezTo>
                      <a:pt x="53" y="41"/>
                      <a:pt x="51" y="44"/>
                      <a:pt x="48" y="44"/>
                    </a:cubicBezTo>
                    <a:lnTo>
                      <a:pt x="27" y="44"/>
                    </a:lnTo>
                    <a:close/>
                    <a:moveTo>
                      <a:pt x="54" y="53"/>
                    </a:moveTo>
                    <a:cubicBezTo>
                      <a:pt x="48" y="53"/>
                      <a:pt x="48" y="53"/>
                      <a:pt x="48" y="53"/>
                    </a:cubicBezTo>
                    <a:cubicBezTo>
                      <a:pt x="48" y="47"/>
                      <a:pt x="48" y="47"/>
                      <a:pt x="48" y="47"/>
                    </a:cubicBezTo>
                    <a:cubicBezTo>
                      <a:pt x="54" y="47"/>
                      <a:pt x="54" y="47"/>
                      <a:pt x="54" y="47"/>
                    </a:cubicBezTo>
                    <a:lnTo>
                      <a:pt x="54" y="53"/>
                    </a:lnTo>
                    <a:close/>
                    <a:moveTo>
                      <a:pt x="54" y="9"/>
                    </a:moveTo>
                    <a:cubicBezTo>
                      <a:pt x="48" y="9"/>
                      <a:pt x="48" y="9"/>
                      <a:pt x="48" y="9"/>
                    </a:cubicBezTo>
                    <a:cubicBezTo>
                      <a:pt x="48" y="4"/>
                      <a:pt x="48" y="4"/>
                      <a:pt x="48" y="4"/>
                    </a:cubicBezTo>
                    <a:cubicBezTo>
                      <a:pt x="54" y="4"/>
                      <a:pt x="54" y="4"/>
                      <a:pt x="54" y="4"/>
                    </a:cubicBezTo>
                    <a:lnTo>
                      <a:pt x="54" y="9"/>
                    </a:lnTo>
                    <a:close/>
                    <a:moveTo>
                      <a:pt x="63" y="53"/>
                    </a:moveTo>
                    <a:cubicBezTo>
                      <a:pt x="58" y="53"/>
                      <a:pt x="58" y="53"/>
                      <a:pt x="58" y="53"/>
                    </a:cubicBezTo>
                    <a:cubicBezTo>
                      <a:pt x="58" y="47"/>
                      <a:pt x="58" y="47"/>
                      <a:pt x="58" y="47"/>
                    </a:cubicBezTo>
                    <a:cubicBezTo>
                      <a:pt x="63" y="47"/>
                      <a:pt x="63" y="47"/>
                      <a:pt x="63" y="47"/>
                    </a:cubicBezTo>
                    <a:lnTo>
                      <a:pt x="63" y="53"/>
                    </a:lnTo>
                    <a:close/>
                    <a:moveTo>
                      <a:pt x="73" y="53"/>
                    </a:moveTo>
                    <a:cubicBezTo>
                      <a:pt x="67" y="53"/>
                      <a:pt x="67" y="53"/>
                      <a:pt x="67" y="53"/>
                    </a:cubicBezTo>
                    <a:cubicBezTo>
                      <a:pt x="67" y="47"/>
                      <a:pt x="67" y="47"/>
                      <a:pt x="67" y="47"/>
                    </a:cubicBezTo>
                    <a:cubicBezTo>
                      <a:pt x="73" y="47"/>
                      <a:pt x="73" y="47"/>
                      <a:pt x="73" y="47"/>
                    </a:cubicBezTo>
                    <a:lnTo>
                      <a:pt x="73" y="53"/>
                    </a:lnTo>
                    <a:close/>
                    <a:moveTo>
                      <a:pt x="73" y="44"/>
                    </a:moveTo>
                    <a:cubicBezTo>
                      <a:pt x="61" y="44"/>
                      <a:pt x="61" y="44"/>
                      <a:pt x="61" y="44"/>
                    </a:cubicBezTo>
                    <a:cubicBezTo>
                      <a:pt x="59" y="44"/>
                      <a:pt x="57" y="41"/>
                      <a:pt x="57" y="39"/>
                    </a:cubicBezTo>
                    <a:cubicBezTo>
                      <a:pt x="57" y="18"/>
                      <a:pt x="57" y="18"/>
                      <a:pt x="57" y="18"/>
                    </a:cubicBezTo>
                    <a:cubicBezTo>
                      <a:pt x="57" y="15"/>
                      <a:pt x="59" y="13"/>
                      <a:pt x="61" y="13"/>
                    </a:cubicBezTo>
                    <a:cubicBezTo>
                      <a:pt x="73" y="13"/>
                      <a:pt x="73" y="13"/>
                      <a:pt x="73" y="13"/>
                    </a:cubicBezTo>
                    <a:lnTo>
                      <a:pt x="73" y="44"/>
                    </a:lnTo>
                    <a:close/>
                    <a:moveTo>
                      <a:pt x="67" y="9"/>
                    </a:moveTo>
                    <a:cubicBezTo>
                      <a:pt x="67" y="4"/>
                      <a:pt x="67" y="4"/>
                      <a:pt x="67" y="4"/>
                    </a:cubicBezTo>
                    <a:cubicBezTo>
                      <a:pt x="73" y="4"/>
                      <a:pt x="73" y="4"/>
                      <a:pt x="73" y="4"/>
                    </a:cubicBezTo>
                    <a:cubicBezTo>
                      <a:pt x="73" y="9"/>
                      <a:pt x="73" y="9"/>
                      <a:pt x="73" y="9"/>
                    </a:cubicBezTo>
                    <a:lnTo>
                      <a:pt x="67" y="9"/>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grpSp>
      </p:grpSp>
      <p:grpSp>
        <p:nvGrpSpPr>
          <p:cNvPr id="27" name="Group 26"/>
          <p:cNvGrpSpPr/>
          <p:nvPr/>
        </p:nvGrpSpPr>
        <p:grpSpPr>
          <a:xfrm>
            <a:off x="6149334" y="2625326"/>
            <a:ext cx="726960" cy="726960"/>
            <a:chOff x="4465991" y="3091817"/>
            <a:chExt cx="429151" cy="429151"/>
          </a:xfrm>
        </p:grpSpPr>
        <p:sp>
          <p:nvSpPr>
            <p:cNvPr id="107" name="Oval 106"/>
            <p:cNvSpPr/>
            <p:nvPr/>
          </p:nvSpPr>
          <p:spPr>
            <a:xfrm>
              <a:off x="4465991" y="3091817"/>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8" name="Group 1052"/>
            <p:cNvGrpSpPr>
              <a:grpSpLocks/>
            </p:cNvGrpSpPr>
            <p:nvPr/>
          </p:nvGrpSpPr>
          <p:grpSpPr bwMode="auto">
            <a:xfrm>
              <a:off x="4558131" y="3201005"/>
              <a:ext cx="213715" cy="216194"/>
              <a:chOff x="4714875" y="2174876"/>
              <a:chExt cx="1016000" cy="1030288"/>
            </a:xfrm>
            <a:solidFill>
              <a:schemeClr val="bg1"/>
            </a:solidFill>
          </p:grpSpPr>
          <p:sp>
            <p:nvSpPr>
              <p:cNvPr id="109" name="Freeform 47"/>
              <p:cNvSpPr>
                <a:spLocks noEditPoints="1"/>
              </p:cNvSpPr>
              <p:nvPr/>
            </p:nvSpPr>
            <p:spPr bwMode="auto">
              <a:xfrm>
                <a:off x="4714875" y="2324101"/>
                <a:ext cx="539750" cy="566738"/>
              </a:xfrm>
              <a:custGeom>
                <a:avLst/>
                <a:gdLst>
                  <a:gd name="T0" fmla="*/ 2147483647 w 340"/>
                  <a:gd name="T1" fmla="*/ 2147483647 h 357"/>
                  <a:gd name="T2" fmla="*/ 2147483647 w 340"/>
                  <a:gd name="T3" fmla="*/ 2147483647 h 357"/>
                  <a:gd name="T4" fmla="*/ 2147483647 w 340"/>
                  <a:gd name="T5" fmla="*/ 2147483647 h 357"/>
                  <a:gd name="T6" fmla="*/ 2147483647 w 340"/>
                  <a:gd name="T7" fmla="*/ 2147483647 h 357"/>
                  <a:gd name="T8" fmla="*/ 2147483647 w 340"/>
                  <a:gd name="T9" fmla="*/ 2147483647 h 357"/>
                  <a:gd name="T10" fmla="*/ 2147483647 w 340"/>
                  <a:gd name="T11" fmla="*/ 2147483647 h 357"/>
                  <a:gd name="T12" fmla="*/ 2147483647 w 340"/>
                  <a:gd name="T13" fmla="*/ 2147483647 h 357"/>
                  <a:gd name="T14" fmla="*/ 2147483647 w 340"/>
                  <a:gd name="T15" fmla="*/ 2147483647 h 357"/>
                  <a:gd name="T16" fmla="*/ 2147483647 w 340"/>
                  <a:gd name="T17" fmla="*/ 2147483647 h 357"/>
                  <a:gd name="T18" fmla="*/ 2147483647 w 340"/>
                  <a:gd name="T19" fmla="*/ 2147483647 h 357"/>
                  <a:gd name="T20" fmla="*/ 2147483647 w 340"/>
                  <a:gd name="T21" fmla="*/ 2147483647 h 357"/>
                  <a:gd name="T22" fmla="*/ 2147483647 w 340"/>
                  <a:gd name="T23" fmla="*/ 2147483647 h 357"/>
                  <a:gd name="T24" fmla="*/ 2147483647 w 340"/>
                  <a:gd name="T25" fmla="*/ 2147483647 h 357"/>
                  <a:gd name="T26" fmla="*/ 2147483647 w 340"/>
                  <a:gd name="T27" fmla="*/ 2147483647 h 357"/>
                  <a:gd name="T28" fmla="*/ 2147483647 w 340"/>
                  <a:gd name="T29" fmla="*/ 2147483647 h 357"/>
                  <a:gd name="T30" fmla="*/ 2147483647 w 340"/>
                  <a:gd name="T31" fmla="*/ 2147483647 h 357"/>
                  <a:gd name="T32" fmla="*/ 2147483647 w 340"/>
                  <a:gd name="T33" fmla="*/ 2147483647 h 357"/>
                  <a:gd name="T34" fmla="*/ 2147483647 w 340"/>
                  <a:gd name="T35" fmla="*/ 2147483647 h 357"/>
                  <a:gd name="T36" fmla="*/ 2147483647 w 340"/>
                  <a:gd name="T37" fmla="*/ 2147483647 h 357"/>
                  <a:gd name="T38" fmla="*/ 2147483647 w 340"/>
                  <a:gd name="T39" fmla="*/ 2147483647 h 357"/>
                  <a:gd name="T40" fmla="*/ 2147483647 w 340"/>
                  <a:gd name="T41" fmla="*/ 2147483647 h 357"/>
                  <a:gd name="T42" fmla="*/ 2147483647 w 340"/>
                  <a:gd name="T43" fmla="*/ 2147483647 h 357"/>
                  <a:gd name="T44" fmla="*/ 2147483647 w 340"/>
                  <a:gd name="T45" fmla="*/ 2147483647 h 357"/>
                  <a:gd name="T46" fmla="*/ 2147483647 w 340"/>
                  <a:gd name="T47" fmla="*/ 2147483647 h 357"/>
                  <a:gd name="T48" fmla="*/ 2147483647 w 340"/>
                  <a:gd name="T49" fmla="*/ 2147483647 h 357"/>
                  <a:gd name="T50" fmla="*/ 2147483647 w 340"/>
                  <a:gd name="T51" fmla="*/ 0 h 357"/>
                  <a:gd name="T52" fmla="*/ 0 w 340"/>
                  <a:gd name="T53" fmla="*/ 2147483647 h 357"/>
                  <a:gd name="T54" fmla="*/ 2147483647 w 340"/>
                  <a:gd name="T55" fmla="*/ 2147483647 h 357"/>
                  <a:gd name="T56" fmla="*/ 2147483647 w 340"/>
                  <a:gd name="T57" fmla="*/ 2147483647 h 357"/>
                  <a:gd name="T58" fmla="*/ 2147483647 w 340"/>
                  <a:gd name="T59" fmla="*/ 2147483647 h 357"/>
                  <a:gd name="T60" fmla="*/ 2147483647 w 340"/>
                  <a:gd name="T61" fmla="*/ 2147483647 h 357"/>
                  <a:gd name="T62" fmla="*/ 2147483647 w 340"/>
                  <a:gd name="T63" fmla="*/ 2147483647 h 357"/>
                  <a:gd name="T64" fmla="*/ 2147483647 w 340"/>
                  <a:gd name="T65" fmla="*/ 2147483647 h 357"/>
                  <a:gd name="T66" fmla="*/ 2147483647 w 340"/>
                  <a:gd name="T67" fmla="*/ 2147483647 h 357"/>
                  <a:gd name="T68" fmla="*/ 2147483647 w 340"/>
                  <a:gd name="T69" fmla="*/ 2147483647 h 357"/>
                  <a:gd name="T70" fmla="*/ 2147483647 w 340"/>
                  <a:gd name="T71" fmla="*/ 2147483647 h 357"/>
                  <a:gd name="T72" fmla="*/ 2147483647 w 340"/>
                  <a:gd name="T73" fmla="*/ 2147483647 h 357"/>
                  <a:gd name="T74" fmla="*/ 2147483647 w 340"/>
                  <a:gd name="T75" fmla="*/ 2147483647 h 357"/>
                  <a:gd name="T76" fmla="*/ 2147483647 w 340"/>
                  <a:gd name="T77" fmla="*/ 2147483647 h 3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40" h="357">
                    <a:moveTo>
                      <a:pt x="300" y="303"/>
                    </a:moveTo>
                    <a:lnTo>
                      <a:pt x="40" y="303"/>
                    </a:lnTo>
                    <a:lnTo>
                      <a:pt x="40" y="321"/>
                    </a:lnTo>
                    <a:lnTo>
                      <a:pt x="16" y="321"/>
                    </a:lnTo>
                    <a:lnTo>
                      <a:pt x="16" y="357"/>
                    </a:lnTo>
                    <a:lnTo>
                      <a:pt x="323" y="357"/>
                    </a:lnTo>
                    <a:lnTo>
                      <a:pt x="323" y="321"/>
                    </a:lnTo>
                    <a:lnTo>
                      <a:pt x="300" y="321"/>
                    </a:lnTo>
                    <a:lnTo>
                      <a:pt x="300" y="303"/>
                    </a:lnTo>
                    <a:close/>
                    <a:moveTo>
                      <a:pt x="151" y="149"/>
                    </a:moveTo>
                    <a:lnTo>
                      <a:pt x="151" y="296"/>
                    </a:lnTo>
                    <a:lnTo>
                      <a:pt x="189" y="296"/>
                    </a:lnTo>
                    <a:lnTo>
                      <a:pt x="189" y="149"/>
                    </a:lnTo>
                    <a:lnTo>
                      <a:pt x="151" y="149"/>
                    </a:lnTo>
                    <a:close/>
                    <a:moveTo>
                      <a:pt x="56" y="149"/>
                    </a:moveTo>
                    <a:lnTo>
                      <a:pt x="56" y="296"/>
                    </a:lnTo>
                    <a:lnTo>
                      <a:pt x="94" y="296"/>
                    </a:lnTo>
                    <a:lnTo>
                      <a:pt x="94" y="149"/>
                    </a:lnTo>
                    <a:lnTo>
                      <a:pt x="56" y="149"/>
                    </a:lnTo>
                    <a:close/>
                    <a:moveTo>
                      <a:pt x="243" y="149"/>
                    </a:moveTo>
                    <a:lnTo>
                      <a:pt x="243" y="296"/>
                    </a:lnTo>
                    <a:lnTo>
                      <a:pt x="283" y="296"/>
                    </a:lnTo>
                    <a:lnTo>
                      <a:pt x="283" y="149"/>
                    </a:lnTo>
                    <a:lnTo>
                      <a:pt x="243" y="149"/>
                    </a:lnTo>
                    <a:close/>
                    <a:moveTo>
                      <a:pt x="340" y="107"/>
                    </a:moveTo>
                    <a:lnTo>
                      <a:pt x="170" y="0"/>
                    </a:lnTo>
                    <a:lnTo>
                      <a:pt x="0" y="107"/>
                    </a:lnTo>
                    <a:lnTo>
                      <a:pt x="7" y="128"/>
                    </a:lnTo>
                    <a:lnTo>
                      <a:pt x="40" y="128"/>
                    </a:lnTo>
                    <a:lnTo>
                      <a:pt x="40" y="142"/>
                    </a:lnTo>
                    <a:lnTo>
                      <a:pt x="300" y="142"/>
                    </a:lnTo>
                    <a:lnTo>
                      <a:pt x="300" y="128"/>
                    </a:lnTo>
                    <a:lnTo>
                      <a:pt x="333" y="128"/>
                    </a:lnTo>
                    <a:lnTo>
                      <a:pt x="340" y="107"/>
                    </a:lnTo>
                    <a:close/>
                    <a:moveTo>
                      <a:pt x="52" y="104"/>
                    </a:moveTo>
                    <a:lnTo>
                      <a:pt x="170" y="29"/>
                    </a:lnTo>
                    <a:lnTo>
                      <a:pt x="288" y="104"/>
                    </a:lnTo>
                    <a:lnTo>
                      <a:pt x="52"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10" name="Freeform 48"/>
              <p:cNvSpPr>
                <a:spLocks/>
              </p:cNvSpPr>
              <p:nvPr/>
            </p:nvSpPr>
            <p:spPr bwMode="auto">
              <a:xfrm>
                <a:off x="5262563" y="2466976"/>
                <a:ext cx="322263" cy="239713"/>
              </a:xfrm>
              <a:custGeom>
                <a:avLst/>
                <a:gdLst>
                  <a:gd name="T0" fmla="*/ 2147483647 w 203"/>
                  <a:gd name="T1" fmla="*/ 2147483647 h 151"/>
                  <a:gd name="T2" fmla="*/ 2147483647 w 203"/>
                  <a:gd name="T3" fmla="*/ 0 h 151"/>
                  <a:gd name="T4" fmla="*/ 2147483647 w 203"/>
                  <a:gd name="T5" fmla="*/ 2147483647 h 151"/>
                  <a:gd name="T6" fmla="*/ 0 w 203"/>
                  <a:gd name="T7" fmla="*/ 2147483647 h 151"/>
                  <a:gd name="T8" fmla="*/ 0 w 203"/>
                  <a:gd name="T9" fmla="*/ 2147483647 h 151"/>
                  <a:gd name="T10" fmla="*/ 2147483647 w 203"/>
                  <a:gd name="T11" fmla="*/ 2147483647 h 151"/>
                  <a:gd name="T12" fmla="*/ 2147483647 w 203"/>
                  <a:gd name="T13" fmla="*/ 2147483647 h 151"/>
                  <a:gd name="T14" fmla="*/ 2147483647 w 203"/>
                  <a:gd name="T15" fmla="*/ 2147483647 h 1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3" h="151">
                    <a:moveTo>
                      <a:pt x="203" y="76"/>
                    </a:moveTo>
                    <a:lnTo>
                      <a:pt x="118" y="0"/>
                    </a:lnTo>
                    <a:lnTo>
                      <a:pt x="118" y="38"/>
                    </a:lnTo>
                    <a:lnTo>
                      <a:pt x="0" y="38"/>
                    </a:lnTo>
                    <a:lnTo>
                      <a:pt x="0" y="113"/>
                    </a:lnTo>
                    <a:lnTo>
                      <a:pt x="118" y="113"/>
                    </a:lnTo>
                    <a:lnTo>
                      <a:pt x="118" y="151"/>
                    </a:lnTo>
                    <a:lnTo>
                      <a:pt x="203"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11" name="Freeform 49"/>
              <p:cNvSpPr>
                <a:spLocks/>
              </p:cNvSpPr>
              <p:nvPr/>
            </p:nvSpPr>
            <p:spPr bwMode="auto">
              <a:xfrm>
                <a:off x="5262563" y="2684463"/>
                <a:ext cx="322263" cy="239713"/>
              </a:xfrm>
              <a:custGeom>
                <a:avLst/>
                <a:gdLst>
                  <a:gd name="T0" fmla="*/ 0 w 203"/>
                  <a:gd name="T1" fmla="*/ 2147483647 h 151"/>
                  <a:gd name="T2" fmla="*/ 2147483647 w 203"/>
                  <a:gd name="T3" fmla="*/ 2147483647 h 151"/>
                  <a:gd name="T4" fmla="*/ 2147483647 w 203"/>
                  <a:gd name="T5" fmla="*/ 2147483647 h 151"/>
                  <a:gd name="T6" fmla="*/ 2147483647 w 203"/>
                  <a:gd name="T7" fmla="*/ 2147483647 h 151"/>
                  <a:gd name="T8" fmla="*/ 2147483647 w 203"/>
                  <a:gd name="T9" fmla="*/ 2147483647 h 151"/>
                  <a:gd name="T10" fmla="*/ 2147483647 w 203"/>
                  <a:gd name="T11" fmla="*/ 2147483647 h 151"/>
                  <a:gd name="T12" fmla="*/ 2147483647 w 203"/>
                  <a:gd name="T13" fmla="*/ 0 h 151"/>
                  <a:gd name="T14" fmla="*/ 0 w 203"/>
                  <a:gd name="T15" fmla="*/ 2147483647 h 1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3" h="151">
                    <a:moveTo>
                      <a:pt x="0" y="76"/>
                    </a:moveTo>
                    <a:lnTo>
                      <a:pt x="85" y="151"/>
                    </a:lnTo>
                    <a:lnTo>
                      <a:pt x="85" y="113"/>
                    </a:lnTo>
                    <a:lnTo>
                      <a:pt x="203" y="113"/>
                    </a:lnTo>
                    <a:lnTo>
                      <a:pt x="203" y="38"/>
                    </a:lnTo>
                    <a:lnTo>
                      <a:pt x="85" y="38"/>
                    </a:lnTo>
                    <a:lnTo>
                      <a:pt x="85" y="0"/>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12" name="Freeform 50"/>
              <p:cNvSpPr>
                <a:spLocks noEditPoints="1"/>
              </p:cNvSpPr>
              <p:nvPr/>
            </p:nvSpPr>
            <p:spPr bwMode="auto">
              <a:xfrm>
                <a:off x="5133975" y="2174876"/>
                <a:ext cx="596900" cy="1030288"/>
              </a:xfrm>
              <a:custGeom>
                <a:avLst/>
                <a:gdLst>
                  <a:gd name="T0" fmla="*/ 2147483647 w 159"/>
                  <a:gd name="T1" fmla="*/ 0 h 275"/>
                  <a:gd name="T2" fmla="*/ 2147483647 w 159"/>
                  <a:gd name="T3" fmla="*/ 0 h 275"/>
                  <a:gd name="T4" fmla="*/ 0 w 159"/>
                  <a:gd name="T5" fmla="*/ 2147483647 h 275"/>
                  <a:gd name="T6" fmla="*/ 0 w 159"/>
                  <a:gd name="T7" fmla="*/ 2147483647 h 275"/>
                  <a:gd name="T8" fmla="*/ 2147483647 w 159"/>
                  <a:gd name="T9" fmla="*/ 2147483647 h 275"/>
                  <a:gd name="T10" fmla="*/ 2147483647 w 159"/>
                  <a:gd name="T11" fmla="*/ 2147483647 h 275"/>
                  <a:gd name="T12" fmla="*/ 2147483647 w 159"/>
                  <a:gd name="T13" fmla="*/ 2147483647 h 275"/>
                  <a:gd name="T14" fmla="*/ 2147483647 w 159"/>
                  <a:gd name="T15" fmla="*/ 2147483647 h 275"/>
                  <a:gd name="T16" fmla="*/ 2147483647 w 159"/>
                  <a:gd name="T17" fmla="*/ 2147483647 h 275"/>
                  <a:gd name="T18" fmla="*/ 2147483647 w 159"/>
                  <a:gd name="T19" fmla="*/ 2147483647 h 275"/>
                  <a:gd name="T20" fmla="*/ 2147483647 w 159"/>
                  <a:gd name="T21" fmla="*/ 2147483647 h 275"/>
                  <a:gd name="T22" fmla="*/ 2147483647 w 159"/>
                  <a:gd name="T23" fmla="*/ 2147483647 h 275"/>
                  <a:gd name="T24" fmla="*/ 0 w 159"/>
                  <a:gd name="T25" fmla="*/ 2147483647 h 275"/>
                  <a:gd name="T26" fmla="*/ 0 w 159"/>
                  <a:gd name="T27" fmla="*/ 2147483647 h 275"/>
                  <a:gd name="T28" fmla="*/ 2147483647 w 159"/>
                  <a:gd name="T29" fmla="*/ 2147483647 h 275"/>
                  <a:gd name="T30" fmla="*/ 2147483647 w 159"/>
                  <a:gd name="T31" fmla="*/ 2147483647 h 275"/>
                  <a:gd name="T32" fmla="*/ 2147483647 w 159"/>
                  <a:gd name="T33" fmla="*/ 2147483647 h 275"/>
                  <a:gd name="T34" fmla="*/ 2147483647 w 159"/>
                  <a:gd name="T35" fmla="*/ 2147483647 h 275"/>
                  <a:gd name="T36" fmla="*/ 2147483647 w 159"/>
                  <a:gd name="T37" fmla="*/ 0 h 275"/>
                  <a:gd name="T38" fmla="*/ 2147483647 w 159"/>
                  <a:gd name="T39" fmla="*/ 2147483647 h 275"/>
                  <a:gd name="T40" fmla="*/ 2147483647 w 159"/>
                  <a:gd name="T41" fmla="*/ 2147483647 h 275"/>
                  <a:gd name="T42" fmla="*/ 2147483647 w 159"/>
                  <a:gd name="T43" fmla="*/ 2147483647 h 275"/>
                  <a:gd name="T44" fmla="*/ 2147483647 w 159"/>
                  <a:gd name="T45" fmla="*/ 2147483647 h 275"/>
                  <a:gd name="T46" fmla="*/ 2147483647 w 159"/>
                  <a:gd name="T47" fmla="*/ 2147483647 h 2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9" h="275">
                    <a:moveTo>
                      <a:pt x="135" y="0"/>
                    </a:moveTo>
                    <a:cubicBezTo>
                      <a:pt x="24" y="0"/>
                      <a:pt x="24" y="0"/>
                      <a:pt x="24" y="0"/>
                    </a:cubicBezTo>
                    <a:cubicBezTo>
                      <a:pt x="11" y="0"/>
                      <a:pt x="0" y="11"/>
                      <a:pt x="0" y="24"/>
                    </a:cubicBezTo>
                    <a:cubicBezTo>
                      <a:pt x="0" y="51"/>
                      <a:pt x="0" y="51"/>
                      <a:pt x="0" y="51"/>
                    </a:cubicBezTo>
                    <a:cubicBezTo>
                      <a:pt x="12" y="58"/>
                      <a:pt x="12" y="58"/>
                      <a:pt x="12" y="58"/>
                    </a:cubicBezTo>
                    <a:cubicBezTo>
                      <a:pt x="12" y="24"/>
                      <a:pt x="12" y="24"/>
                      <a:pt x="12" y="24"/>
                    </a:cubicBezTo>
                    <a:cubicBezTo>
                      <a:pt x="12" y="24"/>
                      <a:pt x="12" y="23"/>
                      <a:pt x="12" y="22"/>
                    </a:cubicBezTo>
                    <a:cubicBezTo>
                      <a:pt x="147" y="22"/>
                      <a:pt x="147" y="22"/>
                      <a:pt x="147" y="22"/>
                    </a:cubicBezTo>
                    <a:cubicBezTo>
                      <a:pt x="147" y="23"/>
                      <a:pt x="147" y="24"/>
                      <a:pt x="147" y="24"/>
                    </a:cubicBezTo>
                    <a:cubicBezTo>
                      <a:pt x="147" y="236"/>
                      <a:pt x="147" y="236"/>
                      <a:pt x="147" y="236"/>
                    </a:cubicBezTo>
                    <a:cubicBezTo>
                      <a:pt x="12" y="236"/>
                      <a:pt x="12" y="236"/>
                      <a:pt x="12" y="236"/>
                    </a:cubicBezTo>
                    <a:cubicBezTo>
                      <a:pt x="12" y="202"/>
                      <a:pt x="12" y="202"/>
                      <a:pt x="12" y="202"/>
                    </a:cubicBezTo>
                    <a:cubicBezTo>
                      <a:pt x="0" y="202"/>
                      <a:pt x="0" y="202"/>
                      <a:pt x="0" y="202"/>
                    </a:cubicBezTo>
                    <a:cubicBezTo>
                      <a:pt x="0" y="251"/>
                      <a:pt x="0" y="251"/>
                      <a:pt x="0" y="251"/>
                    </a:cubicBezTo>
                    <a:cubicBezTo>
                      <a:pt x="0" y="265"/>
                      <a:pt x="11" y="275"/>
                      <a:pt x="24" y="275"/>
                    </a:cubicBezTo>
                    <a:cubicBezTo>
                      <a:pt x="135" y="275"/>
                      <a:pt x="135" y="275"/>
                      <a:pt x="135" y="275"/>
                    </a:cubicBezTo>
                    <a:cubicBezTo>
                      <a:pt x="148" y="275"/>
                      <a:pt x="159" y="265"/>
                      <a:pt x="159" y="251"/>
                    </a:cubicBezTo>
                    <a:cubicBezTo>
                      <a:pt x="159" y="24"/>
                      <a:pt x="159" y="24"/>
                      <a:pt x="159" y="24"/>
                    </a:cubicBezTo>
                    <a:cubicBezTo>
                      <a:pt x="159" y="11"/>
                      <a:pt x="148" y="0"/>
                      <a:pt x="135" y="0"/>
                    </a:cubicBezTo>
                    <a:close/>
                    <a:moveTo>
                      <a:pt x="80" y="269"/>
                    </a:moveTo>
                    <a:cubicBezTo>
                      <a:pt x="72" y="269"/>
                      <a:pt x="66" y="263"/>
                      <a:pt x="66" y="255"/>
                    </a:cubicBezTo>
                    <a:cubicBezTo>
                      <a:pt x="66" y="247"/>
                      <a:pt x="72" y="241"/>
                      <a:pt x="80" y="241"/>
                    </a:cubicBezTo>
                    <a:cubicBezTo>
                      <a:pt x="87" y="241"/>
                      <a:pt x="94" y="247"/>
                      <a:pt x="94" y="255"/>
                    </a:cubicBezTo>
                    <a:cubicBezTo>
                      <a:pt x="94" y="263"/>
                      <a:pt x="87" y="269"/>
                      <a:pt x="80"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grpSp>
      </p:grpSp>
      <p:grpSp>
        <p:nvGrpSpPr>
          <p:cNvPr id="28" name="Group 27"/>
          <p:cNvGrpSpPr/>
          <p:nvPr/>
        </p:nvGrpSpPr>
        <p:grpSpPr>
          <a:xfrm>
            <a:off x="3766987" y="3922585"/>
            <a:ext cx="726960" cy="726960"/>
            <a:chOff x="5052129" y="2232970"/>
            <a:chExt cx="429151" cy="429151"/>
          </a:xfrm>
        </p:grpSpPr>
        <p:sp>
          <p:nvSpPr>
            <p:cNvPr id="68" name="Oval 67"/>
            <p:cNvSpPr/>
            <p:nvPr/>
          </p:nvSpPr>
          <p:spPr>
            <a:xfrm>
              <a:off x="5052129" y="2232970"/>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11520"/>
            <p:cNvGrpSpPr>
              <a:grpSpLocks/>
            </p:cNvGrpSpPr>
            <p:nvPr/>
          </p:nvGrpSpPr>
          <p:grpSpPr bwMode="auto">
            <a:xfrm>
              <a:off x="5154255" y="2335523"/>
              <a:ext cx="241153" cy="194561"/>
              <a:chOff x="3690943" y="1549408"/>
              <a:chExt cx="747714" cy="603253"/>
            </a:xfrm>
            <a:solidFill>
              <a:schemeClr val="bg1"/>
            </a:solidFill>
          </p:grpSpPr>
          <p:sp>
            <p:nvSpPr>
              <p:cNvPr id="70" name="Freeform 92"/>
              <p:cNvSpPr>
                <a:spLocks noEditPoints="1"/>
              </p:cNvSpPr>
              <p:nvPr/>
            </p:nvSpPr>
            <p:spPr bwMode="auto">
              <a:xfrm>
                <a:off x="3922718" y="1587508"/>
                <a:ext cx="136525" cy="533402"/>
              </a:xfrm>
              <a:custGeom>
                <a:avLst/>
                <a:gdLst>
                  <a:gd name="T0" fmla="*/ 2147483647 w 86"/>
                  <a:gd name="T1" fmla="*/ 2147483647 h 336"/>
                  <a:gd name="T2" fmla="*/ 0 w 86"/>
                  <a:gd name="T3" fmla="*/ 0 h 336"/>
                  <a:gd name="T4" fmla="*/ 0 w 86"/>
                  <a:gd name="T5" fmla="*/ 2147483647 h 336"/>
                  <a:gd name="T6" fmla="*/ 2147483647 w 86"/>
                  <a:gd name="T7" fmla="*/ 2147483647 h 336"/>
                  <a:gd name="T8" fmla="*/ 2147483647 w 86"/>
                  <a:gd name="T9" fmla="*/ 2147483647 h 336"/>
                  <a:gd name="T10" fmla="*/ 2147483647 w 86"/>
                  <a:gd name="T11" fmla="*/ 2147483647 h 336"/>
                  <a:gd name="T12" fmla="*/ 2147483647 w 86"/>
                  <a:gd name="T13" fmla="*/ 2147483647 h 336"/>
                  <a:gd name="T14" fmla="*/ 2147483647 w 86"/>
                  <a:gd name="T15" fmla="*/ 2147483647 h 336"/>
                  <a:gd name="T16" fmla="*/ 2147483647 w 86"/>
                  <a:gd name="T17" fmla="*/ 2147483647 h 336"/>
                  <a:gd name="T18" fmla="*/ 2147483647 w 86"/>
                  <a:gd name="T19" fmla="*/ 2147483647 h 336"/>
                  <a:gd name="T20" fmla="*/ 2147483647 w 86"/>
                  <a:gd name="T21" fmla="*/ 2147483647 h 336"/>
                  <a:gd name="T22" fmla="*/ 2147483647 w 86"/>
                  <a:gd name="T23" fmla="*/ 2147483647 h 336"/>
                  <a:gd name="T24" fmla="*/ 2147483647 w 86"/>
                  <a:gd name="T25" fmla="*/ 2147483647 h 336"/>
                  <a:gd name="T26" fmla="*/ 2147483647 w 86"/>
                  <a:gd name="T27" fmla="*/ 2147483647 h 336"/>
                  <a:gd name="T28" fmla="*/ 2147483647 w 86"/>
                  <a:gd name="T29" fmla="*/ 2147483647 h 336"/>
                  <a:gd name="T30" fmla="*/ 2147483647 w 86"/>
                  <a:gd name="T31" fmla="*/ 2147483647 h 336"/>
                  <a:gd name="T32" fmla="*/ 2147483647 w 86"/>
                  <a:gd name="T33" fmla="*/ 2147483647 h 336"/>
                  <a:gd name="T34" fmla="*/ 2147483647 w 86"/>
                  <a:gd name="T35" fmla="*/ 2147483647 h 336"/>
                  <a:gd name="T36" fmla="*/ 2147483647 w 86"/>
                  <a:gd name="T37" fmla="*/ 2147483647 h 336"/>
                  <a:gd name="T38" fmla="*/ 2147483647 w 86"/>
                  <a:gd name="T39" fmla="*/ 2147483647 h 336"/>
                  <a:gd name="T40" fmla="*/ 2147483647 w 86"/>
                  <a:gd name="T41" fmla="*/ 2147483647 h 336"/>
                  <a:gd name="T42" fmla="*/ 2147483647 w 86"/>
                  <a:gd name="T43" fmla="*/ 2147483647 h 336"/>
                  <a:gd name="T44" fmla="*/ 2147483647 w 86"/>
                  <a:gd name="T45" fmla="*/ 2147483647 h 336"/>
                  <a:gd name="T46" fmla="*/ 2147483647 w 86"/>
                  <a:gd name="T47" fmla="*/ 2147483647 h 336"/>
                  <a:gd name="T48" fmla="*/ 2147483647 w 86"/>
                  <a:gd name="T49" fmla="*/ 2147483647 h 336"/>
                  <a:gd name="T50" fmla="*/ 2147483647 w 86"/>
                  <a:gd name="T51" fmla="*/ 2147483647 h 336"/>
                  <a:gd name="T52" fmla="*/ 2147483647 w 86"/>
                  <a:gd name="T53" fmla="*/ 2147483647 h 336"/>
                  <a:gd name="T54" fmla="*/ 2147483647 w 86"/>
                  <a:gd name="T55" fmla="*/ 2147483647 h 336"/>
                  <a:gd name="T56" fmla="*/ 2147483647 w 86"/>
                  <a:gd name="T57" fmla="*/ 2147483647 h 336"/>
                  <a:gd name="T58" fmla="*/ 2147483647 w 86"/>
                  <a:gd name="T59" fmla="*/ 2147483647 h 336"/>
                  <a:gd name="T60" fmla="*/ 2147483647 w 86"/>
                  <a:gd name="T61" fmla="*/ 2147483647 h 336"/>
                  <a:gd name="T62" fmla="*/ 2147483647 w 86"/>
                  <a:gd name="T63" fmla="*/ 2147483647 h 336"/>
                  <a:gd name="T64" fmla="*/ 2147483647 w 86"/>
                  <a:gd name="T65" fmla="*/ 2147483647 h 336"/>
                  <a:gd name="T66" fmla="*/ 2147483647 w 86"/>
                  <a:gd name="T67" fmla="*/ 2147483647 h 336"/>
                  <a:gd name="T68" fmla="*/ 2147483647 w 86"/>
                  <a:gd name="T69" fmla="*/ 2147483647 h 336"/>
                  <a:gd name="T70" fmla="*/ 2147483647 w 86"/>
                  <a:gd name="T71" fmla="*/ 2147483647 h 336"/>
                  <a:gd name="T72" fmla="*/ 2147483647 w 86"/>
                  <a:gd name="T73" fmla="*/ 2147483647 h 336"/>
                  <a:gd name="T74" fmla="*/ 2147483647 w 86"/>
                  <a:gd name="T75" fmla="*/ 2147483647 h 336"/>
                  <a:gd name="T76" fmla="*/ 2147483647 w 86"/>
                  <a:gd name="T77" fmla="*/ 2147483647 h 336"/>
                  <a:gd name="T78" fmla="*/ 2147483647 w 86"/>
                  <a:gd name="T79" fmla="*/ 2147483647 h 336"/>
                  <a:gd name="T80" fmla="*/ 2147483647 w 86"/>
                  <a:gd name="T81" fmla="*/ 2147483647 h 336"/>
                  <a:gd name="T82" fmla="*/ 2147483647 w 86"/>
                  <a:gd name="T83" fmla="*/ 2147483647 h 336"/>
                  <a:gd name="T84" fmla="*/ 2147483647 w 86"/>
                  <a:gd name="T85" fmla="*/ 2147483647 h 336"/>
                  <a:gd name="T86" fmla="*/ 2147483647 w 86"/>
                  <a:gd name="T87" fmla="*/ 2147483647 h 336"/>
                  <a:gd name="T88" fmla="*/ 2147483647 w 86"/>
                  <a:gd name="T89" fmla="*/ 2147483647 h 336"/>
                  <a:gd name="T90" fmla="*/ 2147483647 w 86"/>
                  <a:gd name="T91" fmla="*/ 2147483647 h 336"/>
                  <a:gd name="T92" fmla="*/ 2147483647 w 86"/>
                  <a:gd name="T93" fmla="*/ 2147483647 h 336"/>
                  <a:gd name="T94" fmla="*/ 2147483647 w 86"/>
                  <a:gd name="T95" fmla="*/ 2147483647 h 336"/>
                  <a:gd name="T96" fmla="*/ 2147483647 w 86"/>
                  <a:gd name="T97" fmla="*/ 2147483647 h 336"/>
                  <a:gd name="T98" fmla="*/ 2147483647 w 86"/>
                  <a:gd name="T99" fmla="*/ 2147483647 h 336"/>
                  <a:gd name="T100" fmla="*/ 2147483647 w 86"/>
                  <a:gd name="T101" fmla="*/ 2147483647 h 336"/>
                  <a:gd name="T102" fmla="*/ 2147483647 w 86"/>
                  <a:gd name="T103" fmla="*/ 2147483647 h 336"/>
                  <a:gd name="T104" fmla="*/ 2147483647 w 86"/>
                  <a:gd name="T105" fmla="*/ 2147483647 h 336"/>
                  <a:gd name="T106" fmla="*/ 2147483647 w 86"/>
                  <a:gd name="T107" fmla="*/ 2147483647 h 336"/>
                  <a:gd name="T108" fmla="*/ 2147483647 w 86"/>
                  <a:gd name="T109" fmla="*/ 2147483647 h 336"/>
                  <a:gd name="T110" fmla="*/ 2147483647 w 86"/>
                  <a:gd name="T111" fmla="*/ 2147483647 h 336"/>
                  <a:gd name="T112" fmla="*/ 2147483647 w 86"/>
                  <a:gd name="T113" fmla="*/ 2147483647 h 336"/>
                  <a:gd name="T114" fmla="*/ 2147483647 w 86"/>
                  <a:gd name="T115" fmla="*/ 2147483647 h 336"/>
                  <a:gd name="T116" fmla="*/ 2147483647 w 86"/>
                  <a:gd name="T117" fmla="*/ 2147483647 h 336"/>
                  <a:gd name="T118" fmla="*/ 2147483647 w 86"/>
                  <a:gd name="T119" fmla="*/ 2147483647 h 3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 h="336">
                    <a:moveTo>
                      <a:pt x="86" y="17"/>
                    </a:moveTo>
                    <a:lnTo>
                      <a:pt x="0" y="0"/>
                    </a:lnTo>
                    <a:lnTo>
                      <a:pt x="0" y="336"/>
                    </a:lnTo>
                    <a:lnTo>
                      <a:pt x="86" y="330"/>
                    </a:lnTo>
                    <a:lnTo>
                      <a:pt x="86" y="17"/>
                    </a:lnTo>
                    <a:close/>
                    <a:moveTo>
                      <a:pt x="84" y="324"/>
                    </a:moveTo>
                    <a:lnTo>
                      <a:pt x="4" y="328"/>
                    </a:lnTo>
                    <a:lnTo>
                      <a:pt x="4" y="307"/>
                    </a:lnTo>
                    <a:lnTo>
                      <a:pt x="84" y="305"/>
                    </a:lnTo>
                    <a:lnTo>
                      <a:pt x="84" y="324"/>
                    </a:lnTo>
                    <a:close/>
                    <a:moveTo>
                      <a:pt x="84" y="295"/>
                    </a:moveTo>
                    <a:lnTo>
                      <a:pt x="4" y="299"/>
                    </a:lnTo>
                    <a:lnTo>
                      <a:pt x="4" y="277"/>
                    </a:lnTo>
                    <a:lnTo>
                      <a:pt x="84" y="275"/>
                    </a:lnTo>
                    <a:lnTo>
                      <a:pt x="84" y="295"/>
                    </a:lnTo>
                    <a:close/>
                    <a:moveTo>
                      <a:pt x="84" y="268"/>
                    </a:moveTo>
                    <a:lnTo>
                      <a:pt x="4" y="270"/>
                    </a:lnTo>
                    <a:lnTo>
                      <a:pt x="4" y="248"/>
                    </a:lnTo>
                    <a:lnTo>
                      <a:pt x="84" y="248"/>
                    </a:lnTo>
                    <a:lnTo>
                      <a:pt x="84" y="268"/>
                    </a:lnTo>
                    <a:close/>
                    <a:moveTo>
                      <a:pt x="84" y="240"/>
                    </a:moveTo>
                    <a:lnTo>
                      <a:pt x="4" y="238"/>
                    </a:lnTo>
                    <a:lnTo>
                      <a:pt x="4" y="217"/>
                    </a:lnTo>
                    <a:lnTo>
                      <a:pt x="84" y="219"/>
                    </a:lnTo>
                    <a:lnTo>
                      <a:pt x="84" y="240"/>
                    </a:lnTo>
                    <a:close/>
                    <a:moveTo>
                      <a:pt x="84" y="211"/>
                    </a:moveTo>
                    <a:lnTo>
                      <a:pt x="4" y="209"/>
                    </a:lnTo>
                    <a:lnTo>
                      <a:pt x="4" y="187"/>
                    </a:lnTo>
                    <a:lnTo>
                      <a:pt x="84" y="191"/>
                    </a:lnTo>
                    <a:lnTo>
                      <a:pt x="84" y="211"/>
                    </a:lnTo>
                    <a:close/>
                    <a:moveTo>
                      <a:pt x="84" y="184"/>
                    </a:moveTo>
                    <a:lnTo>
                      <a:pt x="4" y="180"/>
                    </a:lnTo>
                    <a:lnTo>
                      <a:pt x="4" y="158"/>
                    </a:lnTo>
                    <a:lnTo>
                      <a:pt x="84" y="164"/>
                    </a:lnTo>
                    <a:lnTo>
                      <a:pt x="84" y="184"/>
                    </a:lnTo>
                    <a:close/>
                    <a:moveTo>
                      <a:pt x="84" y="156"/>
                    </a:moveTo>
                    <a:lnTo>
                      <a:pt x="4" y="148"/>
                    </a:lnTo>
                    <a:lnTo>
                      <a:pt x="4" y="129"/>
                    </a:lnTo>
                    <a:lnTo>
                      <a:pt x="84" y="135"/>
                    </a:lnTo>
                    <a:lnTo>
                      <a:pt x="84" y="156"/>
                    </a:lnTo>
                    <a:close/>
                    <a:moveTo>
                      <a:pt x="84" y="127"/>
                    </a:moveTo>
                    <a:lnTo>
                      <a:pt x="4" y="119"/>
                    </a:lnTo>
                    <a:lnTo>
                      <a:pt x="4" y="98"/>
                    </a:lnTo>
                    <a:lnTo>
                      <a:pt x="84" y="107"/>
                    </a:lnTo>
                    <a:lnTo>
                      <a:pt x="84" y="127"/>
                    </a:lnTo>
                    <a:close/>
                    <a:moveTo>
                      <a:pt x="84" y="100"/>
                    </a:moveTo>
                    <a:lnTo>
                      <a:pt x="4" y="90"/>
                    </a:lnTo>
                    <a:lnTo>
                      <a:pt x="4" y="68"/>
                    </a:lnTo>
                    <a:lnTo>
                      <a:pt x="84" y="80"/>
                    </a:lnTo>
                    <a:lnTo>
                      <a:pt x="84" y="100"/>
                    </a:lnTo>
                    <a:close/>
                    <a:moveTo>
                      <a:pt x="84" y="70"/>
                    </a:moveTo>
                    <a:lnTo>
                      <a:pt x="4" y="59"/>
                    </a:lnTo>
                    <a:lnTo>
                      <a:pt x="4" y="39"/>
                    </a:lnTo>
                    <a:lnTo>
                      <a:pt x="84" y="51"/>
                    </a:lnTo>
                    <a:lnTo>
                      <a:pt x="84" y="70"/>
                    </a:lnTo>
                    <a:close/>
                    <a:moveTo>
                      <a:pt x="84" y="43"/>
                    </a:moveTo>
                    <a:lnTo>
                      <a:pt x="6" y="29"/>
                    </a:lnTo>
                    <a:lnTo>
                      <a:pt x="6" y="8"/>
                    </a:lnTo>
                    <a:lnTo>
                      <a:pt x="84" y="23"/>
                    </a:lnTo>
                    <a:lnTo>
                      <a:pt x="8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1" name="Freeform 93"/>
              <p:cNvSpPr>
                <a:spLocks/>
              </p:cNvSpPr>
              <p:nvPr/>
            </p:nvSpPr>
            <p:spPr bwMode="auto">
              <a:xfrm>
                <a:off x="3935418" y="1652595"/>
                <a:ext cx="115889" cy="42863"/>
              </a:xfrm>
              <a:custGeom>
                <a:avLst/>
                <a:gdLst>
                  <a:gd name="T0" fmla="*/ 2147483647 w 73"/>
                  <a:gd name="T1" fmla="*/ 2147483647 h 27"/>
                  <a:gd name="T2" fmla="*/ 0 w 73"/>
                  <a:gd name="T3" fmla="*/ 0 h 27"/>
                  <a:gd name="T4" fmla="*/ 0 w 73"/>
                  <a:gd name="T5" fmla="*/ 2147483647 h 27"/>
                  <a:gd name="T6" fmla="*/ 2147483647 w 73"/>
                  <a:gd name="T7" fmla="*/ 2147483647 h 27"/>
                  <a:gd name="T8" fmla="*/ 2147483647 w 73"/>
                  <a:gd name="T9" fmla="*/ 2147483647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7">
                    <a:moveTo>
                      <a:pt x="73" y="12"/>
                    </a:moveTo>
                    <a:lnTo>
                      <a:pt x="0" y="0"/>
                    </a:lnTo>
                    <a:lnTo>
                      <a:pt x="0" y="16"/>
                    </a:lnTo>
                    <a:lnTo>
                      <a:pt x="73" y="27"/>
                    </a:lnTo>
                    <a:lnTo>
                      <a:pt x="7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2" name="Freeform 94"/>
              <p:cNvSpPr>
                <a:spLocks/>
              </p:cNvSpPr>
              <p:nvPr/>
            </p:nvSpPr>
            <p:spPr bwMode="auto">
              <a:xfrm>
                <a:off x="3935418" y="1698633"/>
                <a:ext cx="115889" cy="44450"/>
              </a:xfrm>
              <a:custGeom>
                <a:avLst/>
                <a:gdLst>
                  <a:gd name="T0" fmla="*/ 2147483647 w 73"/>
                  <a:gd name="T1" fmla="*/ 2147483647 h 28"/>
                  <a:gd name="T2" fmla="*/ 0 w 73"/>
                  <a:gd name="T3" fmla="*/ 0 h 28"/>
                  <a:gd name="T4" fmla="*/ 0 w 73"/>
                  <a:gd name="T5" fmla="*/ 2147483647 h 28"/>
                  <a:gd name="T6" fmla="*/ 2147483647 w 73"/>
                  <a:gd name="T7" fmla="*/ 2147483647 h 28"/>
                  <a:gd name="T8" fmla="*/ 2147483647 w 73"/>
                  <a:gd name="T9" fmla="*/ 2147483647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8">
                    <a:moveTo>
                      <a:pt x="73" y="12"/>
                    </a:moveTo>
                    <a:lnTo>
                      <a:pt x="0" y="0"/>
                    </a:lnTo>
                    <a:lnTo>
                      <a:pt x="0" y="18"/>
                    </a:lnTo>
                    <a:lnTo>
                      <a:pt x="73" y="28"/>
                    </a:lnTo>
                    <a:lnTo>
                      <a:pt x="7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3" name="Freeform 95"/>
              <p:cNvSpPr>
                <a:spLocks/>
              </p:cNvSpPr>
              <p:nvPr/>
            </p:nvSpPr>
            <p:spPr bwMode="auto">
              <a:xfrm>
                <a:off x="3935418" y="1749433"/>
                <a:ext cx="115889" cy="36513"/>
              </a:xfrm>
              <a:custGeom>
                <a:avLst/>
                <a:gdLst>
                  <a:gd name="T0" fmla="*/ 2147483647 w 73"/>
                  <a:gd name="T1" fmla="*/ 2147483647 h 23"/>
                  <a:gd name="T2" fmla="*/ 0 w 73"/>
                  <a:gd name="T3" fmla="*/ 0 h 23"/>
                  <a:gd name="T4" fmla="*/ 0 w 73"/>
                  <a:gd name="T5" fmla="*/ 2147483647 h 23"/>
                  <a:gd name="T6" fmla="*/ 2147483647 w 73"/>
                  <a:gd name="T7" fmla="*/ 2147483647 h 23"/>
                  <a:gd name="T8" fmla="*/ 2147483647 w 73"/>
                  <a:gd name="T9" fmla="*/ 2147483647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3">
                    <a:moveTo>
                      <a:pt x="73" y="7"/>
                    </a:moveTo>
                    <a:lnTo>
                      <a:pt x="0" y="0"/>
                    </a:lnTo>
                    <a:lnTo>
                      <a:pt x="0" y="15"/>
                    </a:lnTo>
                    <a:lnTo>
                      <a:pt x="73" y="23"/>
                    </a:lnTo>
                    <a:lnTo>
                      <a:pt x="73"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4" name="Freeform 96"/>
              <p:cNvSpPr>
                <a:spLocks/>
              </p:cNvSpPr>
              <p:nvPr/>
            </p:nvSpPr>
            <p:spPr bwMode="auto">
              <a:xfrm>
                <a:off x="3935418" y="1795472"/>
                <a:ext cx="115889" cy="33338"/>
              </a:xfrm>
              <a:custGeom>
                <a:avLst/>
                <a:gdLst>
                  <a:gd name="T0" fmla="*/ 2147483647 w 73"/>
                  <a:gd name="T1" fmla="*/ 2147483647 h 21"/>
                  <a:gd name="T2" fmla="*/ 0 w 73"/>
                  <a:gd name="T3" fmla="*/ 0 h 21"/>
                  <a:gd name="T4" fmla="*/ 0 w 73"/>
                  <a:gd name="T5" fmla="*/ 2147483647 h 21"/>
                  <a:gd name="T6" fmla="*/ 2147483647 w 73"/>
                  <a:gd name="T7" fmla="*/ 2147483647 h 21"/>
                  <a:gd name="T8" fmla="*/ 2147483647 w 73"/>
                  <a:gd name="T9" fmla="*/ 2147483647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1">
                    <a:moveTo>
                      <a:pt x="73" y="6"/>
                    </a:moveTo>
                    <a:lnTo>
                      <a:pt x="0" y="0"/>
                    </a:lnTo>
                    <a:lnTo>
                      <a:pt x="0" y="15"/>
                    </a:lnTo>
                    <a:lnTo>
                      <a:pt x="73" y="21"/>
                    </a:lnTo>
                    <a:lnTo>
                      <a:pt x="7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5" name="Freeform 97"/>
              <p:cNvSpPr>
                <a:spLocks/>
              </p:cNvSpPr>
              <p:nvPr/>
            </p:nvSpPr>
            <p:spPr bwMode="auto">
              <a:xfrm>
                <a:off x="3935418" y="1887547"/>
                <a:ext cx="115889" cy="31749"/>
              </a:xfrm>
              <a:custGeom>
                <a:avLst/>
                <a:gdLst>
                  <a:gd name="T0" fmla="*/ 2147483647 w 73"/>
                  <a:gd name="T1" fmla="*/ 2147483647 h 20"/>
                  <a:gd name="T2" fmla="*/ 0 w 73"/>
                  <a:gd name="T3" fmla="*/ 0 h 20"/>
                  <a:gd name="T4" fmla="*/ 0 w 73"/>
                  <a:gd name="T5" fmla="*/ 2147483647 h 20"/>
                  <a:gd name="T6" fmla="*/ 2147483647 w 73"/>
                  <a:gd name="T7" fmla="*/ 2147483647 h 20"/>
                  <a:gd name="T8" fmla="*/ 2147483647 w 73"/>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0">
                    <a:moveTo>
                      <a:pt x="73" y="4"/>
                    </a:moveTo>
                    <a:lnTo>
                      <a:pt x="0" y="0"/>
                    </a:lnTo>
                    <a:lnTo>
                      <a:pt x="0" y="18"/>
                    </a:lnTo>
                    <a:lnTo>
                      <a:pt x="73" y="20"/>
                    </a:lnTo>
                    <a:lnTo>
                      <a:pt x="7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6" name="Freeform 98"/>
              <p:cNvSpPr>
                <a:spLocks/>
              </p:cNvSpPr>
              <p:nvPr/>
            </p:nvSpPr>
            <p:spPr bwMode="auto">
              <a:xfrm>
                <a:off x="3935418" y="1938347"/>
                <a:ext cx="115889" cy="23813"/>
              </a:xfrm>
              <a:custGeom>
                <a:avLst/>
                <a:gdLst>
                  <a:gd name="T0" fmla="*/ 2147483647 w 73"/>
                  <a:gd name="T1" fmla="*/ 2147483647 h 15"/>
                  <a:gd name="T2" fmla="*/ 0 w 73"/>
                  <a:gd name="T3" fmla="*/ 0 h 15"/>
                  <a:gd name="T4" fmla="*/ 0 w 73"/>
                  <a:gd name="T5" fmla="*/ 2147483647 h 15"/>
                  <a:gd name="T6" fmla="*/ 2147483647 w 73"/>
                  <a:gd name="T7" fmla="*/ 2147483647 h 15"/>
                  <a:gd name="T8" fmla="*/ 2147483647 w 73"/>
                  <a:gd name="T9" fmla="*/ 214748364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5">
                    <a:moveTo>
                      <a:pt x="73" y="2"/>
                    </a:moveTo>
                    <a:lnTo>
                      <a:pt x="0" y="0"/>
                    </a:lnTo>
                    <a:lnTo>
                      <a:pt x="0" y="15"/>
                    </a:lnTo>
                    <a:lnTo>
                      <a:pt x="73" y="15"/>
                    </a:lnTo>
                    <a:lnTo>
                      <a:pt x="7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7" name="Rectangle 99"/>
              <p:cNvSpPr>
                <a:spLocks noChangeArrowheads="1"/>
              </p:cNvSpPr>
              <p:nvPr/>
            </p:nvSpPr>
            <p:spPr bwMode="auto">
              <a:xfrm>
                <a:off x="3935418" y="1984385"/>
                <a:ext cx="115889" cy="254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defRPr/>
                </a:pPr>
                <a:endParaRPr lang="en-US" altLang="en-US" sz="2800">
                  <a:latin typeface="TheSansOffice" panose="020B0503040302060204" pitchFamily="34" charset="0"/>
                </a:endParaRPr>
              </a:p>
            </p:txBody>
          </p:sp>
          <p:sp>
            <p:nvSpPr>
              <p:cNvPr id="78" name="Freeform 100"/>
              <p:cNvSpPr>
                <a:spLocks/>
              </p:cNvSpPr>
              <p:nvPr/>
            </p:nvSpPr>
            <p:spPr bwMode="auto">
              <a:xfrm>
                <a:off x="3935418" y="2027247"/>
                <a:ext cx="115889" cy="31749"/>
              </a:xfrm>
              <a:custGeom>
                <a:avLst/>
                <a:gdLst>
                  <a:gd name="T0" fmla="*/ 2147483647 w 73"/>
                  <a:gd name="T1" fmla="*/ 0 h 20"/>
                  <a:gd name="T2" fmla="*/ 0 w 73"/>
                  <a:gd name="T3" fmla="*/ 2147483647 h 20"/>
                  <a:gd name="T4" fmla="*/ 0 w 73"/>
                  <a:gd name="T5" fmla="*/ 2147483647 h 20"/>
                  <a:gd name="T6" fmla="*/ 2147483647 w 73"/>
                  <a:gd name="T7" fmla="*/ 2147483647 h 20"/>
                  <a:gd name="T8" fmla="*/ 2147483647 w 73"/>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0">
                    <a:moveTo>
                      <a:pt x="73" y="0"/>
                    </a:moveTo>
                    <a:lnTo>
                      <a:pt x="0" y="2"/>
                    </a:lnTo>
                    <a:lnTo>
                      <a:pt x="0" y="20"/>
                    </a:lnTo>
                    <a:lnTo>
                      <a:pt x="73" y="16"/>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79" name="Freeform 101"/>
              <p:cNvSpPr>
                <a:spLocks noEditPoints="1"/>
              </p:cNvSpPr>
              <p:nvPr/>
            </p:nvSpPr>
            <p:spPr bwMode="auto">
              <a:xfrm>
                <a:off x="3935418" y="1606558"/>
                <a:ext cx="117476" cy="46038"/>
              </a:xfrm>
              <a:custGeom>
                <a:avLst/>
                <a:gdLst>
                  <a:gd name="T0" fmla="*/ 0 w 38"/>
                  <a:gd name="T1" fmla="*/ 0 h 15"/>
                  <a:gd name="T2" fmla="*/ 2147483647 w 38"/>
                  <a:gd name="T3" fmla="*/ 2147483647 h 15"/>
                  <a:gd name="T4" fmla="*/ 2147483647 w 38"/>
                  <a:gd name="T5" fmla="*/ 2147483647 h 15"/>
                  <a:gd name="T6" fmla="*/ 2147483647 w 38"/>
                  <a:gd name="T7" fmla="*/ 2147483647 h 15"/>
                  <a:gd name="T8" fmla="*/ 2147483647 w 38"/>
                  <a:gd name="T9" fmla="*/ 2147483647 h 15"/>
                  <a:gd name="T10" fmla="*/ 2147483647 w 38"/>
                  <a:gd name="T11" fmla="*/ 2147483647 h 15"/>
                  <a:gd name="T12" fmla="*/ 2147483647 w 38"/>
                  <a:gd name="T13" fmla="*/ 2147483647 h 15"/>
                  <a:gd name="T14" fmla="*/ 2147483647 w 38"/>
                  <a:gd name="T15" fmla="*/ 2147483647 h 15"/>
                  <a:gd name="T16" fmla="*/ 2147483647 w 38"/>
                  <a:gd name="T17" fmla="*/ 2147483647 h 15"/>
                  <a:gd name="T18" fmla="*/ 2147483647 w 38"/>
                  <a:gd name="T19" fmla="*/ 2147483647 h 15"/>
                  <a:gd name="T20" fmla="*/ 2147483647 w 38"/>
                  <a:gd name="T21" fmla="*/ 2147483647 h 15"/>
                  <a:gd name="T22" fmla="*/ 2147483647 w 38"/>
                  <a:gd name="T23" fmla="*/ 2147483647 h 15"/>
                  <a:gd name="T24" fmla="*/ 2147483647 w 38"/>
                  <a:gd name="T25" fmla="*/ 2147483647 h 15"/>
                  <a:gd name="T26" fmla="*/ 2147483647 w 38"/>
                  <a:gd name="T27" fmla="*/ 2147483647 h 15"/>
                  <a:gd name="T28" fmla="*/ 2147483647 w 38"/>
                  <a:gd name="T29" fmla="*/ 2147483647 h 15"/>
                  <a:gd name="T30" fmla="*/ 2147483647 w 38"/>
                  <a:gd name="T31" fmla="*/ 2147483647 h 15"/>
                  <a:gd name="T32" fmla="*/ 2147483647 w 38"/>
                  <a:gd name="T33" fmla="*/ 2147483647 h 15"/>
                  <a:gd name="T34" fmla="*/ 2147483647 w 38"/>
                  <a:gd name="T35" fmla="*/ 2147483647 h 15"/>
                  <a:gd name="T36" fmla="*/ 2147483647 w 38"/>
                  <a:gd name="T37" fmla="*/ 2147483647 h 15"/>
                  <a:gd name="T38" fmla="*/ 2147483647 w 38"/>
                  <a:gd name="T39" fmla="*/ 2147483647 h 15"/>
                  <a:gd name="T40" fmla="*/ 2147483647 w 38"/>
                  <a:gd name="T41" fmla="*/ 2147483647 h 15"/>
                  <a:gd name="T42" fmla="*/ 2147483647 w 38"/>
                  <a:gd name="T43" fmla="*/ 2147483647 h 15"/>
                  <a:gd name="T44" fmla="*/ 2147483647 w 38"/>
                  <a:gd name="T45" fmla="*/ 2147483647 h 15"/>
                  <a:gd name="T46" fmla="*/ 2147483647 w 38"/>
                  <a:gd name="T47" fmla="*/ 2147483647 h 15"/>
                  <a:gd name="T48" fmla="*/ 2147483647 w 38"/>
                  <a:gd name="T49" fmla="*/ 2147483647 h 15"/>
                  <a:gd name="T50" fmla="*/ 2147483647 w 38"/>
                  <a:gd name="T51" fmla="*/ 2147483647 h 15"/>
                  <a:gd name="T52" fmla="*/ 2147483647 w 38"/>
                  <a:gd name="T53" fmla="*/ 2147483647 h 15"/>
                  <a:gd name="T54" fmla="*/ 2147483647 w 38"/>
                  <a:gd name="T55" fmla="*/ 2147483647 h 15"/>
                  <a:gd name="T56" fmla="*/ 2147483647 w 38"/>
                  <a:gd name="T57" fmla="*/ 2147483647 h 15"/>
                  <a:gd name="T58" fmla="*/ 2147483647 w 38"/>
                  <a:gd name="T59" fmla="*/ 2147483647 h 15"/>
                  <a:gd name="T60" fmla="*/ 2147483647 w 38"/>
                  <a:gd name="T61" fmla="*/ 2147483647 h 15"/>
                  <a:gd name="T62" fmla="*/ 2147483647 w 38"/>
                  <a:gd name="T63" fmla="*/ 2147483647 h 15"/>
                  <a:gd name="T64" fmla="*/ 2147483647 w 38"/>
                  <a:gd name="T65" fmla="*/ 2147483647 h 15"/>
                  <a:gd name="T66" fmla="*/ 2147483647 w 38"/>
                  <a:gd name="T67" fmla="*/ 2147483647 h 15"/>
                  <a:gd name="T68" fmla="*/ 2147483647 w 38"/>
                  <a:gd name="T69" fmla="*/ 2147483647 h 15"/>
                  <a:gd name="T70" fmla="*/ 2147483647 w 38"/>
                  <a:gd name="T71" fmla="*/ 2147483647 h 15"/>
                  <a:gd name="T72" fmla="*/ 2147483647 w 38"/>
                  <a:gd name="T73" fmla="*/ 2147483647 h 15"/>
                  <a:gd name="T74" fmla="*/ 2147483647 w 38"/>
                  <a:gd name="T75" fmla="*/ 2147483647 h 15"/>
                  <a:gd name="T76" fmla="*/ 2147483647 w 38"/>
                  <a:gd name="T77" fmla="*/ 2147483647 h 15"/>
                  <a:gd name="T78" fmla="*/ 2147483647 w 38"/>
                  <a:gd name="T79" fmla="*/ 2147483647 h 15"/>
                  <a:gd name="T80" fmla="*/ 2147483647 w 38"/>
                  <a:gd name="T81" fmla="*/ 2147483647 h 15"/>
                  <a:gd name="T82" fmla="*/ 2147483647 w 38"/>
                  <a:gd name="T83" fmla="*/ 2147483647 h 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 h="15">
                    <a:moveTo>
                      <a:pt x="38" y="7"/>
                    </a:moveTo>
                    <a:cubicBezTo>
                      <a:pt x="0" y="0"/>
                      <a:pt x="0" y="0"/>
                      <a:pt x="0" y="0"/>
                    </a:cubicBezTo>
                    <a:cubicBezTo>
                      <a:pt x="0" y="8"/>
                      <a:pt x="0" y="8"/>
                      <a:pt x="0" y="8"/>
                    </a:cubicBezTo>
                    <a:cubicBezTo>
                      <a:pt x="38" y="15"/>
                      <a:pt x="38" y="15"/>
                      <a:pt x="38" y="15"/>
                    </a:cubicBezTo>
                    <a:lnTo>
                      <a:pt x="38" y="7"/>
                    </a:lnTo>
                    <a:close/>
                    <a:moveTo>
                      <a:pt x="18" y="4"/>
                    </a:moveTo>
                    <a:cubicBezTo>
                      <a:pt x="18" y="4"/>
                      <a:pt x="18" y="4"/>
                      <a:pt x="18" y="5"/>
                    </a:cubicBezTo>
                    <a:cubicBezTo>
                      <a:pt x="18" y="5"/>
                      <a:pt x="18" y="5"/>
                      <a:pt x="18" y="5"/>
                    </a:cubicBezTo>
                    <a:cubicBezTo>
                      <a:pt x="18" y="5"/>
                      <a:pt x="17" y="5"/>
                      <a:pt x="17" y="5"/>
                    </a:cubicBezTo>
                    <a:cubicBezTo>
                      <a:pt x="17" y="4"/>
                      <a:pt x="18" y="4"/>
                      <a:pt x="18" y="4"/>
                    </a:cubicBezTo>
                    <a:close/>
                    <a:moveTo>
                      <a:pt x="2" y="7"/>
                    </a:moveTo>
                    <a:cubicBezTo>
                      <a:pt x="1" y="7"/>
                      <a:pt x="1" y="7"/>
                      <a:pt x="1" y="7"/>
                    </a:cubicBezTo>
                    <a:cubicBezTo>
                      <a:pt x="1" y="1"/>
                      <a:pt x="1" y="1"/>
                      <a:pt x="1" y="1"/>
                    </a:cubicBezTo>
                    <a:cubicBezTo>
                      <a:pt x="2" y="1"/>
                      <a:pt x="2" y="1"/>
                      <a:pt x="2" y="1"/>
                    </a:cubicBezTo>
                    <a:lnTo>
                      <a:pt x="2" y="7"/>
                    </a:lnTo>
                    <a:close/>
                    <a:moveTo>
                      <a:pt x="4" y="8"/>
                    </a:moveTo>
                    <a:cubicBezTo>
                      <a:pt x="3" y="7"/>
                      <a:pt x="3" y="7"/>
                      <a:pt x="3" y="7"/>
                    </a:cubicBezTo>
                    <a:cubicBezTo>
                      <a:pt x="3" y="1"/>
                      <a:pt x="3" y="1"/>
                      <a:pt x="3" y="1"/>
                    </a:cubicBezTo>
                    <a:cubicBezTo>
                      <a:pt x="4" y="1"/>
                      <a:pt x="4" y="1"/>
                      <a:pt x="4" y="1"/>
                    </a:cubicBezTo>
                    <a:lnTo>
                      <a:pt x="4" y="8"/>
                    </a:lnTo>
                    <a:close/>
                    <a:moveTo>
                      <a:pt x="6" y="8"/>
                    </a:moveTo>
                    <a:cubicBezTo>
                      <a:pt x="5" y="8"/>
                      <a:pt x="5" y="8"/>
                      <a:pt x="5" y="8"/>
                    </a:cubicBezTo>
                    <a:cubicBezTo>
                      <a:pt x="5" y="1"/>
                      <a:pt x="5" y="1"/>
                      <a:pt x="5" y="1"/>
                    </a:cubicBezTo>
                    <a:cubicBezTo>
                      <a:pt x="6" y="2"/>
                      <a:pt x="6" y="2"/>
                      <a:pt x="6" y="2"/>
                    </a:cubicBezTo>
                    <a:lnTo>
                      <a:pt x="6" y="8"/>
                    </a:lnTo>
                    <a:close/>
                    <a:moveTo>
                      <a:pt x="7" y="8"/>
                    </a:moveTo>
                    <a:cubicBezTo>
                      <a:pt x="6" y="8"/>
                      <a:pt x="6" y="8"/>
                      <a:pt x="6" y="8"/>
                    </a:cubicBezTo>
                    <a:cubicBezTo>
                      <a:pt x="6" y="2"/>
                      <a:pt x="6" y="2"/>
                      <a:pt x="6" y="2"/>
                    </a:cubicBezTo>
                    <a:cubicBezTo>
                      <a:pt x="7" y="2"/>
                      <a:pt x="7" y="2"/>
                      <a:pt x="7" y="2"/>
                    </a:cubicBezTo>
                    <a:lnTo>
                      <a:pt x="7" y="8"/>
                    </a:lnTo>
                    <a:close/>
                    <a:moveTo>
                      <a:pt x="9" y="8"/>
                    </a:moveTo>
                    <a:cubicBezTo>
                      <a:pt x="8" y="8"/>
                      <a:pt x="8" y="8"/>
                      <a:pt x="8" y="8"/>
                    </a:cubicBezTo>
                    <a:cubicBezTo>
                      <a:pt x="8" y="2"/>
                      <a:pt x="8" y="2"/>
                      <a:pt x="8" y="2"/>
                    </a:cubicBezTo>
                    <a:cubicBezTo>
                      <a:pt x="9" y="2"/>
                      <a:pt x="9" y="2"/>
                      <a:pt x="9" y="2"/>
                    </a:cubicBezTo>
                    <a:lnTo>
                      <a:pt x="9" y="8"/>
                    </a:lnTo>
                    <a:close/>
                    <a:moveTo>
                      <a:pt x="11" y="9"/>
                    </a:moveTo>
                    <a:cubicBezTo>
                      <a:pt x="10" y="9"/>
                      <a:pt x="10" y="9"/>
                      <a:pt x="10" y="9"/>
                    </a:cubicBezTo>
                    <a:cubicBezTo>
                      <a:pt x="10" y="2"/>
                      <a:pt x="10" y="2"/>
                      <a:pt x="10" y="2"/>
                    </a:cubicBezTo>
                    <a:cubicBezTo>
                      <a:pt x="11" y="3"/>
                      <a:pt x="11" y="3"/>
                      <a:pt x="11" y="3"/>
                    </a:cubicBezTo>
                    <a:lnTo>
                      <a:pt x="11" y="9"/>
                    </a:lnTo>
                    <a:close/>
                    <a:moveTo>
                      <a:pt x="13" y="9"/>
                    </a:moveTo>
                    <a:cubicBezTo>
                      <a:pt x="12" y="9"/>
                      <a:pt x="12" y="9"/>
                      <a:pt x="12" y="9"/>
                    </a:cubicBezTo>
                    <a:cubicBezTo>
                      <a:pt x="12" y="3"/>
                      <a:pt x="12" y="3"/>
                      <a:pt x="12" y="3"/>
                    </a:cubicBezTo>
                    <a:cubicBezTo>
                      <a:pt x="13" y="3"/>
                      <a:pt x="13" y="3"/>
                      <a:pt x="13" y="3"/>
                    </a:cubicBezTo>
                    <a:lnTo>
                      <a:pt x="13" y="9"/>
                    </a:lnTo>
                    <a:close/>
                    <a:moveTo>
                      <a:pt x="14" y="9"/>
                    </a:moveTo>
                    <a:cubicBezTo>
                      <a:pt x="13" y="9"/>
                      <a:pt x="13" y="9"/>
                      <a:pt x="13" y="9"/>
                    </a:cubicBezTo>
                    <a:cubicBezTo>
                      <a:pt x="13" y="3"/>
                      <a:pt x="13" y="3"/>
                      <a:pt x="13" y="3"/>
                    </a:cubicBezTo>
                    <a:cubicBezTo>
                      <a:pt x="14" y="3"/>
                      <a:pt x="14" y="3"/>
                      <a:pt x="14" y="3"/>
                    </a:cubicBezTo>
                    <a:lnTo>
                      <a:pt x="14" y="9"/>
                    </a:lnTo>
                    <a:close/>
                    <a:moveTo>
                      <a:pt x="16" y="10"/>
                    </a:moveTo>
                    <a:cubicBezTo>
                      <a:pt x="16" y="10"/>
                      <a:pt x="16" y="9"/>
                      <a:pt x="16" y="9"/>
                    </a:cubicBezTo>
                    <a:cubicBezTo>
                      <a:pt x="16" y="9"/>
                      <a:pt x="16" y="8"/>
                      <a:pt x="16" y="8"/>
                    </a:cubicBezTo>
                    <a:cubicBezTo>
                      <a:pt x="16" y="9"/>
                      <a:pt x="17" y="9"/>
                      <a:pt x="17" y="9"/>
                    </a:cubicBezTo>
                    <a:cubicBezTo>
                      <a:pt x="17" y="10"/>
                      <a:pt x="16" y="10"/>
                      <a:pt x="16" y="10"/>
                    </a:cubicBezTo>
                    <a:close/>
                    <a:moveTo>
                      <a:pt x="16" y="7"/>
                    </a:moveTo>
                    <a:cubicBezTo>
                      <a:pt x="16" y="7"/>
                      <a:pt x="16" y="7"/>
                      <a:pt x="16" y="7"/>
                    </a:cubicBezTo>
                    <a:cubicBezTo>
                      <a:pt x="16" y="6"/>
                      <a:pt x="16" y="6"/>
                      <a:pt x="16" y="6"/>
                    </a:cubicBezTo>
                    <a:cubicBezTo>
                      <a:pt x="16" y="6"/>
                      <a:pt x="17" y="7"/>
                      <a:pt x="17" y="7"/>
                    </a:cubicBezTo>
                    <a:cubicBezTo>
                      <a:pt x="17" y="7"/>
                      <a:pt x="16" y="7"/>
                      <a:pt x="16" y="7"/>
                    </a:cubicBezTo>
                    <a:close/>
                    <a:moveTo>
                      <a:pt x="16" y="5"/>
                    </a:moveTo>
                    <a:cubicBezTo>
                      <a:pt x="16" y="5"/>
                      <a:pt x="16" y="5"/>
                      <a:pt x="16" y="4"/>
                    </a:cubicBezTo>
                    <a:cubicBezTo>
                      <a:pt x="16" y="4"/>
                      <a:pt x="16" y="4"/>
                      <a:pt x="16" y="4"/>
                    </a:cubicBezTo>
                    <a:cubicBezTo>
                      <a:pt x="16" y="4"/>
                      <a:pt x="17" y="4"/>
                      <a:pt x="17" y="4"/>
                    </a:cubicBezTo>
                    <a:cubicBezTo>
                      <a:pt x="17" y="5"/>
                      <a:pt x="16" y="5"/>
                      <a:pt x="16" y="5"/>
                    </a:cubicBezTo>
                    <a:close/>
                    <a:moveTo>
                      <a:pt x="18" y="10"/>
                    </a:moveTo>
                    <a:cubicBezTo>
                      <a:pt x="17" y="10"/>
                      <a:pt x="17" y="10"/>
                      <a:pt x="17" y="10"/>
                    </a:cubicBezTo>
                    <a:cubicBezTo>
                      <a:pt x="17" y="9"/>
                      <a:pt x="17" y="9"/>
                      <a:pt x="17" y="9"/>
                    </a:cubicBezTo>
                    <a:cubicBezTo>
                      <a:pt x="18" y="9"/>
                      <a:pt x="18" y="9"/>
                      <a:pt x="18" y="9"/>
                    </a:cubicBezTo>
                    <a:lnTo>
                      <a:pt x="18" y="10"/>
                    </a:lnTo>
                    <a:close/>
                    <a:moveTo>
                      <a:pt x="18" y="8"/>
                    </a:moveTo>
                    <a:cubicBezTo>
                      <a:pt x="17" y="8"/>
                      <a:pt x="17" y="8"/>
                      <a:pt x="17" y="8"/>
                    </a:cubicBezTo>
                    <a:cubicBezTo>
                      <a:pt x="17" y="6"/>
                      <a:pt x="17" y="6"/>
                      <a:pt x="17" y="6"/>
                    </a:cubicBezTo>
                    <a:cubicBezTo>
                      <a:pt x="18" y="7"/>
                      <a:pt x="18" y="7"/>
                      <a:pt x="18" y="7"/>
                    </a:cubicBezTo>
                    <a:lnTo>
                      <a:pt x="18" y="8"/>
                    </a:lnTo>
                    <a:close/>
                    <a:moveTo>
                      <a:pt x="37" y="14"/>
                    </a:moveTo>
                    <a:cubicBezTo>
                      <a:pt x="20" y="10"/>
                      <a:pt x="20" y="10"/>
                      <a:pt x="20" y="10"/>
                    </a:cubicBezTo>
                    <a:cubicBezTo>
                      <a:pt x="20" y="8"/>
                      <a:pt x="20" y="8"/>
                      <a:pt x="20" y="8"/>
                    </a:cubicBezTo>
                    <a:cubicBezTo>
                      <a:pt x="37" y="11"/>
                      <a:pt x="37" y="11"/>
                      <a:pt x="37" y="11"/>
                    </a:cubicBezTo>
                    <a:lnTo>
                      <a:pt x="37" y="14"/>
                    </a:lnTo>
                    <a:close/>
                    <a:moveTo>
                      <a:pt x="37" y="10"/>
                    </a:moveTo>
                    <a:cubicBezTo>
                      <a:pt x="20" y="7"/>
                      <a:pt x="20" y="7"/>
                      <a:pt x="20" y="7"/>
                    </a:cubicBezTo>
                    <a:cubicBezTo>
                      <a:pt x="20" y="4"/>
                      <a:pt x="20" y="4"/>
                      <a:pt x="20" y="4"/>
                    </a:cubicBezTo>
                    <a:cubicBezTo>
                      <a:pt x="37" y="8"/>
                      <a:pt x="37" y="8"/>
                      <a:pt x="37" y="8"/>
                    </a:cubicBezTo>
                    <a:lnTo>
                      <a:pt x="37"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0" name="Freeform 102"/>
              <p:cNvSpPr>
                <a:spLocks noEditPoints="1"/>
              </p:cNvSpPr>
              <p:nvPr/>
            </p:nvSpPr>
            <p:spPr bwMode="auto">
              <a:xfrm>
                <a:off x="3935418" y="1841510"/>
                <a:ext cx="115889" cy="34925"/>
              </a:xfrm>
              <a:custGeom>
                <a:avLst/>
                <a:gdLst>
                  <a:gd name="T0" fmla="*/ 0 w 37"/>
                  <a:gd name="T1" fmla="*/ 0 h 11"/>
                  <a:gd name="T2" fmla="*/ 2147483647 w 37"/>
                  <a:gd name="T3" fmla="*/ 2147483647 h 11"/>
                  <a:gd name="T4" fmla="*/ 2147483647 w 37"/>
                  <a:gd name="T5" fmla="*/ 2147483647 h 11"/>
                  <a:gd name="T6" fmla="*/ 2147483647 w 37"/>
                  <a:gd name="T7" fmla="*/ 2147483647 h 11"/>
                  <a:gd name="T8" fmla="*/ 2147483647 w 37"/>
                  <a:gd name="T9" fmla="*/ 2147483647 h 11"/>
                  <a:gd name="T10" fmla="*/ 2147483647 w 37"/>
                  <a:gd name="T11" fmla="*/ 2147483647 h 11"/>
                  <a:gd name="T12" fmla="*/ 2147483647 w 37"/>
                  <a:gd name="T13" fmla="*/ 2147483647 h 11"/>
                  <a:gd name="T14" fmla="*/ 2147483647 w 37"/>
                  <a:gd name="T15" fmla="*/ 2147483647 h 11"/>
                  <a:gd name="T16" fmla="*/ 2147483647 w 37"/>
                  <a:gd name="T17" fmla="*/ 2147483647 h 11"/>
                  <a:gd name="T18" fmla="*/ 2147483647 w 37"/>
                  <a:gd name="T19" fmla="*/ 2147483647 h 11"/>
                  <a:gd name="T20" fmla="*/ 2147483647 w 37"/>
                  <a:gd name="T21" fmla="*/ 2147483647 h 11"/>
                  <a:gd name="T22" fmla="*/ 2147483647 w 37"/>
                  <a:gd name="T23" fmla="*/ 2147483647 h 11"/>
                  <a:gd name="T24" fmla="*/ 2147483647 w 37"/>
                  <a:gd name="T25" fmla="*/ 2147483647 h 11"/>
                  <a:gd name="T26" fmla="*/ 2147483647 w 37"/>
                  <a:gd name="T27" fmla="*/ 2147483647 h 11"/>
                  <a:gd name="T28" fmla="*/ 2147483647 w 37"/>
                  <a:gd name="T29" fmla="*/ 2147483647 h 11"/>
                  <a:gd name="T30" fmla="*/ 2147483647 w 37"/>
                  <a:gd name="T31" fmla="*/ 2147483647 h 11"/>
                  <a:gd name="T32" fmla="*/ 2147483647 w 37"/>
                  <a:gd name="T33" fmla="*/ 2147483647 h 11"/>
                  <a:gd name="T34" fmla="*/ 2147483647 w 37"/>
                  <a:gd name="T35" fmla="*/ 2147483647 h 11"/>
                  <a:gd name="T36" fmla="*/ 2147483647 w 37"/>
                  <a:gd name="T37" fmla="*/ 2147483647 h 11"/>
                  <a:gd name="T38" fmla="*/ 2147483647 w 37"/>
                  <a:gd name="T39" fmla="*/ 2147483647 h 11"/>
                  <a:gd name="T40" fmla="*/ 2147483647 w 37"/>
                  <a:gd name="T41" fmla="*/ 2147483647 h 11"/>
                  <a:gd name="T42" fmla="*/ 2147483647 w 37"/>
                  <a:gd name="T43" fmla="*/ 2147483647 h 11"/>
                  <a:gd name="T44" fmla="*/ 2147483647 w 37"/>
                  <a:gd name="T45" fmla="*/ 2147483647 h 11"/>
                  <a:gd name="T46" fmla="*/ 2147483647 w 37"/>
                  <a:gd name="T47" fmla="*/ 2147483647 h 11"/>
                  <a:gd name="T48" fmla="*/ 2147483647 w 37"/>
                  <a:gd name="T49" fmla="*/ 2147483647 h 11"/>
                  <a:gd name="T50" fmla="*/ 2147483647 w 37"/>
                  <a:gd name="T51" fmla="*/ 2147483647 h 11"/>
                  <a:gd name="T52" fmla="*/ 2147483647 w 37"/>
                  <a:gd name="T53" fmla="*/ 2147483647 h 11"/>
                  <a:gd name="T54" fmla="*/ 2147483647 w 37"/>
                  <a:gd name="T55" fmla="*/ 2147483647 h 11"/>
                  <a:gd name="T56" fmla="*/ 2147483647 w 37"/>
                  <a:gd name="T57" fmla="*/ 2147483647 h 11"/>
                  <a:gd name="T58" fmla="*/ 2147483647 w 37"/>
                  <a:gd name="T59" fmla="*/ 2147483647 h 11"/>
                  <a:gd name="T60" fmla="*/ 2147483647 w 37"/>
                  <a:gd name="T61" fmla="*/ 2147483647 h 11"/>
                  <a:gd name="T62" fmla="*/ 2147483647 w 37"/>
                  <a:gd name="T63" fmla="*/ 2147483647 h 11"/>
                  <a:gd name="T64" fmla="*/ 2147483647 w 37"/>
                  <a:gd name="T65" fmla="*/ 2147483647 h 11"/>
                  <a:gd name="T66" fmla="*/ 2147483647 w 37"/>
                  <a:gd name="T67" fmla="*/ 2147483647 h 11"/>
                  <a:gd name="T68" fmla="*/ 2147483647 w 37"/>
                  <a:gd name="T69" fmla="*/ 2147483647 h 11"/>
                  <a:gd name="T70" fmla="*/ 2147483647 w 37"/>
                  <a:gd name="T71" fmla="*/ 2147483647 h 11"/>
                  <a:gd name="T72" fmla="*/ 2147483647 w 37"/>
                  <a:gd name="T73" fmla="*/ 2147483647 h 11"/>
                  <a:gd name="T74" fmla="*/ 2147483647 w 37"/>
                  <a:gd name="T75" fmla="*/ 2147483647 h 11"/>
                  <a:gd name="T76" fmla="*/ 2147483647 w 37"/>
                  <a:gd name="T77" fmla="*/ 2147483647 h 11"/>
                  <a:gd name="T78" fmla="*/ 2147483647 w 37"/>
                  <a:gd name="T79" fmla="*/ 2147483647 h 11"/>
                  <a:gd name="T80" fmla="*/ 2147483647 w 37"/>
                  <a:gd name="T81" fmla="*/ 2147483647 h 11"/>
                  <a:gd name="T82" fmla="*/ 2147483647 w 37"/>
                  <a:gd name="T83" fmla="*/ 2147483647 h 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 h="11">
                    <a:moveTo>
                      <a:pt x="37" y="3"/>
                    </a:moveTo>
                    <a:cubicBezTo>
                      <a:pt x="0" y="0"/>
                      <a:pt x="0" y="0"/>
                      <a:pt x="0" y="0"/>
                    </a:cubicBezTo>
                    <a:cubicBezTo>
                      <a:pt x="0" y="8"/>
                      <a:pt x="0" y="8"/>
                      <a:pt x="0" y="8"/>
                    </a:cubicBezTo>
                    <a:cubicBezTo>
                      <a:pt x="37" y="11"/>
                      <a:pt x="37" y="11"/>
                      <a:pt x="37" y="11"/>
                    </a:cubicBezTo>
                    <a:lnTo>
                      <a:pt x="37" y="3"/>
                    </a:lnTo>
                    <a:close/>
                    <a:moveTo>
                      <a:pt x="17" y="2"/>
                    </a:moveTo>
                    <a:cubicBezTo>
                      <a:pt x="17" y="2"/>
                      <a:pt x="18" y="3"/>
                      <a:pt x="18" y="3"/>
                    </a:cubicBezTo>
                    <a:cubicBezTo>
                      <a:pt x="18" y="3"/>
                      <a:pt x="17" y="4"/>
                      <a:pt x="17" y="4"/>
                    </a:cubicBezTo>
                    <a:cubicBezTo>
                      <a:pt x="17" y="4"/>
                      <a:pt x="17" y="3"/>
                      <a:pt x="17" y="3"/>
                    </a:cubicBezTo>
                    <a:cubicBezTo>
                      <a:pt x="17" y="3"/>
                      <a:pt x="17" y="2"/>
                      <a:pt x="17" y="2"/>
                    </a:cubicBezTo>
                    <a:close/>
                    <a:moveTo>
                      <a:pt x="1" y="8"/>
                    </a:moveTo>
                    <a:cubicBezTo>
                      <a:pt x="1" y="7"/>
                      <a:pt x="1" y="7"/>
                      <a:pt x="1" y="7"/>
                    </a:cubicBezTo>
                    <a:cubicBezTo>
                      <a:pt x="1" y="1"/>
                      <a:pt x="1" y="1"/>
                      <a:pt x="1" y="1"/>
                    </a:cubicBezTo>
                    <a:cubicBezTo>
                      <a:pt x="1" y="1"/>
                      <a:pt x="1" y="1"/>
                      <a:pt x="1" y="1"/>
                    </a:cubicBezTo>
                    <a:lnTo>
                      <a:pt x="1" y="8"/>
                    </a:lnTo>
                    <a:close/>
                    <a:moveTo>
                      <a:pt x="3" y="8"/>
                    </a:moveTo>
                    <a:cubicBezTo>
                      <a:pt x="2" y="8"/>
                      <a:pt x="2" y="8"/>
                      <a:pt x="2" y="8"/>
                    </a:cubicBezTo>
                    <a:cubicBezTo>
                      <a:pt x="2" y="1"/>
                      <a:pt x="2" y="1"/>
                      <a:pt x="2" y="1"/>
                    </a:cubicBezTo>
                    <a:cubicBezTo>
                      <a:pt x="3" y="1"/>
                      <a:pt x="3" y="1"/>
                      <a:pt x="3" y="1"/>
                    </a:cubicBezTo>
                    <a:lnTo>
                      <a:pt x="3" y="8"/>
                    </a:lnTo>
                    <a:close/>
                    <a:moveTo>
                      <a:pt x="5" y="8"/>
                    </a:moveTo>
                    <a:cubicBezTo>
                      <a:pt x="4" y="8"/>
                      <a:pt x="4" y="8"/>
                      <a:pt x="4" y="8"/>
                    </a:cubicBezTo>
                    <a:cubicBezTo>
                      <a:pt x="4" y="1"/>
                      <a:pt x="4" y="1"/>
                      <a:pt x="4" y="1"/>
                    </a:cubicBezTo>
                    <a:cubicBezTo>
                      <a:pt x="5" y="1"/>
                      <a:pt x="5" y="1"/>
                      <a:pt x="5" y="1"/>
                    </a:cubicBezTo>
                    <a:lnTo>
                      <a:pt x="5" y="8"/>
                    </a:lnTo>
                    <a:close/>
                    <a:moveTo>
                      <a:pt x="7" y="8"/>
                    </a:moveTo>
                    <a:cubicBezTo>
                      <a:pt x="6" y="8"/>
                      <a:pt x="6" y="8"/>
                      <a:pt x="6" y="8"/>
                    </a:cubicBezTo>
                    <a:cubicBezTo>
                      <a:pt x="6" y="2"/>
                      <a:pt x="6" y="2"/>
                      <a:pt x="6" y="2"/>
                    </a:cubicBezTo>
                    <a:cubicBezTo>
                      <a:pt x="7" y="2"/>
                      <a:pt x="7" y="2"/>
                      <a:pt x="7" y="2"/>
                    </a:cubicBezTo>
                    <a:lnTo>
                      <a:pt x="7" y="8"/>
                    </a:lnTo>
                    <a:close/>
                    <a:moveTo>
                      <a:pt x="8" y="8"/>
                    </a:moveTo>
                    <a:cubicBezTo>
                      <a:pt x="8" y="8"/>
                      <a:pt x="8" y="8"/>
                      <a:pt x="8" y="8"/>
                    </a:cubicBezTo>
                    <a:cubicBezTo>
                      <a:pt x="8" y="2"/>
                      <a:pt x="8" y="2"/>
                      <a:pt x="8" y="2"/>
                    </a:cubicBezTo>
                    <a:cubicBezTo>
                      <a:pt x="8" y="2"/>
                      <a:pt x="8" y="2"/>
                      <a:pt x="8" y="2"/>
                    </a:cubicBezTo>
                    <a:lnTo>
                      <a:pt x="8" y="8"/>
                    </a:lnTo>
                    <a:close/>
                    <a:moveTo>
                      <a:pt x="10" y="8"/>
                    </a:moveTo>
                    <a:cubicBezTo>
                      <a:pt x="9" y="8"/>
                      <a:pt x="9" y="8"/>
                      <a:pt x="9" y="8"/>
                    </a:cubicBezTo>
                    <a:cubicBezTo>
                      <a:pt x="9" y="2"/>
                      <a:pt x="9" y="2"/>
                      <a:pt x="9" y="2"/>
                    </a:cubicBezTo>
                    <a:cubicBezTo>
                      <a:pt x="10" y="2"/>
                      <a:pt x="10" y="2"/>
                      <a:pt x="10" y="2"/>
                    </a:cubicBezTo>
                    <a:lnTo>
                      <a:pt x="10" y="8"/>
                    </a:lnTo>
                    <a:close/>
                    <a:moveTo>
                      <a:pt x="12" y="8"/>
                    </a:moveTo>
                    <a:cubicBezTo>
                      <a:pt x="11" y="8"/>
                      <a:pt x="11" y="8"/>
                      <a:pt x="11" y="8"/>
                    </a:cubicBezTo>
                    <a:cubicBezTo>
                      <a:pt x="11" y="2"/>
                      <a:pt x="11" y="2"/>
                      <a:pt x="11" y="2"/>
                    </a:cubicBezTo>
                    <a:cubicBezTo>
                      <a:pt x="12" y="2"/>
                      <a:pt x="12" y="2"/>
                      <a:pt x="12" y="2"/>
                    </a:cubicBezTo>
                    <a:lnTo>
                      <a:pt x="12" y="8"/>
                    </a:lnTo>
                    <a:close/>
                    <a:moveTo>
                      <a:pt x="14" y="8"/>
                    </a:moveTo>
                    <a:cubicBezTo>
                      <a:pt x="13" y="8"/>
                      <a:pt x="13" y="8"/>
                      <a:pt x="13" y="8"/>
                    </a:cubicBezTo>
                    <a:cubicBezTo>
                      <a:pt x="13" y="2"/>
                      <a:pt x="13" y="2"/>
                      <a:pt x="13" y="2"/>
                    </a:cubicBezTo>
                    <a:cubicBezTo>
                      <a:pt x="14" y="2"/>
                      <a:pt x="14" y="2"/>
                      <a:pt x="14" y="2"/>
                    </a:cubicBezTo>
                    <a:lnTo>
                      <a:pt x="14" y="8"/>
                    </a:lnTo>
                    <a:close/>
                    <a:moveTo>
                      <a:pt x="16" y="8"/>
                    </a:moveTo>
                    <a:cubicBezTo>
                      <a:pt x="15" y="8"/>
                      <a:pt x="15" y="8"/>
                      <a:pt x="15" y="8"/>
                    </a:cubicBezTo>
                    <a:cubicBezTo>
                      <a:pt x="15" y="7"/>
                      <a:pt x="15" y="7"/>
                      <a:pt x="16" y="7"/>
                    </a:cubicBezTo>
                    <a:cubicBezTo>
                      <a:pt x="16" y="7"/>
                      <a:pt x="16" y="7"/>
                      <a:pt x="16" y="8"/>
                    </a:cubicBezTo>
                    <a:cubicBezTo>
                      <a:pt x="16" y="8"/>
                      <a:pt x="16" y="8"/>
                      <a:pt x="16" y="8"/>
                    </a:cubicBezTo>
                    <a:close/>
                    <a:moveTo>
                      <a:pt x="16" y="6"/>
                    </a:moveTo>
                    <a:cubicBezTo>
                      <a:pt x="15" y="6"/>
                      <a:pt x="15" y="6"/>
                      <a:pt x="15" y="5"/>
                    </a:cubicBezTo>
                    <a:cubicBezTo>
                      <a:pt x="15" y="5"/>
                      <a:pt x="15" y="5"/>
                      <a:pt x="16" y="5"/>
                    </a:cubicBezTo>
                    <a:cubicBezTo>
                      <a:pt x="16" y="5"/>
                      <a:pt x="16" y="5"/>
                      <a:pt x="16" y="5"/>
                    </a:cubicBezTo>
                    <a:cubicBezTo>
                      <a:pt x="16" y="6"/>
                      <a:pt x="16" y="6"/>
                      <a:pt x="16" y="6"/>
                    </a:cubicBezTo>
                    <a:close/>
                    <a:moveTo>
                      <a:pt x="16" y="4"/>
                    </a:moveTo>
                    <a:cubicBezTo>
                      <a:pt x="15" y="4"/>
                      <a:pt x="15" y="3"/>
                      <a:pt x="15" y="3"/>
                    </a:cubicBezTo>
                    <a:cubicBezTo>
                      <a:pt x="15" y="3"/>
                      <a:pt x="15" y="2"/>
                      <a:pt x="16" y="2"/>
                    </a:cubicBezTo>
                    <a:cubicBezTo>
                      <a:pt x="16" y="2"/>
                      <a:pt x="16" y="3"/>
                      <a:pt x="16" y="3"/>
                    </a:cubicBezTo>
                    <a:cubicBezTo>
                      <a:pt x="16" y="3"/>
                      <a:pt x="16" y="4"/>
                      <a:pt x="16" y="4"/>
                    </a:cubicBezTo>
                    <a:close/>
                    <a:moveTo>
                      <a:pt x="18" y="8"/>
                    </a:moveTo>
                    <a:cubicBezTo>
                      <a:pt x="16" y="8"/>
                      <a:pt x="16" y="8"/>
                      <a:pt x="16" y="8"/>
                    </a:cubicBezTo>
                    <a:cubicBezTo>
                      <a:pt x="16" y="7"/>
                      <a:pt x="16" y="7"/>
                      <a:pt x="16" y="7"/>
                    </a:cubicBezTo>
                    <a:cubicBezTo>
                      <a:pt x="18" y="7"/>
                      <a:pt x="18" y="7"/>
                      <a:pt x="18" y="7"/>
                    </a:cubicBezTo>
                    <a:lnTo>
                      <a:pt x="18" y="8"/>
                    </a:lnTo>
                    <a:close/>
                    <a:moveTo>
                      <a:pt x="18" y="6"/>
                    </a:moveTo>
                    <a:cubicBezTo>
                      <a:pt x="16" y="6"/>
                      <a:pt x="16" y="6"/>
                      <a:pt x="16" y="6"/>
                    </a:cubicBezTo>
                    <a:cubicBezTo>
                      <a:pt x="16" y="5"/>
                      <a:pt x="16" y="5"/>
                      <a:pt x="16" y="5"/>
                    </a:cubicBezTo>
                    <a:cubicBezTo>
                      <a:pt x="18" y="5"/>
                      <a:pt x="18" y="5"/>
                      <a:pt x="18" y="5"/>
                    </a:cubicBezTo>
                    <a:lnTo>
                      <a:pt x="18" y="6"/>
                    </a:lnTo>
                    <a:close/>
                    <a:moveTo>
                      <a:pt x="37" y="10"/>
                    </a:moveTo>
                    <a:cubicBezTo>
                      <a:pt x="19" y="9"/>
                      <a:pt x="19" y="9"/>
                      <a:pt x="19" y="9"/>
                    </a:cubicBezTo>
                    <a:cubicBezTo>
                      <a:pt x="19" y="6"/>
                      <a:pt x="19" y="6"/>
                      <a:pt x="19" y="6"/>
                    </a:cubicBezTo>
                    <a:cubicBezTo>
                      <a:pt x="37" y="7"/>
                      <a:pt x="37" y="7"/>
                      <a:pt x="37" y="7"/>
                    </a:cubicBezTo>
                    <a:lnTo>
                      <a:pt x="37" y="10"/>
                    </a:lnTo>
                    <a:close/>
                    <a:moveTo>
                      <a:pt x="37" y="6"/>
                    </a:moveTo>
                    <a:cubicBezTo>
                      <a:pt x="19" y="5"/>
                      <a:pt x="19" y="5"/>
                      <a:pt x="19" y="5"/>
                    </a:cubicBezTo>
                    <a:cubicBezTo>
                      <a:pt x="19" y="2"/>
                      <a:pt x="19" y="2"/>
                      <a:pt x="19" y="2"/>
                    </a:cubicBezTo>
                    <a:cubicBezTo>
                      <a:pt x="37" y="4"/>
                      <a:pt x="37" y="4"/>
                      <a:pt x="37" y="4"/>
                    </a:cubicBezTo>
                    <a:lnTo>
                      <a:pt x="3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1" name="Freeform 103"/>
              <p:cNvSpPr>
                <a:spLocks noEditPoints="1"/>
              </p:cNvSpPr>
              <p:nvPr/>
            </p:nvSpPr>
            <p:spPr bwMode="auto">
              <a:xfrm>
                <a:off x="3935418" y="2074873"/>
                <a:ext cx="115889" cy="30163"/>
              </a:xfrm>
              <a:custGeom>
                <a:avLst/>
                <a:gdLst>
                  <a:gd name="T0" fmla="*/ 0 w 37"/>
                  <a:gd name="T1" fmla="*/ 2147483647 h 10"/>
                  <a:gd name="T2" fmla="*/ 2147483647 w 37"/>
                  <a:gd name="T3" fmla="*/ 2147483647 h 10"/>
                  <a:gd name="T4" fmla="*/ 2147483647 w 37"/>
                  <a:gd name="T5" fmla="*/ 2147483647 h 10"/>
                  <a:gd name="T6" fmla="*/ 2147483647 w 37"/>
                  <a:gd name="T7" fmla="*/ 2147483647 h 10"/>
                  <a:gd name="T8" fmla="*/ 2147483647 w 37"/>
                  <a:gd name="T9" fmla="*/ 2147483647 h 10"/>
                  <a:gd name="T10" fmla="*/ 2147483647 w 37"/>
                  <a:gd name="T11" fmla="*/ 2147483647 h 10"/>
                  <a:gd name="T12" fmla="*/ 2147483647 w 37"/>
                  <a:gd name="T13" fmla="*/ 2147483647 h 10"/>
                  <a:gd name="T14" fmla="*/ 2147483647 w 37"/>
                  <a:gd name="T15" fmla="*/ 2147483647 h 10"/>
                  <a:gd name="T16" fmla="*/ 2147483647 w 37"/>
                  <a:gd name="T17" fmla="*/ 2147483647 h 10"/>
                  <a:gd name="T18" fmla="*/ 2147483647 w 37"/>
                  <a:gd name="T19" fmla="*/ 2147483647 h 10"/>
                  <a:gd name="T20" fmla="*/ 2147483647 w 37"/>
                  <a:gd name="T21" fmla="*/ 2147483647 h 10"/>
                  <a:gd name="T22" fmla="*/ 2147483647 w 37"/>
                  <a:gd name="T23" fmla="*/ 2147483647 h 10"/>
                  <a:gd name="T24" fmla="*/ 2147483647 w 37"/>
                  <a:gd name="T25" fmla="*/ 2147483647 h 10"/>
                  <a:gd name="T26" fmla="*/ 2147483647 w 37"/>
                  <a:gd name="T27" fmla="*/ 2147483647 h 10"/>
                  <a:gd name="T28" fmla="*/ 2147483647 w 37"/>
                  <a:gd name="T29" fmla="*/ 2147483647 h 10"/>
                  <a:gd name="T30" fmla="*/ 2147483647 w 37"/>
                  <a:gd name="T31" fmla="*/ 2147483647 h 10"/>
                  <a:gd name="T32" fmla="*/ 2147483647 w 37"/>
                  <a:gd name="T33" fmla="*/ 2147483647 h 10"/>
                  <a:gd name="T34" fmla="*/ 2147483647 w 37"/>
                  <a:gd name="T35" fmla="*/ 2147483647 h 10"/>
                  <a:gd name="T36" fmla="*/ 2147483647 w 37"/>
                  <a:gd name="T37" fmla="*/ 2147483647 h 10"/>
                  <a:gd name="T38" fmla="*/ 2147483647 w 37"/>
                  <a:gd name="T39" fmla="*/ 2147483647 h 10"/>
                  <a:gd name="T40" fmla="*/ 2147483647 w 37"/>
                  <a:gd name="T41" fmla="*/ 2147483647 h 10"/>
                  <a:gd name="T42" fmla="*/ 2147483647 w 37"/>
                  <a:gd name="T43" fmla="*/ 2147483647 h 10"/>
                  <a:gd name="T44" fmla="*/ 2147483647 w 37"/>
                  <a:gd name="T45" fmla="*/ 2147483647 h 10"/>
                  <a:gd name="T46" fmla="*/ 2147483647 w 37"/>
                  <a:gd name="T47" fmla="*/ 2147483647 h 10"/>
                  <a:gd name="T48" fmla="*/ 2147483647 w 37"/>
                  <a:gd name="T49" fmla="*/ 2147483647 h 10"/>
                  <a:gd name="T50" fmla="*/ 2147483647 w 37"/>
                  <a:gd name="T51" fmla="*/ 2147483647 h 10"/>
                  <a:gd name="T52" fmla="*/ 2147483647 w 37"/>
                  <a:gd name="T53" fmla="*/ 2147483647 h 10"/>
                  <a:gd name="T54" fmla="*/ 2147483647 w 37"/>
                  <a:gd name="T55" fmla="*/ 2147483647 h 10"/>
                  <a:gd name="T56" fmla="*/ 2147483647 w 37"/>
                  <a:gd name="T57" fmla="*/ 2147483647 h 10"/>
                  <a:gd name="T58" fmla="*/ 2147483647 w 37"/>
                  <a:gd name="T59" fmla="*/ 2147483647 h 10"/>
                  <a:gd name="T60" fmla="*/ 2147483647 w 37"/>
                  <a:gd name="T61" fmla="*/ 2147483647 h 10"/>
                  <a:gd name="T62" fmla="*/ 2147483647 w 37"/>
                  <a:gd name="T63" fmla="*/ 2147483647 h 10"/>
                  <a:gd name="T64" fmla="*/ 2147483647 w 37"/>
                  <a:gd name="T65" fmla="*/ 2147483647 h 10"/>
                  <a:gd name="T66" fmla="*/ 2147483647 w 37"/>
                  <a:gd name="T67" fmla="*/ 2147483647 h 10"/>
                  <a:gd name="T68" fmla="*/ 2147483647 w 37"/>
                  <a:gd name="T69" fmla="*/ 2147483647 h 10"/>
                  <a:gd name="T70" fmla="*/ 2147483647 w 37"/>
                  <a:gd name="T71" fmla="*/ 2147483647 h 10"/>
                  <a:gd name="T72" fmla="*/ 2147483647 w 37"/>
                  <a:gd name="T73" fmla="*/ 2147483647 h 10"/>
                  <a:gd name="T74" fmla="*/ 2147483647 w 37"/>
                  <a:gd name="T75" fmla="*/ 2147483647 h 10"/>
                  <a:gd name="T76" fmla="*/ 2147483647 w 37"/>
                  <a:gd name="T77" fmla="*/ 2147483647 h 10"/>
                  <a:gd name="T78" fmla="*/ 2147483647 w 37"/>
                  <a:gd name="T79" fmla="*/ 2147483647 h 10"/>
                  <a:gd name="T80" fmla="*/ 2147483647 w 37"/>
                  <a:gd name="T81" fmla="*/ 2147483647 h 10"/>
                  <a:gd name="T82" fmla="*/ 2147483647 w 37"/>
                  <a:gd name="T83" fmla="*/ 2147483647 h 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 h="10">
                    <a:moveTo>
                      <a:pt x="37" y="0"/>
                    </a:moveTo>
                    <a:cubicBezTo>
                      <a:pt x="0" y="1"/>
                      <a:pt x="0" y="1"/>
                      <a:pt x="0" y="1"/>
                    </a:cubicBezTo>
                    <a:cubicBezTo>
                      <a:pt x="0" y="10"/>
                      <a:pt x="0" y="10"/>
                      <a:pt x="0" y="10"/>
                    </a:cubicBezTo>
                    <a:cubicBezTo>
                      <a:pt x="37" y="8"/>
                      <a:pt x="37" y="8"/>
                      <a:pt x="37" y="8"/>
                    </a:cubicBezTo>
                    <a:lnTo>
                      <a:pt x="37" y="0"/>
                    </a:lnTo>
                    <a:close/>
                    <a:moveTo>
                      <a:pt x="17" y="2"/>
                    </a:moveTo>
                    <a:cubicBezTo>
                      <a:pt x="17" y="2"/>
                      <a:pt x="18" y="2"/>
                      <a:pt x="18" y="2"/>
                    </a:cubicBezTo>
                    <a:cubicBezTo>
                      <a:pt x="18" y="3"/>
                      <a:pt x="17" y="3"/>
                      <a:pt x="17" y="3"/>
                    </a:cubicBezTo>
                    <a:cubicBezTo>
                      <a:pt x="17" y="3"/>
                      <a:pt x="17" y="3"/>
                      <a:pt x="17" y="2"/>
                    </a:cubicBezTo>
                    <a:cubicBezTo>
                      <a:pt x="17" y="2"/>
                      <a:pt x="17" y="2"/>
                      <a:pt x="17" y="2"/>
                    </a:cubicBezTo>
                    <a:close/>
                    <a:moveTo>
                      <a:pt x="1" y="9"/>
                    </a:moveTo>
                    <a:cubicBezTo>
                      <a:pt x="1" y="9"/>
                      <a:pt x="1" y="9"/>
                      <a:pt x="1" y="9"/>
                    </a:cubicBezTo>
                    <a:cubicBezTo>
                      <a:pt x="1" y="2"/>
                      <a:pt x="1" y="2"/>
                      <a:pt x="1" y="2"/>
                    </a:cubicBezTo>
                    <a:cubicBezTo>
                      <a:pt x="1" y="2"/>
                      <a:pt x="1" y="2"/>
                      <a:pt x="1" y="2"/>
                    </a:cubicBezTo>
                    <a:lnTo>
                      <a:pt x="1" y="9"/>
                    </a:lnTo>
                    <a:close/>
                    <a:moveTo>
                      <a:pt x="3" y="9"/>
                    </a:moveTo>
                    <a:cubicBezTo>
                      <a:pt x="2" y="9"/>
                      <a:pt x="2" y="9"/>
                      <a:pt x="2" y="9"/>
                    </a:cubicBezTo>
                    <a:cubicBezTo>
                      <a:pt x="2" y="2"/>
                      <a:pt x="2" y="2"/>
                      <a:pt x="2" y="2"/>
                    </a:cubicBezTo>
                    <a:cubicBezTo>
                      <a:pt x="3" y="2"/>
                      <a:pt x="3" y="2"/>
                      <a:pt x="3" y="2"/>
                    </a:cubicBezTo>
                    <a:lnTo>
                      <a:pt x="3" y="9"/>
                    </a:lnTo>
                    <a:close/>
                    <a:moveTo>
                      <a:pt x="5" y="8"/>
                    </a:moveTo>
                    <a:cubicBezTo>
                      <a:pt x="4" y="9"/>
                      <a:pt x="4" y="9"/>
                      <a:pt x="4" y="9"/>
                    </a:cubicBezTo>
                    <a:cubicBezTo>
                      <a:pt x="4" y="2"/>
                      <a:pt x="4" y="2"/>
                      <a:pt x="4" y="2"/>
                    </a:cubicBezTo>
                    <a:cubicBezTo>
                      <a:pt x="5" y="2"/>
                      <a:pt x="5" y="2"/>
                      <a:pt x="5" y="2"/>
                    </a:cubicBezTo>
                    <a:lnTo>
                      <a:pt x="5" y="8"/>
                    </a:lnTo>
                    <a:close/>
                    <a:moveTo>
                      <a:pt x="7" y="8"/>
                    </a:moveTo>
                    <a:cubicBezTo>
                      <a:pt x="6" y="8"/>
                      <a:pt x="6" y="8"/>
                      <a:pt x="6" y="8"/>
                    </a:cubicBezTo>
                    <a:cubicBezTo>
                      <a:pt x="6" y="2"/>
                      <a:pt x="6" y="2"/>
                      <a:pt x="6" y="2"/>
                    </a:cubicBezTo>
                    <a:cubicBezTo>
                      <a:pt x="7" y="2"/>
                      <a:pt x="7" y="2"/>
                      <a:pt x="7" y="2"/>
                    </a:cubicBezTo>
                    <a:lnTo>
                      <a:pt x="7" y="8"/>
                    </a:lnTo>
                    <a:close/>
                    <a:moveTo>
                      <a:pt x="8" y="8"/>
                    </a:moveTo>
                    <a:cubicBezTo>
                      <a:pt x="8" y="8"/>
                      <a:pt x="8" y="8"/>
                      <a:pt x="8" y="8"/>
                    </a:cubicBezTo>
                    <a:cubicBezTo>
                      <a:pt x="8" y="2"/>
                      <a:pt x="8" y="2"/>
                      <a:pt x="8" y="2"/>
                    </a:cubicBezTo>
                    <a:cubicBezTo>
                      <a:pt x="8" y="2"/>
                      <a:pt x="8" y="2"/>
                      <a:pt x="8" y="2"/>
                    </a:cubicBezTo>
                    <a:lnTo>
                      <a:pt x="8" y="8"/>
                    </a:lnTo>
                    <a:close/>
                    <a:moveTo>
                      <a:pt x="10" y="8"/>
                    </a:moveTo>
                    <a:cubicBezTo>
                      <a:pt x="9" y="8"/>
                      <a:pt x="9" y="8"/>
                      <a:pt x="9" y="8"/>
                    </a:cubicBezTo>
                    <a:cubicBezTo>
                      <a:pt x="9" y="2"/>
                      <a:pt x="9" y="2"/>
                      <a:pt x="9" y="2"/>
                    </a:cubicBezTo>
                    <a:cubicBezTo>
                      <a:pt x="10" y="2"/>
                      <a:pt x="10" y="2"/>
                      <a:pt x="10" y="2"/>
                    </a:cubicBezTo>
                    <a:lnTo>
                      <a:pt x="10" y="8"/>
                    </a:lnTo>
                    <a:close/>
                    <a:moveTo>
                      <a:pt x="12" y="8"/>
                    </a:moveTo>
                    <a:cubicBezTo>
                      <a:pt x="11" y="8"/>
                      <a:pt x="11" y="8"/>
                      <a:pt x="11" y="8"/>
                    </a:cubicBezTo>
                    <a:cubicBezTo>
                      <a:pt x="11" y="2"/>
                      <a:pt x="11" y="2"/>
                      <a:pt x="11" y="2"/>
                    </a:cubicBezTo>
                    <a:cubicBezTo>
                      <a:pt x="12" y="2"/>
                      <a:pt x="12" y="2"/>
                      <a:pt x="12" y="2"/>
                    </a:cubicBezTo>
                    <a:lnTo>
                      <a:pt x="12" y="8"/>
                    </a:lnTo>
                    <a:close/>
                    <a:moveTo>
                      <a:pt x="14" y="8"/>
                    </a:moveTo>
                    <a:cubicBezTo>
                      <a:pt x="13" y="8"/>
                      <a:pt x="13" y="8"/>
                      <a:pt x="13" y="8"/>
                    </a:cubicBezTo>
                    <a:cubicBezTo>
                      <a:pt x="13" y="2"/>
                      <a:pt x="13" y="2"/>
                      <a:pt x="13" y="2"/>
                    </a:cubicBezTo>
                    <a:cubicBezTo>
                      <a:pt x="14" y="2"/>
                      <a:pt x="14" y="2"/>
                      <a:pt x="14" y="2"/>
                    </a:cubicBezTo>
                    <a:lnTo>
                      <a:pt x="14" y="8"/>
                    </a:lnTo>
                    <a:close/>
                    <a:moveTo>
                      <a:pt x="16" y="8"/>
                    </a:moveTo>
                    <a:cubicBezTo>
                      <a:pt x="15" y="8"/>
                      <a:pt x="15" y="8"/>
                      <a:pt x="15" y="7"/>
                    </a:cubicBezTo>
                    <a:cubicBezTo>
                      <a:pt x="15" y="7"/>
                      <a:pt x="15" y="7"/>
                      <a:pt x="16" y="7"/>
                    </a:cubicBezTo>
                    <a:cubicBezTo>
                      <a:pt x="16" y="7"/>
                      <a:pt x="16" y="7"/>
                      <a:pt x="16" y="7"/>
                    </a:cubicBezTo>
                    <a:cubicBezTo>
                      <a:pt x="16" y="8"/>
                      <a:pt x="16" y="8"/>
                      <a:pt x="16" y="8"/>
                    </a:cubicBezTo>
                    <a:close/>
                    <a:moveTo>
                      <a:pt x="16" y="6"/>
                    </a:moveTo>
                    <a:cubicBezTo>
                      <a:pt x="15" y="6"/>
                      <a:pt x="15" y="5"/>
                      <a:pt x="15" y="5"/>
                    </a:cubicBezTo>
                    <a:cubicBezTo>
                      <a:pt x="15" y="5"/>
                      <a:pt x="15" y="4"/>
                      <a:pt x="16" y="4"/>
                    </a:cubicBezTo>
                    <a:cubicBezTo>
                      <a:pt x="16" y="4"/>
                      <a:pt x="16" y="5"/>
                      <a:pt x="16" y="5"/>
                    </a:cubicBezTo>
                    <a:cubicBezTo>
                      <a:pt x="16" y="5"/>
                      <a:pt x="16" y="6"/>
                      <a:pt x="16" y="6"/>
                    </a:cubicBezTo>
                    <a:close/>
                    <a:moveTo>
                      <a:pt x="16" y="3"/>
                    </a:moveTo>
                    <a:cubicBezTo>
                      <a:pt x="15" y="3"/>
                      <a:pt x="15" y="3"/>
                      <a:pt x="15" y="3"/>
                    </a:cubicBezTo>
                    <a:cubicBezTo>
                      <a:pt x="15" y="2"/>
                      <a:pt x="15" y="2"/>
                      <a:pt x="16" y="2"/>
                    </a:cubicBezTo>
                    <a:cubicBezTo>
                      <a:pt x="16" y="2"/>
                      <a:pt x="16" y="2"/>
                      <a:pt x="16" y="2"/>
                    </a:cubicBezTo>
                    <a:cubicBezTo>
                      <a:pt x="16" y="3"/>
                      <a:pt x="16" y="3"/>
                      <a:pt x="16" y="3"/>
                    </a:cubicBezTo>
                    <a:close/>
                    <a:moveTo>
                      <a:pt x="18" y="8"/>
                    </a:moveTo>
                    <a:cubicBezTo>
                      <a:pt x="16" y="8"/>
                      <a:pt x="16" y="8"/>
                      <a:pt x="16" y="8"/>
                    </a:cubicBezTo>
                    <a:cubicBezTo>
                      <a:pt x="16" y="7"/>
                      <a:pt x="16" y="7"/>
                      <a:pt x="16" y="7"/>
                    </a:cubicBezTo>
                    <a:cubicBezTo>
                      <a:pt x="18" y="6"/>
                      <a:pt x="18" y="6"/>
                      <a:pt x="18" y="6"/>
                    </a:cubicBezTo>
                    <a:lnTo>
                      <a:pt x="18" y="8"/>
                    </a:lnTo>
                    <a:close/>
                    <a:moveTo>
                      <a:pt x="18" y="5"/>
                    </a:moveTo>
                    <a:cubicBezTo>
                      <a:pt x="16" y="5"/>
                      <a:pt x="16" y="5"/>
                      <a:pt x="16" y="5"/>
                    </a:cubicBezTo>
                    <a:cubicBezTo>
                      <a:pt x="16" y="4"/>
                      <a:pt x="16" y="4"/>
                      <a:pt x="16" y="4"/>
                    </a:cubicBezTo>
                    <a:cubicBezTo>
                      <a:pt x="18" y="4"/>
                      <a:pt x="18" y="4"/>
                      <a:pt x="18" y="4"/>
                    </a:cubicBezTo>
                    <a:lnTo>
                      <a:pt x="18" y="5"/>
                    </a:lnTo>
                    <a:close/>
                    <a:moveTo>
                      <a:pt x="37" y="7"/>
                    </a:moveTo>
                    <a:cubicBezTo>
                      <a:pt x="19" y="8"/>
                      <a:pt x="19" y="8"/>
                      <a:pt x="19" y="8"/>
                    </a:cubicBezTo>
                    <a:cubicBezTo>
                      <a:pt x="19" y="5"/>
                      <a:pt x="19" y="5"/>
                      <a:pt x="19" y="5"/>
                    </a:cubicBezTo>
                    <a:cubicBezTo>
                      <a:pt x="37" y="4"/>
                      <a:pt x="37" y="4"/>
                      <a:pt x="37" y="4"/>
                    </a:cubicBezTo>
                    <a:lnTo>
                      <a:pt x="37" y="7"/>
                    </a:lnTo>
                    <a:close/>
                    <a:moveTo>
                      <a:pt x="37" y="3"/>
                    </a:moveTo>
                    <a:cubicBezTo>
                      <a:pt x="19" y="4"/>
                      <a:pt x="19" y="4"/>
                      <a:pt x="19" y="4"/>
                    </a:cubicBezTo>
                    <a:cubicBezTo>
                      <a:pt x="19" y="2"/>
                      <a:pt x="19" y="2"/>
                      <a:pt x="19" y="2"/>
                    </a:cubicBezTo>
                    <a:cubicBezTo>
                      <a:pt x="37" y="1"/>
                      <a:pt x="37" y="1"/>
                      <a:pt x="37" y="1"/>
                    </a:cubicBezTo>
                    <a:lnTo>
                      <a:pt x="3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2" name="Freeform 104"/>
              <p:cNvSpPr>
                <a:spLocks noEditPoints="1"/>
              </p:cNvSpPr>
              <p:nvPr/>
            </p:nvSpPr>
            <p:spPr bwMode="auto">
              <a:xfrm>
                <a:off x="4156081" y="1633546"/>
                <a:ext cx="107950" cy="471490"/>
              </a:xfrm>
              <a:custGeom>
                <a:avLst/>
                <a:gdLst>
                  <a:gd name="T0" fmla="*/ 2147483647 w 68"/>
                  <a:gd name="T1" fmla="*/ 2147483647 h 297"/>
                  <a:gd name="T2" fmla="*/ 0 w 68"/>
                  <a:gd name="T3" fmla="*/ 0 h 297"/>
                  <a:gd name="T4" fmla="*/ 0 w 68"/>
                  <a:gd name="T5" fmla="*/ 2147483647 h 297"/>
                  <a:gd name="T6" fmla="*/ 2147483647 w 68"/>
                  <a:gd name="T7" fmla="*/ 2147483647 h 297"/>
                  <a:gd name="T8" fmla="*/ 2147483647 w 68"/>
                  <a:gd name="T9" fmla="*/ 2147483647 h 297"/>
                  <a:gd name="T10" fmla="*/ 2147483647 w 68"/>
                  <a:gd name="T11" fmla="*/ 2147483647 h 297"/>
                  <a:gd name="T12" fmla="*/ 2147483647 w 68"/>
                  <a:gd name="T13" fmla="*/ 2147483647 h 297"/>
                  <a:gd name="T14" fmla="*/ 2147483647 w 68"/>
                  <a:gd name="T15" fmla="*/ 2147483647 h 297"/>
                  <a:gd name="T16" fmla="*/ 2147483647 w 68"/>
                  <a:gd name="T17" fmla="*/ 2147483647 h 297"/>
                  <a:gd name="T18" fmla="*/ 2147483647 w 68"/>
                  <a:gd name="T19" fmla="*/ 2147483647 h 297"/>
                  <a:gd name="T20" fmla="*/ 2147483647 w 68"/>
                  <a:gd name="T21" fmla="*/ 2147483647 h 297"/>
                  <a:gd name="T22" fmla="*/ 2147483647 w 68"/>
                  <a:gd name="T23" fmla="*/ 2147483647 h 297"/>
                  <a:gd name="T24" fmla="*/ 2147483647 w 68"/>
                  <a:gd name="T25" fmla="*/ 2147483647 h 297"/>
                  <a:gd name="T26" fmla="*/ 2147483647 w 68"/>
                  <a:gd name="T27" fmla="*/ 2147483647 h 297"/>
                  <a:gd name="T28" fmla="*/ 2147483647 w 68"/>
                  <a:gd name="T29" fmla="*/ 2147483647 h 297"/>
                  <a:gd name="T30" fmla="*/ 2147483647 w 68"/>
                  <a:gd name="T31" fmla="*/ 2147483647 h 297"/>
                  <a:gd name="T32" fmla="*/ 2147483647 w 68"/>
                  <a:gd name="T33" fmla="*/ 2147483647 h 297"/>
                  <a:gd name="T34" fmla="*/ 2147483647 w 68"/>
                  <a:gd name="T35" fmla="*/ 2147483647 h 297"/>
                  <a:gd name="T36" fmla="*/ 2147483647 w 68"/>
                  <a:gd name="T37" fmla="*/ 2147483647 h 297"/>
                  <a:gd name="T38" fmla="*/ 2147483647 w 68"/>
                  <a:gd name="T39" fmla="*/ 2147483647 h 297"/>
                  <a:gd name="T40" fmla="*/ 2147483647 w 68"/>
                  <a:gd name="T41" fmla="*/ 2147483647 h 297"/>
                  <a:gd name="T42" fmla="*/ 2147483647 w 68"/>
                  <a:gd name="T43" fmla="*/ 2147483647 h 297"/>
                  <a:gd name="T44" fmla="*/ 2147483647 w 68"/>
                  <a:gd name="T45" fmla="*/ 2147483647 h 297"/>
                  <a:gd name="T46" fmla="*/ 2147483647 w 68"/>
                  <a:gd name="T47" fmla="*/ 2147483647 h 297"/>
                  <a:gd name="T48" fmla="*/ 2147483647 w 68"/>
                  <a:gd name="T49" fmla="*/ 2147483647 h 297"/>
                  <a:gd name="T50" fmla="*/ 2147483647 w 68"/>
                  <a:gd name="T51" fmla="*/ 2147483647 h 297"/>
                  <a:gd name="T52" fmla="*/ 2147483647 w 68"/>
                  <a:gd name="T53" fmla="*/ 2147483647 h 297"/>
                  <a:gd name="T54" fmla="*/ 2147483647 w 68"/>
                  <a:gd name="T55" fmla="*/ 2147483647 h 297"/>
                  <a:gd name="T56" fmla="*/ 2147483647 w 68"/>
                  <a:gd name="T57" fmla="*/ 2147483647 h 297"/>
                  <a:gd name="T58" fmla="*/ 2147483647 w 68"/>
                  <a:gd name="T59" fmla="*/ 2147483647 h 297"/>
                  <a:gd name="T60" fmla="*/ 2147483647 w 68"/>
                  <a:gd name="T61" fmla="*/ 2147483647 h 297"/>
                  <a:gd name="T62" fmla="*/ 2147483647 w 68"/>
                  <a:gd name="T63" fmla="*/ 2147483647 h 297"/>
                  <a:gd name="T64" fmla="*/ 2147483647 w 68"/>
                  <a:gd name="T65" fmla="*/ 2147483647 h 297"/>
                  <a:gd name="T66" fmla="*/ 2147483647 w 68"/>
                  <a:gd name="T67" fmla="*/ 2147483647 h 297"/>
                  <a:gd name="T68" fmla="*/ 2147483647 w 68"/>
                  <a:gd name="T69" fmla="*/ 2147483647 h 297"/>
                  <a:gd name="T70" fmla="*/ 2147483647 w 68"/>
                  <a:gd name="T71" fmla="*/ 2147483647 h 297"/>
                  <a:gd name="T72" fmla="*/ 2147483647 w 68"/>
                  <a:gd name="T73" fmla="*/ 2147483647 h 297"/>
                  <a:gd name="T74" fmla="*/ 2147483647 w 68"/>
                  <a:gd name="T75" fmla="*/ 2147483647 h 297"/>
                  <a:gd name="T76" fmla="*/ 2147483647 w 68"/>
                  <a:gd name="T77" fmla="*/ 2147483647 h 297"/>
                  <a:gd name="T78" fmla="*/ 2147483647 w 68"/>
                  <a:gd name="T79" fmla="*/ 2147483647 h 297"/>
                  <a:gd name="T80" fmla="*/ 2147483647 w 68"/>
                  <a:gd name="T81" fmla="*/ 2147483647 h 297"/>
                  <a:gd name="T82" fmla="*/ 2147483647 w 68"/>
                  <a:gd name="T83" fmla="*/ 2147483647 h 297"/>
                  <a:gd name="T84" fmla="*/ 2147483647 w 68"/>
                  <a:gd name="T85" fmla="*/ 2147483647 h 297"/>
                  <a:gd name="T86" fmla="*/ 2147483647 w 68"/>
                  <a:gd name="T87" fmla="*/ 2147483647 h 297"/>
                  <a:gd name="T88" fmla="*/ 2147483647 w 68"/>
                  <a:gd name="T89" fmla="*/ 2147483647 h 297"/>
                  <a:gd name="T90" fmla="*/ 2147483647 w 68"/>
                  <a:gd name="T91" fmla="*/ 2147483647 h 297"/>
                  <a:gd name="T92" fmla="*/ 2147483647 w 68"/>
                  <a:gd name="T93" fmla="*/ 2147483647 h 297"/>
                  <a:gd name="T94" fmla="*/ 2147483647 w 68"/>
                  <a:gd name="T95" fmla="*/ 2147483647 h 297"/>
                  <a:gd name="T96" fmla="*/ 2147483647 w 68"/>
                  <a:gd name="T97" fmla="*/ 2147483647 h 297"/>
                  <a:gd name="T98" fmla="*/ 2147483647 w 68"/>
                  <a:gd name="T99" fmla="*/ 2147483647 h 297"/>
                  <a:gd name="T100" fmla="*/ 2147483647 w 68"/>
                  <a:gd name="T101" fmla="*/ 2147483647 h 297"/>
                  <a:gd name="T102" fmla="*/ 2147483647 w 68"/>
                  <a:gd name="T103" fmla="*/ 2147483647 h 297"/>
                  <a:gd name="T104" fmla="*/ 2147483647 w 68"/>
                  <a:gd name="T105" fmla="*/ 2147483647 h 297"/>
                  <a:gd name="T106" fmla="*/ 2147483647 w 68"/>
                  <a:gd name="T107" fmla="*/ 2147483647 h 297"/>
                  <a:gd name="T108" fmla="*/ 2147483647 w 68"/>
                  <a:gd name="T109" fmla="*/ 2147483647 h 297"/>
                  <a:gd name="T110" fmla="*/ 2147483647 w 68"/>
                  <a:gd name="T111" fmla="*/ 2147483647 h 297"/>
                  <a:gd name="T112" fmla="*/ 2147483647 w 68"/>
                  <a:gd name="T113" fmla="*/ 2147483647 h 297"/>
                  <a:gd name="T114" fmla="*/ 2147483647 w 68"/>
                  <a:gd name="T115" fmla="*/ 2147483647 h 297"/>
                  <a:gd name="T116" fmla="*/ 2147483647 w 68"/>
                  <a:gd name="T117" fmla="*/ 2147483647 h 297"/>
                  <a:gd name="T118" fmla="*/ 2147483647 w 68"/>
                  <a:gd name="T119" fmla="*/ 2147483647 h 2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8" h="297">
                    <a:moveTo>
                      <a:pt x="68" y="14"/>
                    </a:moveTo>
                    <a:lnTo>
                      <a:pt x="0" y="0"/>
                    </a:lnTo>
                    <a:lnTo>
                      <a:pt x="0" y="297"/>
                    </a:lnTo>
                    <a:lnTo>
                      <a:pt x="68" y="291"/>
                    </a:lnTo>
                    <a:lnTo>
                      <a:pt x="68" y="14"/>
                    </a:lnTo>
                    <a:close/>
                    <a:moveTo>
                      <a:pt x="64" y="287"/>
                    </a:moveTo>
                    <a:lnTo>
                      <a:pt x="4" y="289"/>
                    </a:lnTo>
                    <a:lnTo>
                      <a:pt x="4" y="272"/>
                    </a:lnTo>
                    <a:lnTo>
                      <a:pt x="64" y="270"/>
                    </a:lnTo>
                    <a:lnTo>
                      <a:pt x="64" y="287"/>
                    </a:lnTo>
                    <a:close/>
                    <a:moveTo>
                      <a:pt x="64" y="262"/>
                    </a:moveTo>
                    <a:lnTo>
                      <a:pt x="4" y="264"/>
                    </a:lnTo>
                    <a:lnTo>
                      <a:pt x="4" y="244"/>
                    </a:lnTo>
                    <a:lnTo>
                      <a:pt x="64" y="244"/>
                    </a:lnTo>
                    <a:lnTo>
                      <a:pt x="64" y="262"/>
                    </a:lnTo>
                    <a:close/>
                    <a:moveTo>
                      <a:pt x="64" y="237"/>
                    </a:moveTo>
                    <a:lnTo>
                      <a:pt x="4" y="237"/>
                    </a:lnTo>
                    <a:lnTo>
                      <a:pt x="4" y="219"/>
                    </a:lnTo>
                    <a:lnTo>
                      <a:pt x="64" y="219"/>
                    </a:lnTo>
                    <a:lnTo>
                      <a:pt x="64" y="237"/>
                    </a:lnTo>
                    <a:close/>
                    <a:moveTo>
                      <a:pt x="64" y="211"/>
                    </a:moveTo>
                    <a:lnTo>
                      <a:pt x="4" y="211"/>
                    </a:lnTo>
                    <a:lnTo>
                      <a:pt x="4" y="192"/>
                    </a:lnTo>
                    <a:lnTo>
                      <a:pt x="64" y="194"/>
                    </a:lnTo>
                    <a:lnTo>
                      <a:pt x="64" y="211"/>
                    </a:lnTo>
                    <a:close/>
                    <a:moveTo>
                      <a:pt x="64" y="186"/>
                    </a:moveTo>
                    <a:lnTo>
                      <a:pt x="4" y="184"/>
                    </a:lnTo>
                    <a:lnTo>
                      <a:pt x="4" y="166"/>
                    </a:lnTo>
                    <a:lnTo>
                      <a:pt x="64" y="168"/>
                    </a:lnTo>
                    <a:lnTo>
                      <a:pt x="64" y="186"/>
                    </a:lnTo>
                    <a:close/>
                    <a:moveTo>
                      <a:pt x="64" y="162"/>
                    </a:moveTo>
                    <a:lnTo>
                      <a:pt x="4" y="158"/>
                    </a:lnTo>
                    <a:lnTo>
                      <a:pt x="4" y="139"/>
                    </a:lnTo>
                    <a:lnTo>
                      <a:pt x="64" y="145"/>
                    </a:lnTo>
                    <a:lnTo>
                      <a:pt x="64" y="162"/>
                    </a:lnTo>
                    <a:close/>
                    <a:moveTo>
                      <a:pt x="64" y="137"/>
                    </a:moveTo>
                    <a:lnTo>
                      <a:pt x="4" y="131"/>
                    </a:lnTo>
                    <a:lnTo>
                      <a:pt x="4" y="114"/>
                    </a:lnTo>
                    <a:lnTo>
                      <a:pt x="64" y="119"/>
                    </a:lnTo>
                    <a:lnTo>
                      <a:pt x="64" y="137"/>
                    </a:lnTo>
                    <a:close/>
                    <a:moveTo>
                      <a:pt x="64" y="112"/>
                    </a:moveTo>
                    <a:lnTo>
                      <a:pt x="4" y="106"/>
                    </a:lnTo>
                    <a:lnTo>
                      <a:pt x="4" y="86"/>
                    </a:lnTo>
                    <a:lnTo>
                      <a:pt x="64" y="94"/>
                    </a:lnTo>
                    <a:lnTo>
                      <a:pt x="64" y="112"/>
                    </a:lnTo>
                    <a:close/>
                    <a:moveTo>
                      <a:pt x="64" y="86"/>
                    </a:moveTo>
                    <a:lnTo>
                      <a:pt x="4" y="78"/>
                    </a:lnTo>
                    <a:lnTo>
                      <a:pt x="4" y="61"/>
                    </a:lnTo>
                    <a:lnTo>
                      <a:pt x="64" y="69"/>
                    </a:lnTo>
                    <a:lnTo>
                      <a:pt x="64" y="86"/>
                    </a:lnTo>
                    <a:close/>
                    <a:moveTo>
                      <a:pt x="64" y="61"/>
                    </a:moveTo>
                    <a:lnTo>
                      <a:pt x="4" y="53"/>
                    </a:lnTo>
                    <a:lnTo>
                      <a:pt x="4" y="33"/>
                    </a:lnTo>
                    <a:lnTo>
                      <a:pt x="64" y="43"/>
                    </a:lnTo>
                    <a:lnTo>
                      <a:pt x="64" y="61"/>
                    </a:lnTo>
                    <a:close/>
                    <a:moveTo>
                      <a:pt x="64" y="37"/>
                    </a:moveTo>
                    <a:lnTo>
                      <a:pt x="4" y="26"/>
                    </a:lnTo>
                    <a:lnTo>
                      <a:pt x="4" y="8"/>
                    </a:lnTo>
                    <a:lnTo>
                      <a:pt x="64" y="20"/>
                    </a:ln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3" name="Freeform 105"/>
              <p:cNvSpPr>
                <a:spLocks/>
              </p:cNvSpPr>
              <p:nvPr/>
            </p:nvSpPr>
            <p:spPr bwMode="auto">
              <a:xfrm>
                <a:off x="4165606" y="1689108"/>
                <a:ext cx="90488" cy="38100"/>
              </a:xfrm>
              <a:custGeom>
                <a:avLst/>
                <a:gdLst>
                  <a:gd name="T0" fmla="*/ 2147483647 w 57"/>
                  <a:gd name="T1" fmla="*/ 2147483647 h 24"/>
                  <a:gd name="T2" fmla="*/ 0 w 57"/>
                  <a:gd name="T3" fmla="*/ 0 h 24"/>
                  <a:gd name="T4" fmla="*/ 0 w 57"/>
                  <a:gd name="T5" fmla="*/ 2147483647 h 24"/>
                  <a:gd name="T6" fmla="*/ 2147483647 w 57"/>
                  <a:gd name="T7" fmla="*/ 2147483647 h 24"/>
                  <a:gd name="T8" fmla="*/ 2147483647 w 57"/>
                  <a:gd name="T9" fmla="*/ 2147483647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4">
                    <a:moveTo>
                      <a:pt x="57" y="10"/>
                    </a:moveTo>
                    <a:lnTo>
                      <a:pt x="0" y="0"/>
                    </a:lnTo>
                    <a:lnTo>
                      <a:pt x="0" y="16"/>
                    </a:lnTo>
                    <a:lnTo>
                      <a:pt x="57" y="24"/>
                    </a:lnTo>
                    <a:lnTo>
                      <a:pt x="57"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4" name="Freeform 106"/>
              <p:cNvSpPr>
                <a:spLocks/>
              </p:cNvSpPr>
              <p:nvPr/>
            </p:nvSpPr>
            <p:spPr bwMode="auto">
              <a:xfrm>
                <a:off x="4165606" y="1733559"/>
                <a:ext cx="90488" cy="33338"/>
              </a:xfrm>
              <a:custGeom>
                <a:avLst/>
                <a:gdLst>
                  <a:gd name="T0" fmla="*/ 2147483647 w 57"/>
                  <a:gd name="T1" fmla="*/ 2147483647 h 21"/>
                  <a:gd name="T2" fmla="*/ 0 w 57"/>
                  <a:gd name="T3" fmla="*/ 0 h 21"/>
                  <a:gd name="T4" fmla="*/ 0 w 57"/>
                  <a:gd name="T5" fmla="*/ 2147483647 h 21"/>
                  <a:gd name="T6" fmla="*/ 2147483647 w 57"/>
                  <a:gd name="T7" fmla="*/ 2147483647 h 21"/>
                  <a:gd name="T8" fmla="*/ 2147483647 w 57"/>
                  <a:gd name="T9" fmla="*/ 2147483647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1">
                    <a:moveTo>
                      <a:pt x="57" y="8"/>
                    </a:moveTo>
                    <a:lnTo>
                      <a:pt x="0" y="0"/>
                    </a:lnTo>
                    <a:lnTo>
                      <a:pt x="0" y="13"/>
                    </a:lnTo>
                    <a:lnTo>
                      <a:pt x="57" y="21"/>
                    </a:lnTo>
                    <a:lnTo>
                      <a:pt x="5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5" name="Freeform 107"/>
              <p:cNvSpPr>
                <a:spLocks/>
              </p:cNvSpPr>
              <p:nvPr/>
            </p:nvSpPr>
            <p:spPr bwMode="auto">
              <a:xfrm>
                <a:off x="4165606" y="1773246"/>
                <a:ext cx="90488" cy="34925"/>
              </a:xfrm>
              <a:custGeom>
                <a:avLst/>
                <a:gdLst>
                  <a:gd name="T0" fmla="*/ 2147483647 w 57"/>
                  <a:gd name="T1" fmla="*/ 2147483647 h 22"/>
                  <a:gd name="T2" fmla="*/ 0 w 57"/>
                  <a:gd name="T3" fmla="*/ 0 h 22"/>
                  <a:gd name="T4" fmla="*/ 0 w 57"/>
                  <a:gd name="T5" fmla="*/ 2147483647 h 22"/>
                  <a:gd name="T6" fmla="*/ 2147483647 w 57"/>
                  <a:gd name="T7" fmla="*/ 2147483647 h 22"/>
                  <a:gd name="T8" fmla="*/ 2147483647 w 57"/>
                  <a:gd name="T9" fmla="*/ 2147483647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2">
                    <a:moveTo>
                      <a:pt x="57" y="8"/>
                    </a:moveTo>
                    <a:lnTo>
                      <a:pt x="0" y="0"/>
                    </a:lnTo>
                    <a:lnTo>
                      <a:pt x="0" y="16"/>
                    </a:lnTo>
                    <a:lnTo>
                      <a:pt x="57" y="22"/>
                    </a:lnTo>
                    <a:lnTo>
                      <a:pt x="5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6" name="Freeform 108"/>
              <p:cNvSpPr>
                <a:spLocks/>
              </p:cNvSpPr>
              <p:nvPr/>
            </p:nvSpPr>
            <p:spPr bwMode="auto">
              <a:xfrm>
                <a:off x="4165606" y="1816109"/>
                <a:ext cx="90488" cy="31749"/>
              </a:xfrm>
              <a:custGeom>
                <a:avLst/>
                <a:gdLst>
                  <a:gd name="T0" fmla="*/ 2147483647 w 57"/>
                  <a:gd name="T1" fmla="*/ 2147483647 h 20"/>
                  <a:gd name="T2" fmla="*/ 0 w 57"/>
                  <a:gd name="T3" fmla="*/ 0 h 20"/>
                  <a:gd name="T4" fmla="*/ 0 w 57"/>
                  <a:gd name="T5" fmla="*/ 2147483647 h 20"/>
                  <a:gd name="T6" fmla="*/ 2147483647 w 57"/>
                  <a:gd name="T7" fmla="*/ 2147483647 h 20"/>
                  <a:gd name="T8" fmla="*/ 2147483647 w 57"/>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0">
                    <a:moveTo>
                      <a:pt x="57" y="6"/>
                    </a:moveTo>
                    <a:lnTo>
                      <a:pt x="0" y="0"/>
                    </a:lnTo>
                    <a:lnTo>
                      <a:pt x="0" y="14"/>
                    </a:lnTo>
                    <a:lnTo>
                      <a:pt x="57" y="20"/>
                    </a:lnTo>
                    <a:lnTo>
                      <a:pt x="5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7" name="Freeform 109"/>
              <p:cNvSpPr>
                <a:spLocks/>
              </p:cNvSpPr>
              <p:nvPr/>
            </p:nvSpPr>
            <p:spPr bwMode="auto">
              <a:xfrm>
                <a:off x="4165606" y="1900247"/>
                <a:ext cx="90488" cy="25401"/>
              </a:xfrm>
              <a:custGeom>
                <a:avLst/>
                <a:gdLst>
                  <a:gd name="T0" fmla="*/ 2147483647 w 57"/>
                  <a:gd name="T1" fmla="*/ 2147483647 h 16"/>
                  <a:gd name="T2" fmla="*/ 0 w 57"/>
                  <a:gd name="T3" fmla="*/ 0 h 16"/>
                  <a:gd name="T4" fmla="*/ 0 w 57"/>
                  <a:gd name="T5" fmla="*/ 2147483647 h 16"/>
                  <a:gd name="T6" fmla="*/ 2147483647 w 57"/>
                  <a:gd name="T7" fmla="*/ 2147483647 h 16"/>
                  <a:gd name="T8" fmla="*/ 2147483647 w 57"/>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6">
                    <a:moveTo>
                      <a:pt x="57" y="2"/>
                    </a:moveTo>
                    <a:lnTo>
                      <a:pt x="0" y="0"/>
                    </a:lnTo>
                    <a:lnTo>
                      <a:pt x="0" y="14"/>
                    </a:lnTo>
                    <a:lnTo>
                      <a:pt x="57" y="16"/>
                    </a:lnTo>
                    <a:lnTo>
                      <a:pt x="5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8" name="Freeform 110"/>
              <p:cNvSpPr>
                <a:spLocks/>
              </p:cNvSpPr>
              <p:nvPr/>
            </p:nvSpPr>
            <p:spPr bwMode="auto">
              <a:xfrm>
                <a:off x="4165606" y="1941522"/>
                <a:ext cx="90488" cy="23813"/>
              </a:xfrm>
              <a:custGeom>
                <a:avLst/>
                <a:gdLst>
                  <a:gd name="T0" fmla="*/ 2147483647 w 57"/>
                  <a:gd name="T1" fmla="*/ 2147483647 h 15"/>
                  <a:gd name="T2" fmla="*/ 0 w 57"/>
                  <a:gd name="T3" fmla="*/ 0 h 15"/>
                  <a:gd name="T4" fmla="*/ 0 w 57"/>
                  <a:gd name="T5" fmla="*/ 2147483647 h 15"/>
                  <a:gd name="T6" fmla="*/ 2147483647 w 57"/>
                  <a:gd name="T7" fmla="*/ 2147483647 h 15"/>
                  <a:gd name="T8" fmla="*/ 2147483647 w 57"/>
                  <a:gd name="T9" fmla="*/ 214748364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5">
                    <a:moveTo>
                      <a:pt x="57" y="2"/>
                    </a:moveTo>
                    <a:lnTo>
                      <a:pt x="0" y="0"/>
                    </a:lnTo>
                    <a:lnTo>
                      <a:pt x="0" y="15"/>
                    </a:lnTo>
                    <a:lnTo>
                      <a:pt x="57" y="15"/>
                    </a:lnTo>
                    <a:lnTo>
                      <a:pt x="5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89" name="Rectangle 111"/>
              <p:cNvSpPr>
                <a:spLocks noChangeArrowheads="1"/>
              </p:cNvSpPr>
              <p:nvPr/>
            </p:nvSpPr>
            <p:spPr bwMode="auto">
              <a:xfrm>
                <a:off x="4165606" y="1984385"/>
                <a:ext cx="90488" cy="222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defRPr/>
                </a:pPr>
                <a:endParaRPr lang="en-US" altLang="en-US" sz="2800">
                  <a:latin typeface="TheSansOffice" panose="020B0503040302060204" pitchFamily="34" charset="0"/>
                </a:endParaRPr>
              </a:p>
            </p:txBody>
          </p:sp>
          <p:sp>
            <p:nvSpPr>
              <p:cNvPr id="90" name="Freeform 112"/>
              <p:cNvSpPr>
                <a:spLocks/>
              </p:cNvSpPr>
              <p:nvPr/>
            </p:nvSpPr>
            <p:spPr bwMode="auto">
              <a:xfrm>
                <a:off x="4165606" y="2024073"/>
                <a:ext cx="90488" cy="25401"/>
              </a:xfrm>
              <a:custGeom>
                <a:avLst/>
                <a:gdLst>
                  <a:gd name="T0" fmla="*/ 2147483647 w 57"/>
                  <a:gd name="T1" fmla="*/ 0 h 16"/>
                  <a:gd name="T2" fmla="*/ 0 w 57"/>
                  <a:gd name="T3" fmla="*/ 0 h 16"/>
                  <a:gd name="T4" fmla="*/ 0 w 57"/>
                  <a:gd name="T5" fmla="*/ 2147483647 h 16"/>
                  <a:gd name="T6" fmla="*/ 2147483647 w 57"/>
                  <a:gd name="T7" fmla="*/ 2147483647 h 16"/>
                  <a:gd name="T8" fmla="*/ 2147483647 w 57"/>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6">
                    <a:moveTo>
                      <a:pt x="57" y="0"/>
                    </a:moveTo>
                    <a:lnTo>
                      <a:pt x="0" y="0"/>
                    </a:lnTo>
                    <a:lnTo>
                      <a:pt x="0" y="16"/>
                    </a:lnTo>
                    <a:lnTo>
                      <a:pt x="57" y="14"/>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1" name="Freeform 113"/>
              <p:cNvSpPr>
                <a:spLocks noEditPoints="1"/>
              </p:cNvSpPr>
              <p:nvPr/>
            </p:nvSpPr>
            <p:spPr bwMode="auto">
              <a:xfrm>
                <a:off x="4165606" y="1649420"/>
                <a:ext cx="90488" cy="39688"/>
              </a:xfrm>
              <a:custGeom>
                <a:avLst/>
                <a:gdLst>
                  <a:gd name="T0" fmla="*/ 0 w 29"/>
                  <a:gd name="T1" fmla="*/ 0 h 13"/>
                  <a:gd name="T2" fmla="*/ 2147483647 w 29"/>
                  <a:gd name="T3" fmla="*/ 2147483647 h 13"/>
                  <a:gd name="T4" fmla="*/ 2147483647 w 29"/>
                  <a:gd name="T5" fmla="*/ 2147483647 h 13"/>
                  <a:gd name="T6" fmla="*/ 2147483647 w 29"/>
                  <a:gd name="T7" fmla="*/ 2147483647 h 13"/>
                  <a:gd name="T8" fmla="*/ 2147483647 w 29"/>
                  <a:gd name="T9" fmla="*/ 2147483647 h 13"/>
                  <a:gd name="T10" fmla="*/ 0 w 29"/>
                  <a:gd name="T11" fmla="*/ 2147483647 h 13"/>
                  <a:gd name="T12" fmla="*/ 2147483647 w 29"/>
                  <a:gd name="T13" fmla="*/ 2147483647 h 13"/>
                  <a:gd name="T14" fmla="*/ 2147483647 w 29"/>
                  <a:gd name="T15" fmla="*/ 2147483647 h 13"/>
                  <a:gd name="T16" fmla="*/ 2147483647 w 29"/>
                  <a:gd name="T17" fmla="*/ 2147483647 h 13"/>
                  <a:gd name="T18" fmla="*/ 2147483647 w 29"/>
                  <a:gd name="T19" fmla="*/ 2147483647 h 13"/>
                  <a:gd name="T20" fmla="*/ 2147483647 w 29"/>
                  <a:gd name="T21" fmla="*/ 2147483647 h 13"/>
                  <a:gd name="T22" fmla="*/ 2147483647 w 29"/>
                  <a:gd name="T23" fmla="*/ 2147483647 h 13"/>
                  <a:gd name="T24" fmla="*/ 2147483647 w 29"/>
                  <a:gd name="T25" fmla="*/ 2147483647 h 13"/>
                  <a:gd name="T26" fmla="*/ 2147483647 w 29"/>
                  <a:gd name="T27" fmla="*/ 2147483647 h 13"/>
                  <a:gd name="T28" fmla="*/ 2147483647 w 29"/>
                  <a:gd name="T29" fmla="*/ 2147483647 h 13"/>
                  <a:gd name="T30" fmla="*/ 2147483647 w 29"/>
                  <a:gd name="T31" fmla="*/ 2147483647 h 13"/>
                  <a:gd name="T32" fmla="*/ 2147483647 w 29"/>
                  <a:gd name="T33" fmla="*/ 2147483647 h 13"/>
                  <a:gd name="T34" fmla="*/ 2147483647 w 29"/>
                  <a:gd name="T35" fmla="*/ 2147483647 h 13"/>
                  <a:gd name="T36" fmla="*/ 2147483647 w 29"/>
                  <a:gd name="T37" fmla="*/ 2147483647 h 13"/>
                  <a:gd name="T38" fmla="*/ 2147483647 w 29"/>
                  <a:gd name="T39" fmla="*/ 2147483647 h 13"/>
                  <a:gd name="T40" fmla="*/ 2147483647 w 29"/>
                  <a:gd name="T41" fmla="*/ 2147483647 h 13"/>
                  <a:gd name="T42" fmla="*/ 2147483647 w 29"/>
                  <a:gd name="T43" fmla="*/ 2147483647 h 13"/>
                  <a:gd name="T44" fmla="*/ 2147483647 w 29"/>
                  <a:gd name="T45" fmla="*/ 2147483647 h 13"/>
                  <a:gd name="T46" fmla="*/ 2147483647 w 29"/>
                  <a:gd name="T47" fmla="*/ 2147483647 h 13"/>
                  <a:gd name="T48" fmla="*/ 2147483647 w 29"/>
                  <a:gd name="T49" fmla="*/ 2147483647 h 13"/>
                  <a:gd name="T50" fmla="*/ 2147483647 w 29"/>
                  <a:gd name="T51" fmla="*/ 2147483647 h 13"/>
                  <a:gd name="T52" fmla="*/ 2147483647 w 29"/>
                  <a:gd name="T53" fmla="*/ 2147483647 h 13"/>
                  <a:gd name="T54" fmla="*/ 2147483647 w 29"/>
                  <a:gd name="T55" fmla="*/ 2147483647 h 13"/>
                  <a:gd name="T56" fmla="*/ 2147483647 w 29"/>
                  <a:gd name="T57" fmla="*/ 2147483647 h 13"/>
                  <a:gd name="T58" fmla="*/ 2147483647 w 29"/>
                  <a:gd name="T59" fmla="*/ 2147483647 h 13"/>
                  <a:gd name="T60" fmla="*/ 2147483647 w 29"/>
                  <a:gd name="T61" fmla="*/ 2147483647 h 13"/>
                  <a:gd name="T62" fmla="*/ 2147483647 w 29"/>
                  <a:gd name="T63" fmla="*/ 2147483647 h 13"/>
                  <a:gd name="T64" fmla="*/ 2147483647 w 29"/>
                  <a:gd name="T65" fmla="*/ 2147483647 h 13"/>
                  <a:gd name="T66" fmla="*/ 2147483647 w 29"/>
                  <a:gd name="T67" fmla="*/ 2147483647 h 13"/>
                  <a:gd name="T68" fmla="*/ 2147483647 w 29"/>
                  <a:gd name="T69" fmla="*/ 2147483647 h 13"/>
                  <a:gd name="T70" fmla="*/ 2147483647 w 29"/>
                  <a:gd name="T71" fmla="*/ 2147483647 h 13"/>
                  <a:gd name="T72" fmla="*/ 2147483647 w 29"/>
                  <a:gd name="T73" fmla="*/ 2147483647 h 13"/>
                  <a:gd name="T74" fmla="*/ 2147483647 w 29"/>
                  <a:gd name="T75" fmla="*/ 2147483647 h 13"/>
                  <a:gd name="T76" fmla="*/ 2147483647 w 29"/>
                  <a:gd name="T77" fmla="*/ 2147483647 h 13"/>
                  <a:gd name="T78" fmla="*/ 2147483647 w 29"/>
                  <a:gd name="T79" fmla="*/ 2147483647 h 13"/>
                  <a:gd name="T80" fmla="*/ 2147483647 w 29"/>
                  <a:gd name="T81" fmla="*/ 2147483647 h 13"/>
                  <a:gd name="T82" fmla="*/ 2147483647 w 29"/>
                  <a:gd name="T83" fmla="*/ 2147483647 h 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13">
                    <a:moveTo>
                      <a:pt x="29" y="5"/>
                    </a:moveTo>
                    <a:cubicBezTo>
                      <a:pt x="0" y="0"/>
                      <a:pt x="0" y="0"/>
                      <a:pt x="0" y="0"/>
                    </a:cubicBezTo>
                    <a:cubicBezTo>
                      <a:pt x="0" y="7"/>
                      <a:pt x="0" y="7"/>
                      <a:pt x="0" y="7"/>
                    </a:cubicBezTo>
                    <a:cubicBezTo>
                      <a:pt x="29" y="13"/>
                      <a:pt x="29" y="13"/>
                      <a:pt x="29" y="13"/>
                    </a:cubicBezTo>
                    <a:lnTo>
                      <a:pt x="29" y="5"/>
                    </a:lnTo>
                    <a:close/>
                    <a:moveTo>
                      <a:pt x="13" y="3"/>
                    </a:moveTo>
                    <a:cubicBezTo>
                      <a:pt x="14" y="3"/>
                      <a:pt x="14" y="4"/>
                      <a:pt x="14" y="4"/>
                    </a:cubicBezTo>
                    <a:cubicBezTo>
                      <a:pt x="14" y="4"/>
                      <a:pt x="14" y="5"/>
                      <a:pt x="13" y="5"/>
                    </a:cubicBezTo>
                    <a:cubicBezTo>
                      <a:pt x="13" y="5"/>
                      <a:pt x="13" y="4"/>
                      <a:pt x="13" y="4"/>
                    </a:cubicBezTo>
                    <a:cubicBezTo>
                      <a:pt x="13" y="4"/>
                      <a:pt x="13" y="3"/>
                      <a:pt x="13" y="3"/>
                    </a:cubicBezTo>
                    <a:close/>
                    <a:moveTo>
                      <a:pt x="1" y="7"/>
                    </a:moveTo>
                    <a:cubicBezTo>
                      <a:pt x="0" y="6"/>
                      <a:pt x="0" y="6"/>
                      <a:pt x="0" y="6"/>
                    </a:cubicBezTo>
                    <a:cubicBezTo>
                      <a:pt x="0" y="1"/>
                      <a:pt x="0" y="1"/>
                      <a:pt x="0" y="1"/>
                    </a:cubicBezTo>
                    <a:cubicBezTo>
                      <a:pt x="1" y="1"/>
                      <a:pt x="1" y="1"/>
                      <a:pt x="1" y="1"/>
                    </a:cubicBezTo>
                    <a:lnTo>
                      <a:pt x="1" y="7"/>
                    </a:lnTo>
                    <a:close/>
                    <a:moveTo>
                      <a:pt x="2" y="7"/>
                    </a:moveTo>
                    <a:cubicBezTo>
                      <a:pt x="2" y="7"/>
                      <a:pt x="2" y="7"/>
                      <a:pt x="2" y="7"/>
                    </a:cubicBezTo>
                    <a:cubicBezTo>
                      <a:pt x="2" y="1"/>
                      <a:pt x="2" y="1"/>
                      <a:pt x="2" y="1"/>
                    </a:cubicBezTo>
                    <a:cubicBezTo>
                      <a:pt x="2" y="1"/>
                      <a:pt x="2" y="1"/>
                      <a:pt x="2" y="1"/>
                    </a:cubicBezTo>
                    <a:lnTo>
                      <a:pt x="2" y="7"/>
                    </a:lnTo>
                    <a:close/>
                    <a:moveTo>
                      <a:pt x="4" y="7"/>
                    </a:moveTo>
                    <a:cubicBezTo>
                      <a:pt x="3" y="7"/>
                      <a:pt x="3" y="7"/>
                      <a:pt x="3" y="7"/>
                    </a:cubicBezTo>
                    <a:cubicBezTo>
                      <a:pt x="3" y="1"/>
                      <a:pt x="3" y="1"/>
                      <a:pt x="3" y="1"/>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7" y="8"/>
                    </a:moveTo>
                    <a:cubicBezTo>
                      <a:pt x="6" y="7"/>
                      <a:pt x="6" y="7"/>
                      <a:pt x="6" y="7"/>
                    </a:cubicBezTo>
                    <a:cubicBezTo>
                      <a:pt x="6" y="2"/>
                      <a:pt x="6" y="2"/>
                      <a:pt x="6" y="2"/>
                    </a:cubicBezTo>
                    <a:cubicBezTo>
                      <a:pt x="7" y="2"/>
                      <a:pt x="7" y="2"/>
                      <a:pt x="7" y="2"/>
                    </a:cubicBezTo>
                    <a:lnTo>
                      <a:pt x="7" y="8"/>
                    </a:lnTo>
                    <a:close/>
                    <a:moveTo>
                      <a:pt x="8" y="8"/>
                    </a:moveTo>
                    <a:cubicBezTo>
                      <a:pt x="7" y="8"/>
                      <a:pt x="7" y="8"/>
                      <a:pt x="7" y="8"/>
                    </a:cubicBezTo>
                    <a:cubicBezTo>
                      <a:pt x="7" y="2"/>
                      <a:pt x="7" y="2"/>
                      <a:pt x="7" y="2"/>
                    </a:cubicBezTo>
                    <a:cubicBezTo>
                      <a:pt x="8" y="2"/>
                      <a:pt x="8" y="2"/>
                      <a:pt x="8" y="2"/>
                    </a:cubicBezTo>
                    <a:lnTo>
                      <a:pt x="8" y="8"/>
                    </a:lnTo>
                    <a:close/>
                    <a:moveTo>
                      <a:pt x="9" y="8"/>
                    </a:moveTo>
                    <a:cubicBezTo>
                      <a:pt x="9" y="8"/>
                      <a:pt x="9" y="8"/>
                      <a:pt x="9" y="8"/>
                    </a:cubicBezTo>
                    <a:cubicBezTo>
                      <a:pt x="9" y="2"/>
                      <a:pt x="9" y="2"/>
                      <a:pt x="9" y="2"/>
                    </a:cubicBezTo>
                    <a:cubicBezTo>
                      <a:pt x="9" y="3"/>
                      <a:pt x="9" y="3"/>
                      <a:pt x="9" y="3"/>
                    </a:cubicBezTo>
                    <a:lnTo>
                      <a:pt x="9" y="8"/>
                    </a:lnTo>
                    <a:close/>
                    <a:moveTo>
                      <a:pt x="11" y="8"/>
                    </a:moveTo>
                    <a:cubicBezTo>
                      <a:pt x="10" y="8"/>
                      <a:pt x="10" y="8"/>
                      <a:pt x="10" y="8"/>
                    </a:cubicBezTo>
                    <a:cubicBezTo>
                      <a:pt x="10" y="3"/>
                      <a:pt x="10" y="3"/>
                      <a:pt x="10" y="3"/>
                    </a:cubicBezTo>
                    <a:cubicBezTo>
                      <a:pt x="11" y="3"/>
                      <a:pt x="11" y="3"/>
                      <a:pt x="11" y="3"/>
                    </a:cubicBezTo>
                    <a:lnTo>
                      <a:pt x="11" y="8"/>
                    </a:lnTo>
                    <a:close/>
                    <a:moveTo>
                      <a:pt x="12" y="9"/>
                    </a:moveTo>
                    <a:cubicBezTo>
                      <a:pt x="12" y="9"/>
                      <a:pt x="12" y="8"/>
                      <a:pt x="12" y="8"/>
                    </a:cubicBezTo>
                    <a:cubicBezTo>
                      <a:pt x="12" y="8"/>
                      <a:pt x="12" y="7"/>
                      <a:pt x="12" y="7"/>
                    </a:cubicBezTo>
                    <a:cubicBezTo>
                      <a:pt x="12" y="7"/>
                      <a:pt x="13" y="8"/>
                      <a:pt x="13" y="8"/>
                    </a:cubicBezTo>
                    <a:cubicBezTo>
                      <a:pt x="13" y="8"/>
                      <a:pt x="12" y="9"/>
                      <a:pt x="12" y="9"/>
                    </a:cubicBezTo>
                    <a:close/>
                    <a:moveTo>
                      <a:pt x="12" y="7"/>
                    </a:moveTo>
                    <a:cubicBezTo>
                      <a:pt x="12" y="6"/>
                      <a:pt x="12" y="6"/>
                      <a:pt x="12" y="6"/>
                    </a:cubicBezTo>
                    <a:cubicBezTo>
                      <a:pt x="12" y="6"/>
                      <a:pt x="12" y="5"/>
                      <a:pt x="12" y="5"/>
                    </a:cubicBezTo>
                    <a:cubicBezTo>
                      <a:pt x="12" y="5"/>
                      <a:pt x="13" y="6"/>
                      <a:pt x="13" y="6"/>
                    </a:cubicBezTo>
                    <a:cubicBezTo>
                      <a:pt x="13" y="6"/>
                      <a:pt x="12" y="7"/>
                      <a:pt x="12" y="7"/>
                    </a:cubicBezTo>
                    <a:close/>
                    <a:moveTo>
                      <a:pt x="12" y="4"/>
                    </a:moveTo>
                    <a:cubicBezTo>
                      <a:pt x="12" y="4"/>
                      <a:pt x="12" y="4"/>
                      <a:pt x="12" y="4"/>
                    </a:cubicBezTo>
                    <a:cubicBezTo>
                      <a:pt x="12" y="3"/>
                      <a:pt x="12" y="3"/>
                      <a:pt x="12" y="3"/>
                    </a:cubicBezTo>
                    <a:cubicBezTo>
                      <a:pt x="12" y="3"/>
                      <a:pt x="13" y="4"/>
                      <a:pt x="13" y="4"/>
                    </a:cubicBezTo>
                    <a:cubicBezTo>
                      <a:pt x="13" y="4"/>
                      <a:pt x="12" y="4"/>
                      <a:pt x="12" y="4"/>
                    </a:cubicBezTo>
                    <a:close/>
                    <a:moveTo>
                      <a:pt x="14" y="9"/>
                    </a:moveTo>
                    <a:cubicBezTo>
                      <a:pt x="13" y="9"/>
                      <a:pt x="13" y="9"/>
                      <a:pt x="13" y="9"/>
                    </a:cubicBezTo>
                    <a:cubicBezTo>
                      <a:pt x="13" y="8"/>
                      <a:pt x="13" y="8"/>
                      <a:pt x="13" y="8"/>
                    </a:cubicBezTo>
                    <a:cubicBezTo>
                      <a:pt x="14" y="8"/>
                      <a:pt x="14" y="8"/>
                      <a:pt x="14" y="8"/>
                    </a:cubicBezTo>
                    <a:lnTo>
                      <a:pt x="14" y="9"/>
                    </a:lnTo>
                    <a:close/>
                    <a:moveTo>
                      <a:pt x="14" y="7"/>
                    </a:moveTo>
                    <a:cubicBezTo>
                      <a:pt x="13" y="7"/>
                      <a:pt x="13" y="7"/>
                      <a:pt x="13" y="7"/>
                    </a:cubicBezTo>
                    <a:cubicBezTo>
                      <a:pt x="13" y="6"/>
                      <a:pt x="13" y="6"/>
                      <a:pt x="13" y="6"/>
                    </a:cubicBezTo>
                    <a:cubicBezTo>
                      <a:pt x="14" y="6"/>
                      <a:pt x="14" y="6"/>
                      <a:pt x="14" y="6"/>
                    </a:cubicBezTo>
                    <a:lnTo>
                      <a:pt x="14" y="7"/>
                    </a:lnTo>
                    <a:close/>
                    <a:moveTo>
                      <a:pt x="29" y="12"/>
                    </a:moveTo>
                    <a:cubicBezTo>
                      <a:pt x="15" y="9"/>
                      <a:pt x="15" y="9"/>
                      <a:pt x="15" y="9"/>
                    </a:cubicBezTo>
                    <a:cubicBezTo>
                      <a:pt x="15" y="7"/>
                      <a:pt x="15" y="7"/>
                      <a:pt x="15" y="7"/>
                    </a:cubicBezTo>
                    <a:cubicBezTo>
                      <a:pt x="29" y="9"/>
                      <a:pt x="29" y="9"/>
                      <a:pt x="29" y="9"/>
                    </a:cubicBezTo>
                    <a:lnTo>
                      <a:pt x="29" y="12"/>
                    </a:lnTo>
                    <a:close/>
                    <a:moveTo>
                      <a:pt x="29" y="9"/>
                    </a:moveTo>
                    <a:cubicBezTo>
                      <a:pt x="15" y="6"/>
                      <a:pt x="15" y="6"/>
                      <a:pt x="15" y="6"/>
                    </a:cubicBezTo>
                    <a:cubicBezTo>
                      <a:pt x="15" y="4"/>
                      <a:pt x="15" y="4"/>
                      <a:pt x="15" y="4"/>
                    </a:cubicBezTo>
                    <a:cubicBezTo>
                      <a:pt x="29" y="6"/>
                      <a:pt x="29" y="6"/>
                      <a:pt x="29" y="6"/>
                    </a:cubicBezTo>
                    <a:lnTo>
                      <a:pt x="2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2" name="Freeform 114"/>
              <p:cNvSpPr>
                <a:spLocks noEditPoints="1"/>
              </p:cNvSpPr>
              <p:nvPr/>
            </p:nvSpPr>
            <p:spPr bwMode="auto">
              <a:xfrm>
                <a:off x="4165606" y="1857384"/>
                <a:ext cx="90488" cy="30163"/>
              </a:xfrm>
              <a:custGeom>
                <a:avLst/>
                <a:gdLst>
                  <a:gd name="T0" fmla="*/ 0 w 29"/>
                  <a:gd name="T1" fmla="*/ 0 h 10"/>
                  <a:gd name="T2" fmla="*/ 2147483647 w 29"/>
                  <a:gd name="T3" fmla="*/ 2147483647 h 10"/>
                  <a:gd name="T4" fmla="*/ 2147483647 w 29"/>
                  <a:gd name="T5" fmla="*/ 2147483647 h 10"/>
                  <a:gd name="T6" fmla="*/ 2147483647 w 29"/>
                  <a:gd name="T7" fmla="*/ 2147483647 h 10"/>
                  <a:gd name="T8" fmla="*/ 2147483647 w 29"/>
                  <a:gd name="T9" fmla="*/ 2147483647 h 10"/>
                  <a:gd name="T10" fmla="*/ 0 w 29"/>
                  <a:gd name="T11" fmla="*/ 2147483647 h 10"/>
                  <a:gd name="T12" fmla="*/ 2147483647 w 29"/>
                  <a:gd name="T13" fmla="*/ 2147483647 h 10"/>
                  <a:gd name="T14" fmla="*/ 2147483647 w 29"/>
                  <a:gd name="T15" fmla="*/ 2147483647 h 10"/>
                  <a:gd name="T16" fmla="*/ 2147483647 w 29"/>
                  <a:gd name="T17" fmla="*/ 2147483647 h 10"/>
                  <a:gd name="T18" fmla="*/ 2147483647 w 29"/>
                  <a:gd name="T19" fmla="*/ 2147483647 h 10"/>
                  <a:gd name="T20" fmla="*/ 2147483647 w 29"/>
                  <a:gd name="T21" fmla="*/ 2147483647 h 10"/>
                  <a:gd name="T22" fmla="*/ 2147483647 w 29"/>
                  <a:gd name="T23" fmla="*/ 2147483647 h 10"/>
                  <a:gd name="T24" fmla="*/ 2147483647 w 29"/>
                  <a:gd name="T25" fmla="*/ 2147483647 h 10"/>
                  <a:gd name="T26" fmla="*/ 2147483647 w 29"/>
                  <a:gd name="T27" fmla="*/ 2147483647 h 10"/>
                  <a:gd name="T28" fmla="*/ 2147483647 w 29"/>
                  <a:gd name="T29" fmla="*/ 2147483647 h 10"/>
                  <a:gd name="T30" fmla="*/ 2147483647 w 29"/>
                  <a:gd name="T31" fmla="*/ 2147483647 h 10"/>
                  <a:gd name="T32" fmla="*/ 2147483647 w 29"/>
                  <a:gd name="T33" fmla="*/ 2147483647 h 10"/>
                  <a:gd name="T34" fmla="*/ 2147483647 w 29"/>
                  <a:gd name="T35" fmla="*/ 2147483647 h 10"/>
                  <a:gd name="T36" fmla="*/ 2147483647 w 29"/>
                  <a:gd name="T37" fmla="*/ 2147483647 h 10"/>
                  <a:gd name="T38" fmla="*/ 2147483647 w 29"/>
                  <a:gd name="T39" fmla="*/ 2147483647 h 10"/>
                  <a:gd name="T40" fmla="*/ 2147483647 w 29"/>
                  <a:gd name="T41" fmla="*/ 2147483647 h 10"/>
                  <a:gd name="T42" fmla="*/ 2147483647 w 29"/>
                  <a:gd name="T43" fmla="*/ 2147483647 h 10"/>
                  <a:gd name="T44" fmla="*/ 2147483647 w 29"/>
                  <a:gd name="T45" fmla="*/ 2147483647 h 10"/>
                  <a:gd name="T46" fmla="*/ 2147483647 w 29"/>
                  <a:gd name="T47" fmla="*/ 2147483647 h 10"/>
                  <a:gd name="T48" fmla="*/ 2147483647 w 29"/>
                  <a:gd name="T49" fmla="*/ 2147483647 h 10"/>
                  <a:gd name="T50" fmla="*/ 2147483647 w 29"/>
                  <a:gd name="T51" fmla="*/ 2147483647 h 10"/>
                  <a:gd name="T52" fmla="*/ 2147483647 w 29"/>
                  <a:gd name="T53" fmla="*/ 2147483647 h 10"/>
                  <a:gd name="T54" fmla="*/ 2147483647 w 29"/>
                  <a:gd name="T55" fmla="*/ 2147483647 h 10"/>
                  <a:gd name="T56" fmla="*/ 2147483647 w 29"/>
                  <a:gd name="T57" fmla="*/ 2147483647 h 10"/>
                  <a:gd name="T58" fmla="*/ 2147483647 w 29"/>
                  <a:gd name="T59" fmla="*/ 2147483647 h 10"/>
                  <a:gd name="T60" fmla="*/ 2147483647 w 29"/>
                  <a:gd name="T61" fmla="*/ 2147483647 h 10"/>
                  <a:gd name="T62" fmla="*/ 2147483647 w 29"/>
                  <a:gd name="T63" fmla="*/ 2147483647 h 10"/>
                  <a:gd name="T64" fmla="*/ 2147483647 w 29"/>
                  <a:gd name="T65" fmla="*/ 2147483647 h 10"/>
                  <a:gd name="T66" fmla="*/ 2147483647 w 29"/>
                  <a:gd name="T67" fmla="*/ 2147483647 h 10"/>
                  <a:gd name="T68" fmla="*/ 2147483647 w 29"/>
                  <a:gd name="T69" fmla="*/ 2147483647 h 10"/>
                  <a:gd name="T70" fmla="*/ 2147483647 w 29"/>
                  <a:gd name="T71" fmla="*/ 2147483647 h 10"/>
                  <a:gd name="T72" fmla="*/ 2147483647 w 29"/>
                  <a:gd name="T73" fmla="*/ 2147483647 h 10"/>
                  <a:gd name="T74" fmla="*/ 2147483647 w 29"/>
                  <a:gd name="T75" fmla="*/ 2147483647 h 10"/>
                  <a:gd name="T76" fmla="*/ 2147483647 w 29"/>
                  <a:gd name="T77" fmla="*/ 2147483647 h 10"/>
                  <a:gd name="T78" fmla="*/ 2147483647 w 29"/>
                  <a:gd name="T79" fmla="*/ 2147483647 h 10"/>
                  <a:gd name="T80" fmla="*/ 2147483647 w 29"/>
                  <a:gd name="T81" fmla="*/ 2147483647 h 10"/>
                  <a:gd name="T82" fmla="*/ 2147483647 w 29"/>
                  <a:gd name="T83" fmla="*/ 2147483647 h 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10">
                    <a:moveTo>
                      <a:pt x="29" y="2"/>
                    </a:moveTo>
                    <a:cubicBezTo>
                      <a:pt x="0" y="0"/>
                      <a:pt x="0" y="0"/>
                      <a:pt x="0" y="0"/>
                    </a:cubicBezTo>
                    <a:cubicBezTo>
                      <a:pt x="0" y="8"/>
                      <a:pt x="0" y="8"/>
                      <a:pt x="0" y="8"/>
                    </a:cubicBezTo>
                    <a:cubicBezTo>
                      <a:pt x="29" y="10"/>
                      <a:pt x="29" y="10"/>
                      <a:pt x="29" y="10"/>
                    </a:cubicBezTo>
                    <a:lnTo>
                      <a:pt x="29" y="2"/>
                    </a:lnTo>
                    <a:close/>
                    <a:moveTo>
                      <a:pt x="13" y="2"/>
                    </a:moveTo>
                    <a:cubicBezTo>
                      <a:pt x="14" y="2"/>
                      <a:pt x="14" y="3"/>
                      <a:pt x="14" y="3"/>
                    </a:cubicBezTo>
                    <a:cubicBezTo>
                      <a:pt x="14" y="3"/>
                      <a:pt x="14" y="4"/>
                      <a:pt x="13" y="4"/>
                    </a:cubicBezTo>
                    <a:cubicBezTo>
                      <a:pt x="13" y="3"/>
                      <a:pt x="13" y="3"/>
                      <a:pt x="13" y="3"/>
                    </a:cubicBezTo>
                    <a:cubicBezTo>
                      <a:pt x="13" y="3"/>
                      <a:pt x="13" y="2"/>
                      <a:pt x="13" y="2"/>
                    </a:cubicBezTo>
                    <a:close/>
                    <a:moveTo>
                      <a:pt x="1" y="7"/>
                    </a:moveTo>
                    <a:cubicBezTo>
                      <a:pt x="0" y="7"/>
                      <a:pt x="0" y="7"/>
                      <a:pt x="0" y="7"/>
                    </a:cubicBezTo>
                    <a:cubicBezTo>
                      <a:pt x="0" y="1"/>
                      <a:pt x="0" y="1"/>
                      <a:pt x="0" y="1"/>
                    </a:cubicBezTo>
                    <a:cubicBezTo>
                      <a:pt x="1" y="1"/>
                      <a:pt x="1" y="1"/>
                      <a:pt x="1" y="1"/>
                    </a:cubicBezTo>
                    <a:lnTo>
                      <a:pt x="1" y="7"/>
                    </a:lnTo>
                    <a:close/>
                    <a:moveTo>
                      <a:pt x="2" y="7"/>
                    </a:moveTo>
                    <a:cubicBezTo>
                      <a:pt x="2" y="7"/>
                      <a:pt x="2" y="7"/>
                      <a:pt x="2" y="7"/>
                    </a:cubicBezTo>
                    <a:cubicBezTo>
                      <a:pt x="2" y="1"/>
                      <a:pt x="2" y="1"/>
                      <a:pt x="2" y="1"/>
                    </a:cubicBezTo>
                    <a:cubicBezTo>
                      <a:pt x="2" y="1"/>
                      <a:pt x="2" y="1"/>
                      <a:pt x="2" y="1"/>
                    </a:cubicBezTo>
                    <a:lnTo>
                      <a:pt x="2" y="7"/>
                    </a:lnTo>
                    <a:close/>
                    <a:moveTo>
                      <a:pt x="4" y="7"/>
                    </a:moveTo>
                    <a:cubicBezTo>
                      <a:pt x="3" y="7"/>
                      <a:pt x="3" y="7"/>
                      <a:pt x="3" y="7"/>
                    </a:cubicBezTo>
                    <a:cubicBezTo>
                      <a:pt x="3" y="2"/>
                      <a:pt x="3" y="2"/>
                      <a:pt x="3" y="2"/>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7" y="7"/>
                    </a:moveTo>
                    <a:cubicBezTo>
                      <a:pt x="6" y="7"/>
                      <a:pt x="6" y="7"/>
                      <a:pt x="6" y="7"/>
                    </a:cubicBezTo>
                    <a:cubicBezTo>
                      <a:pt x="6" y="2"/>
                      <a:pt x="6" y="2"/>
                      <a:pt x="6" y="2"/>
                    </a:cubicBezTo>
                    <a:cubicBezTo>
                      <a:pt x="7" y="2"/>
                      <a:pt x="7" y="2"/>
                      <a:pt x="7" y="2"/>
                    </a:cubicBezTo>
                    <a:lnTo>
                      <a:pt x="7" y="7"/>
                    </a:lnTo>
                    <a:close/>
                    <a:moveTo>
                      <a:pt x="8" y="7"/>
                    </a:moveTo>
                    <a:cubicBezTo>
                      <a:pt x="7" y="7"/>
                      <a:pt x="7" y="7"/>
                      <a:pt x="7" y="7"/>
                    </a:cubicBezTo>
                    <a:cubicBezTo>
                      <a:pt x="7" y="2"/>
                      <a:pt x="7" y="2"/>
                      <a:pt x="7" y="2"/>
                    </a:cubicBezTo>
                    <a:cubicBezTo>
                      <a:pt x="8" y="2"/>
                      <a:pt x="8" y="2"/>
                      <a:pt x="8" y="2"/>
                    </a:cubicBezTo>
                    <a:lnTo>
                      <a:pt x="8" y="7"/>
                    </a:lnTo>
                    <a:close/>
                    <a:moveTo>
                      <a:pt x="9" y="7"/>
                    </a:moveTo>
                    <a:cubicBezTo>
                      <a:pt x="9" y="7"/>
                      <a:pt x="9" y="7"/>
                      <a:pt x="9" y="7"/>
                    </a:cubicBezTo>
                    <a:cubicBezTo>
                      <a:pt x="9" y="2"/>
                      <a:pt x="9" y="2"/>
                      <a:pt x="9" y="2"/>
                    </a:cubicBezTo>
                    <a:cubicBezTo>
                      <a:pt x="9" y="2"/>
                      <a:pt x="9" y="2"/>
                      <a:pt x="9" y="2"/>
                    </a:cubicBezTo>
                    <a:lnTo>
                      <a:pt x="9" y="7"/>
                    </a:lnTo>
                    <a:close/>
                    <a:moveTo>
                      <a:pt x="11" y="8"/>
                    </a:moveTo>
                    <a:cubicBezTo>
                      <a:pt x="10" y="7"/>
                      <a:pt x="10" y="7"/>
                      <a:pt x="10" y="7"/>
                    </a:cubicBezTo>
                    <a:cubicBezTo>
                      <a:pt x="10" y="2"/>
                      <a:pt x="10" y="2"/>
                      <a:pt x="10" y="2"/>
                    </a:cubicBezTo>
                    <a:cubicBezTo>
                      <a:pt x="11" y="2"/>
                      <a:pt x="11" y="2"/>
                      <a:pt x="11" y="2"/>
                    </a:cubicBezTo>
                    <a:lnTo>
                      <a:pt x="11" y="8"/>
                    </a:lnTo>
                    <a:close/>
                    <a:moveTo>
                      <a:pt x="12" y="8"/>
                    </a:moveTo>
                    <a:cubicBezTo>
                      <a:pt x="12" y="8"/>
                      <a:pt x="12" y="7"/>
                      <a:pt x="12" y="7"/>
                    </a:cubicBezTo>
                    <a:cubicBezTo>
                      <a:pt x="12" y="7"/>
                      <a:pt x="12" y="6"/>
                      <a:pt x="12" y="6"/>
                    </a:cubicBezTo>
                    <a:cubicBezTo>
                      <a:pt x="12" y="7"/>
                      <a:pt x="12" y="7"/>
                      <a:pt x="12" y="7"/>
                    </a:cubicBezTo>
                    <a:cubicBezTo>
                      <a:pt x="12" y="7"/>
                      <a:pt x="12" y="8"/>
                      <a:pt x="12" y="8"/>
                    </a:cubicBezTo>
                    <a:close/>
                    <a:moveTo>
                      <a:pt x="12" y="6"/>
                    </a:moveTo>
                    <a:cubicBezTo>
                      <a:pt x="12" y="6"/>
                      <a:pt x="12" y="5"/>
                      <a:pt x="12" y="5"/>
                    </a:cubicBezTo>
                    <a:cubicBezTo>
                      <a:pt x="12" y="5"/>
                      <a:pt x="12" y="4"/>
                      <a:pt x="12" y="4"/>
                    </a:cubicBezTo>
                    <a:cubicBezTo>
                      <a:pt x="12" y="4"/>
                      <a:pt x="12" y="5"/>
                      <a:pt x="12" y="5"/>
                    </a:cubicBezTo>
                    <a:cubicBezTo>
                      <a:pt x="12" y="5"/>
                      <a:pt x="12" y="6"/>
                      <a:pt x="12" y="6"/>
                    </a:cubicBezTo>
                    <a:close/>
                    <a:moveTo>
                      <a:pt x="12" y="3"/>
                    </a:moveTo>
                    <a:cubicBezTo>
                      <a:pt x="12" y="3"/>
                      <a:pt x="12" y="3"/>
                      <a:pt x="12" y="3"/>
                    </a:cubicBezTo>
                    <a:cubicBezTo>
                      <a:pt x="12" y="3"/>
                      <a:pt x="12" y="2"/>
                      <a:pt x="12" y="2"/>
                    </a:cubicBezTo>
                    <a:cubicBezTo>
                      <a:pt x="12" y="2"/>
                      <a:pt x="12" y="3"/>
                      <a:pt x="12" y="3"/>
                    </a:cubicBezTo>
                    <a:cubicBezTo>
                      <a:pt x="12" y="3"/>
                      <a:pt x="12" y="3"/>
                      <a:pt x="12" y="3"/>
                    </a:cubicBezTo>
                    <a:close/>
                    <a:moveTo>
                      <a:pt x="14" y="8"/>
                    </a:moveTo>
                    <a:cubicBezTo>
                      <a:pt x="13" y="8"/>
                      <a:pt x="13" y="8"/>
                      <a:pt x="13" y="8"/>
                    </a:cubicBezTo>
                    <a:cubicBezTo>
                      <a:pt x="13" y="7"/>
                      <a:pt x="13" y="7"/>
                      <a:pt x="13" y="7"/>
                    </a:cubicBezTo>
                    <a:cubicBezTo>
                      <a:pt x="14" y="7"/>
                      <a:pt x="14" y="7"/>
                      <a:pt x="14" y="7"/>
                    </a:cubicBezTo>
                    <a:lnTo>
                      <a:pt x="14" y="8"/>
                    </a:lnTo>
                    <a:close/>
                    <a:moveTo>
                      <a:pt x="14" y="6"/>
                    </a:moveTo>
                    <a:cubicBezTo>
                      <a:pt x="13" y="6"/>
                      <a:pt x="13" y="6"/>
                      <a:pt x="13" y="6"/>
                    </a:cubicBezTo>
                    <a:cubicBezTo>
                      <a:pt x="13" y="5"/>
                      <a:pt x="13" y="5"/>
                      <a:pt x="13" y="5"/>
                    </a:cubicBezTo>
                    <a:cubicBezTo>
                      <a:pt x="14" y="5"/>
                      <a:pt x="14" y="5"/>
                      <a:pt x="14" y="5"/>
                    </a:cubicBezTo>
                    <a:lnTo>
                      <a:pt x="14" y="6"/>
                    </a:lnTo>
                    <a:close/>
                    <a:moveTo>
                      <a:pt x="29" y="9"/>
                    </a:moveTo>
                    <a:cubicBezTo>
                      <a:pt x="15" y="8"/>
                      <a:pt x="15" y="8"/>
                      <a:pt x="15" y="8"/>
                    </a:cubicBezTo>
                    <a:cubicBezTo>
                      <a:pt x="15" y="6"/>
                      <a:pt x="15" y="6"/>
                      <a:pt x="15" y="6"/>
                    </a:cubicBezTo>
                    <a:cubicBezTo>
                      <a:pt x="29" y="6"/>
                      <a:pt x="29" y="6"/>
                      <a:pt x="29" y="6"/>
                    </a:cubicBezTo>
                    <a:lnTo>
                      <a:pt x="29" y="9"/>
                    </a:lnTo>
                    <a:close/>
                    <a:moveTo>
                      <a:pt x="29" y="6"/>
                    </a:moveTo>
                    <a:cubicBezTo>
                      <a:pt x="15" y="5"/>
                      <a:pt x="15" y="5"/>
                      <a:pt x="15" y="5"/>
                    </a:cubicBezTo>
                    <a:cubicBezTo>
                      <a:pt x="15" y="2"/>
                      <a:pt x="15" y="2"/>
                      <a:pt x="15" y="2"/>
                    </a:cubicBezTo>
                    <a:cubicBezTo>
                      <a:pt x="29" y="3"/>
                      <a:pt x="29" y="3"/>
                      <a:pt x="29" y="3"/>
                    </a:cubicBezTo>
                    <a:lnTo>
                      <a:pt x="2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3" name="Freeform 115"/>
              <p:cNvSpPr>
                <a:spLocks noEditPoints="1"/>
              </p:cNvSpPr>
              <p:nvPr/>
            </p:nvSpPr>
            <p:spPr bwMode="auto">
              <a:xfrm>
                <a:off x="4165606" y="2065348"/>
                <a:ext cx="90488" cy="23813"/>
              </a:xfrm>
              <a:custGeom>
                <a:avLst/>
                <a:gdLst>
                  <a:gd name="T0" fmla="*/ 0 w 29"/>
                  <a:gd name="T1" fmla="*/ 2147483647 h 8"/>
                  <a:gd name="T2" fmla="*/ 2147483647 w 29"/>
                  <a:gd name="T3" fmla="*/ 2147483647 h 8"/>
                  <a:gd name="T4" fmla="*/ 2147483647 w 29"/>
                  <a:gd name="T5" fmla="*/ 2147483647 h 8"/>
                  <a:gd name="T6" fmla="*/ 2147483647 w 29"/>
                  <a:gd name="T7" fmla="*/ 2147483647 h 8"/>
                  <a:gd name="T8" fmla="*/ 2147483647 w 29"/>
                  <a:gd name="T9" fmla="*/ 2147483647 h 8"/>
                  <a:gd name="T10" fmla="*/ 0 w 29"/>
                  <a:gd name="T11" fmla="*/ 2147483647 h 8"/>
                  <a:gd name="T12" fmla="*/ 2147483647 w 29"/>
                  <a:gd name="T13" fmla="*/ 2147483647 h 8"/>
                  <a:gd name="T14" fmla="*/ 2147483647 w 29"/>
                  <a:gd name="T15" fmla="*/ 2147483647 h 8"/>
                  <a:gd name="T16" fmla="*/ 2147483647 w 29"/>
                  <a:gd name="T17" fmla="*/ 2147483647 h 8"/>
                  <a:gd name="T18" fmla="*/ 2147483647 w 29"/>
                  <a:gd name="T19" fmla="*/ 2147483647 h 8"/>
                  <a:gd name="T20" fmla="*/ 2147483647 w 29"/>
                  <a:gd name="T21" fmla="*/ 2147483647 h 8"/>
                  <a:gd name="T22" fmla="*/ 2147483647 w 29"/>
                  <a:gd name="T23" fmla="*/ 2147483647 h 8"/>
                  <a:gd name="T24" fmla="*/ 2147483647 w 29"/>
                  <a:gd name="T25" fmla="*/ 2147483647 h 8"/>
                  <a:gd name="T26" fmla="*/ 2147483647 w 29"/>
                  <a:gd name="T27" fmla="*/ 2147483647 h 8"/>
                  <a:gd name="T28" fmla="*/ 2147483647 w 29"/>
                  <a:gd name="T29" fmla="*/ 2147483647 h 8"/>
                  <a:gd name="T30" fmla="*/ 2147483647 w 29"/>
                  <a:gd name="T31" fmla="*/ 2147483647 h 8"/>
                  <a:gd name="T32" fmla="*/ 2147483647 w 29"/>
                  <a:gd name="T33" fmla="*/ 2147483647 h 8"/>
                  <a:gd name="T34" fmla="*/ 2147483647 w 29"/>
                  <a:gd name="T35" fmla="*/ 2147483647 h 8"/>
                  <a:gd name="T36" fmla="*/ 2147483647 w 29"/>
                  <a:gd name="T37" fmla="*/ 2147483647 h 8"/>
                  <a:gd name="T38" fmla="*/ 2147483647 w 29"/>
                  <a:gd name="T39" fmla="*/ 2147483647 h 8"/>
                  <a:gd name="T40" fmla="*/ 2147483647 w 29"/>
                  <a:gd name="T41" fmla="*/ 2147483647 h 8"/>
                  <a:gd name="T42" fmla="*/ 2147483647 w 29"/>
                  <a:gd name="T43" fmla="*/ 2147483647 h 8"/>
                  <a:gd name="T44" fmla="*/ 2147483647 w 29"/>
                  <a:gd name="T45" fmla="*/ 2147483647 h 8"/>
                  <a:gd name="T46" fmla="*/ 2147483647 w 29"/>
                  <a:gd name="T47" fmla="*/ 2147483647 h 8"/>
                  <a:gd name="T48" fmla="*/ 2147483647 w 29"/>
                  <a:gd name="T49" fmla="*/ 2147483647 h 8"/>
                  <a:gd name="T50" fmla="*/ 2147483647 w 29"/>
                  <a:gd name="T51" fmla="*/ 2147483647 h 8"/>
                  <a:gd name="T52" fmla="*/ 2147483647 w 29"/>
                  <a:gd name="T53" fmla="*/ 2147483647 h 8"/>
                  <a:gd name="T54" fmla="*/ 2147483647 w 29"/>
                  <a:gd name="T55" fmla="*/ 2147483647 h 8"/>
                  <a:gd name="T56" fmla="*/ 2147483647 w 29"/>
                  <a:gd name="T57" fmla="*/ 2147483647 h 8"/>
                  <a:gd name="T58" fmla="*/ 2147483647 w 29"/>
                  <a:gd name="T59" fmla="*/ 2147483647 h 8"/>
                  <a:gd name="T60" fmla="*/ 2147483647 w 29"/>
                  <a:gd name="T61" fmla="*/ 2147483647 h 8"/>
                  <a:gd name="T62" fmla="*/ 2147483647 w 29"/>
                  <a:gd name="T63" fmla="*/ 2147483647 h 8"/>
                  <a:gd name="T64" fmla="*/ 2147483647 w 29"/>
                  <a:gd name="T65" fmla="*/ 2147483647 h 8"/>
                  <a:gd name="T66" fmla="*/ 2147483647 w 29"/>
                  <a:gd name="T67" fmla="*/ 2147483647 h 8"/>
                  <a:gd name="T68" fmla="*/ 2147483647 w 29"/>
                  <a:gd name="T69" fmla="*/ 2147483647 h 8"/>
                  <a:gd name="T70" fmla="*/ 2147483647 w 29"/>
                  <a:gd name="T71" fmla="*/ 2147483647 h 8"/>
                  <a:gd name="T72" fmla="*/ 2147483647 w 29"/>
                  <a:gd name="T73" fmla="*/ 2147483647 h 8"/>
                  <a:gd name="T74" fmla="*/ 2147483647 w 29"/>
                  <a:gd name="T75" fmla="*/ 2147483647 h 8"/>
                  <a:gd name="T76" fmla="*/ 2147483647 w 29"/>
                  <a:gd name="T77" fmla="*/ 2147483647 h 8"/>
                  <a:gd name="T78" fmla="*/ 2147483647 w 29"/>
                  <a:gd name="T79" fmla="*/ 2147483647 h 8"/>
                  <a:gd name="T80" fmla="*/ 2147483647 w 29"/>
                  <a:gd name="T81" fmla="*/ 2147483647 h 8"/>
                  <a:gd name="T82" fmla="*/ 2147483647 w 29"/>
                  <a:gd name="T83" fmla="*/ 0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8">
                    <a:moveTo>
                      <a:pt x="29" y="0"/>
                    </a:moveTo>
                    <a:cubicBezTo>
                      <a:pt x="0" y="1"/>
                      <a:pt x="0" y="1"/>
                      <a:pt x="0" y="1"/>
                    </a:cubicBezTo>
                    <a:cubicBezTo>
                      <a:pt x="0" y="8"/>
                      <a:pt x="0" y="8"/>
                      <a:pt x="0" y="8"/>
                    </a:cubicBezTo>
                    <a:cubicBezTo>
                      <a:pt x="29" y="7"/>
                      <a:pt x="29" y="7"/>
                      <a:pt x="29" y="7"/>
                    </a:cubicBezTo>
                    <a:lnTo>
                      <a:pt x="29" y="0"/>
                    </a:lnTo>
                    <a:close/>
                    <a:moveTo>
                      <a:pt x="13" y="1"/>
                    </a:moveTo>
                    <a:cubicBezTo>
                      <a:pt x="14" y="1"/>
                      <a:pt x="14" y="2"/>
                      <a:pt x="14" y="2"/>
                    </a:cubicBezTo>
                    <a:cubicBezTo>
                      <a:pt x="14" y="2"/>
                      <a:pt x="14" y="2"/>
                      <a:pt x="13" y="2"/>
                    </a:cubicBezTo>
                    <a:cubicBezTo>
                      <a:pt x="13" y="2"/>
                      <a:pt x="13" y="2"/>
                      <a:pt x="13" y="2"/>
                    </a:cubicBezTo>
                    <a:cubicBezTo>
                      <a:pt x="13" y="2"/>
                      <a:pt x="13" y="1"/>
                      <a:pt x="13" y="1"/>
                    </a:cubicBezTo>
                    <a:close/>
                    <a:moveTo>
                      <a:pt x="1" y="7"/>
                    </a:moveTo>
                    <a:cubicBezTo>
                      <a:pt x="0" y="7"/>
                      <a:pt x="0" y="7"/>
                      <a:pt x="0" y="7"/>
                    </a:cubicBezTo>
                    <a:cubicBezTo>
                      <a:pt x="0" y="2"/>
                      <a:pt x="0" y="2"/>
                      <a:pt x="0" y="2"/>
                    </a:cubicBezTo>
                    <a:cubicBezTo>
                      <a:pt x="1" y="2"/>
                      <a:pt x="1" y="2"/>
                      <a:pt x="1" y="2"/>
                    </a:cubicBezTo>
                    <a:lnTo>
                      <a:pt x="1" y="7"/>
                    </a:lnTo>
                    <a:close/>
                    <a:moveTo>
                      <a:pt x="2" y="7"/>
                    </a:moveTo>
                    <a:cubicBezTo>
                      <a:pt x="2" y="7"/>
                      <a:pt x="2" y="7"/>
                      <a:pt x="2" y="7"/>
                    </a:cubicBezTo>
                    <a:cubicBezTo>
                      <a:pt x="2" y="2"/>
                      <a:pt x="2" y="2"/>
                      <a:pt x="2" y="2"/>
                    </a:cubicBezTo>
                    <a:cubicBezTo>
                      <a:pt x="2" y="2"/>
                      <a:pt x="2" y="2"/>
                      <a:pt x="2" y="2"/>
                    </a:cubicBezTo>
                    <a:lnTo>
                      <a:pt x="2" y="7"/>
                    </a:lnTo>
                    <a:close/>
                    <a:moveTo>
                      <a:pt x="4" y="7"/>
                    </a:moveTo>
                    <a:cubicBezTo>
                      <a:pt x="3" y="7"/>
                      <a:pt x="3" y="7"/>
                      <a:pt x="3" y="7"/>
                    </a:cubicBezTo>
                    <a:cubicBezTo>
                      <a:pt x="3" y="2"/>
                      <a:pt x="3" y="2"/>
                      <a:pt x="3" y="2"/>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7" y="7"/>
                    </a:moveTo>
                    <a:cubicBezTo>
                      <a:pt x="6" y="7"/>
                      <a:pt x="6" y="7"/>
                      <a:pt x="6" y="7"/>
                    </a:cubicBezTo>
                    <a:cubicBezTo>
                      <a:pt x="6" y="2"/>
                      <a:pt x="6" y="2"/>
                      <a:pt x="6" y="2"/>
                    </a:cubicBezTo>
                    <a:cubicBezTo>
                      <a:pt x="7" y="2"/>
                      <a:pt x="7" y="2"/>
                      <a:pt x="7" y="2"/>
                    </a:cubicBezTo>
                    <a:lnTo>
                      <a:pt x="7" y="7"/>
                    </a:lnTo>
                    <a:close/>
                    <a:moveTo>
                      <a:pt x="8" y="7"/>
                    </a:moveTo>
                    <a:cubicBezTo>
                      <a:pt x="7" y="7"/>
                      <a:pt x="7" y="7"/>
                      <a:pt x="7" y="7"/>
                    </a:cubicBezTo>
                    <a:cubicBezTo>
                      <a:pt x="7" y="1"/>
                      <a:pt x="7" y="1"/>
                      <a:pt x="7" y="1"/>
                    </a:cubicBezTo>
                    <a:cubicBezTo>
                      <a:pt x="8" y="1"/>
                      <a:pt x="8" y="1"/>
                      <a:pt x="8" y="1"/>
                    </a:cubicBezTo>
                    <a:lnTo>
                      <a:pt x="8" y="7"/>
                    </a:lnTo>
                    <a:close/>
                    <a:moveTo>
                      <a:pt x="9" y="7"/>
                    </a:moveTo>
                    <a:cubicBezTo>
                      <a:pt x="9" y="7"/>
                      <a:pt x="9" y="7"/>
                      <a:pt x="9" y="7"/>
                    </a:cubicBezTo>
                    <a:cubicBezTo>
                      <a:pt x="9" y="1"/>
                      <a:pt x="9" y="1"/>
                      <a:pt x="9" y="1"/>
                    </a:cubicBezTo>
                    <a:cubicBezTo>
                      <a:pt x="9" y="1"/>
                      <a:pt x="9" y="1"/>
                      <a:pt x="9" y="1"/>
                    </a:cubicBezTo>
                    <a:lnTo>
                      <a:pt x="9" y="7"/>
                    </a:lnTo>
                    <a:close/>
                    <a:moveTo>
                      <a:pt x="11" y="7"/>
                    </a:moveTo>
                    <a:cubicBezTo>
                      <a:pt x="10" y="7"/>
                      <a:pt x="10" y="7"/>
                      <a:pt x="10" y="7"/>
                    </a:cubicBezTo>
                    <a:cubicBezTo>
                      <a:pt x="10" y="1"/>
                      <a:pt x="10" y="1"/>
                      <a:pt x="10" y="1"/>
                    </a:cubicBezTo>
                    <a:cubicBezTo>
                      <a:pt x="11" y="1"/>
                      <a:pt x="11" y="1"/>
                      <a:pt x="11" y="1"/>
                    </a:cubicBezTo>
                    <a:lnTo>
                      <a:pt x="11" y="7"/>
                    </a:lnTo>
                    <a:close/>
                    <a:moveTo>
                      <a:pt x="12" y="7"/>
                    </a:moveTo>
                    <a:cubicBezTo>
                      <a:pt x="12" y="7"/>
                      <a:pt x="12" y="6"/>
                      <a:pt x="12" y="6"/>
                    </a:cubicBezTo>
                    <a:cubicBezTo>
                      <a:pt x="12" y="6"/>
                      <a:pt x="12" y="6"/>
                      <a:pt x="12" y="6"/>
                    </a:cubicBezTo>
                    <a:cubicBezTo>
                      <a:pt x="12" y="6"/>
                      <a:pt x="12" y="6"/>
                      <a:pt x="12" y="6"/>
                    </a:cubicBezTo>
                    <a:cubicBezTo>
                      <a:pt x="12" y="6"/>
                      <a:pt x="12" y="7"/>
                      <a:pt x="12" y="7"/>
                    </a:cubicBezTo>
                    <a:close/>
                    <a:moveTo>
                      <a:pt x="12" y="5"/>
                    </a:moveTo>
                    <a:cubicBezTo>
                      <a:pt x="12" y="5"/>
                      <a:pt x="12" y="4"/>
                      <a:pt x="12" y="4"/>
                    </a:cubicBezTo>
                    <a:cubicBezTo>
                      <a:pt x="12" y="4"/>
                      <a:pt x="12" y="4"/>
                      <a:pt x="12" y="4"/>
                    </a:cubicBezTo>
                    <a:cubicBezTo>
                      <a:pt x="12" y="3"/>
                      <a:pt x="12" y="4"/>
                      <a:pt x="12" y="4"/>
                    </a:cubicBezTo>
                    <a:cubicBezTo>
                      <a:pt x="12" y="4"/>
                      <a:pt x="12" y="5"/>
                      <a:pt x="12" y="5"/>
                    </a:cubicBezTo>
                    <a:close/>
                    <a:moveTo>
                      <a:pt x="12" y="3"/>
                    </a:moveTo>
                    <a:cubicBezTo>
                      <a:pt x="12" y="3"/>
                      <a:pt x="12" y="2"/>
                      <a:pt x="12" y="2"/>
                    </a:cubicBezTo>
                    <a:cubicBezTo>
                      <a:pt x="12" y="2"/>
                      <a:pt x="12" y="1"/>
                      <a:pt x="12" y="1"/>
                    </a:cubicBezTo>
                    <a:cubicBezTo>
                      <a:pt x="12" y="1"/>
                      <a:pt x="12" y="2"/>
                      <a:pt x="12" y="2"/>
                    </a:cubicBezTo>
                    <a:cubicBezTo>
                      <a:pt x="12" y="2"/>
                      <a:pt x="12" y="3"/>
                      <a:pt x="12" y="3"/>
                    </a:cubicBezTo>
                    <a:close/>
                    <a:moveTo>
                      <a:pt x="14" y="7"/>
                    </a:moveTo>
                    <a:cubicBezTo>
                      <a:pt x="13" y="7"/>
                      <a:pt x="13" y="7"/>
                      <a:pt x="13" y="7"/>
                    </a:cubicBezTo>
                    <a:cubicBezTo>
                      <a:pt x="13" y="6"/>
                      <a:pt x="13" y="6"/>
                      <a:pt x="13" y="6"/>
                    </a:cubicBezTo>
                    <a:cubicBezTo>
                      <a:pt x="14" y="5"/>
                      <a:pt x="14" y="5"/>
                      <a:pt x="14" y="5"/>
                    </a:cubicBezTo>
                    <a:lnTo>
                      <a:pt x="14" y="7"/>
                    </a:lnTo>
                    <a:close/>
                    <a:moveTo>
                      <a:pt x="14" y="5"/>
                    </a:moveTo>
                    <a:cubicBezTo>
                      <a:pt x="13" y="5"/>
                      <a:pt x="13" y="5"/>
                      <a:pt x="13" y="5"/>
                    </a:cubicBezTo>
                    <a:cubicBezTo>
                      <a:pt x="13" y="4"/>
                      <a:pt x="13" y="4"/>
                      <a:pt x="13" y="4"/>
                    </a:cubicBezTo>
                    <a:cubicBezTo>
                      <a:pt x="14" y="3"/>
                      <a:pt x="14" y="3"/>
                      <a:pt x="14" y="3"/>
                    </a:cubicBezTo>
                    <a:lnTo>
                      <a:pt x="14" y="5"/>
                    </a:lnTo>
                    <a:close/>
                    <a:moveTo>
                      <a:pt x="29" y="6"/>
                    </a:moveTo>
                    <a:cubicBezTo>
                      <a:pt x="15" y="7"/>
                      <a:pt x="15" y="7"/>
                      <a:pt x="15" y="7"/>
                    </a:cubicBezTo>
                    <a:cubicBezTo>
                      <a:pt x="15" y="4"/>
                      <a:pt x="15" y="4"/>
                      <a:pt x="15" y="4"/>
                    </a:cubicBezTo>
                    <a:cubicBezTo>
                      <a:pt x="29" y="3"/>
                      <a:pt x="29" y="3"/>
                      <a:pt x="29" y="3"/>
                    </a:cubicBezTo>
                    <a:lnTo>
                      <a:pt x="29" y="6"/>
                    </a:lnTo>
                    <a:close/>
                    <a:moveTo>
                      <a:pt x="29" y="3"/>
                    </a:moveTo>
                    <a:cubicBezTo>
                      <a:pt x="15" y="3"/>
                      <a:pt x="15" y="3"/>
                      <a:pt x="15" y="3"/>
                    </a:cubicBezTo>
                    <a:cubicBezTo>
                      <a:pt x="15" y="1"/>
                      <a:pt x="15" y="1"/>
                      <a:pt x="15" y="1"/>
                    </a:cubicBezTo>
                    <a:cubicBezTo>
                      <a:pt x="29" y="0"/>
                      <a:pt x="29" y="0"/>
                      <a:pt x="29" y="0"/>
                    </a:cubicBezTo>
                    <a:lnTo>
                      <a:pt x="2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4" name="Freeform 116"/>
              <p:cNvSpPr>
                <a:spLocks noEditPoints="1"/>
              </p:cNvSpPr>
              <p:nvPr/>
            </p:nvSpPr>
            <p:spPr bwMode="auto">
              <a:xfrm>
                <a:off x="3690943" y="1549408"/>
                <a:ext cx="747714" cy="603253"/>
              </a:xfrm>
              <a:custGeom>
                <a:avLst/>
                <a:gdLst>
                  <a:gd name="T0" fmla="*/ 2147483647 w 471"/>
                  <a:gd name="T1" fmla="*/ 2147483647 h 380"/>
                  <a:gd name="T2" fmla="*/ 2147483647 w 471"/>
                  <a:gd name="T3" fmla="*/ 2147483647 h 380"/>
                  <a:gd name="T4" fmla="*/ 2147483647 w 471"/>
                  <a:gd name="T5" fmla="*/ 2147483647 h 380"/>
                  <a:gd name="T6" fmla="*/ 2147483647 w 471"/>
                  <a:gd name="T7" fmla="*/ 2147483647 h 380"/>
                  <a:gd name="T8" fmla="*/ 2147483647 w 471"/>
                  <a:gd name="T9" fmla="*/ 2147483647 h 380"/>
                  <a:gd name="T10" fmla="*/ 2147483647 w 471"/>
                  <a:gd name="T11" fmla="*/ 2147483647 h 380"/>
                  <a:gd name="T12" fmla="*/ 2147483647 w 471"/>
                  <a:gd name="T13" fmla="*/ 0 h 380"/>
                  <a:gd name="T14" fmla="*/ 0 w 471"/>
                  <a:gd name="T15" fmla="*/ 2147483647 h 380"/>
                  <a:gd name="T16" fmla="*/ 0 w 471"/>
                  <a:gd name="T17" fmla="*/ 2147483647 h 380"/>
                  <a:gd name="T18" fmla="*/ 2147483647 w 471"/>
                  <a:gd name="T19" fmla="*/ 2147483647 h 380"/>
                  <a:gd name="T20" fmla="*/ 2147483647 w 471"/>
                  <a:gd name="T21" fmla="*/ 2147483647 h 380"/>
                  <a:gd name="T22" fmla="*/ 2147483647 w 471"/>
                  <a:gd name="T23" fmla="*/ 2147483647 h 380"/>
                  <a:gd name="T24" fmla="*/ 2147483647 w 471"/>
                  <a:gd name="T25" fmla="*/ 2147483647 h 380"/>
                  <a:gd name="T26" fmla="*/ 2147483647 w 471"/>
                  <a:gd name="T27" fmla="*/ 2147483647 h 380"/>
                  <a:gd name="T28" fmla="*/ 2147483647 w 471"/>
                  <a:gd name="T29" fmla="*/ 2147483647 h 380"/>
                  <a:gd name="T30" fmla="*/ 2147483647 w 471"/>
                  <a:gd name="T31" fmla="*/ 2147483647 h 380"/>
                  <a:gd name="T32" fmla="*/ 2147483647 w 471"/>
                  <a:gd name="T33" fmla="*/ 2147483647 h 380"/>
                  <a:gd name="T34" fmla="*/ 2147483647 w 471"/>
                  <a:gd name="T35" fmla="*/ 2147483647 h 380"/>
                  <a:gd name="T36" fmla="*/ 2147483647 w 471"/>
                  <a:gd name="T37" fmla="*/ 2147483647 h 380"/>
                  <a:gd name="T38" fmla="*/ 2147483647 w 471"/>
                  <a:gd name="T39" fmla="*/ 2147483647 h 380"/>
                  <a:gd name="T40" fmla="*/ 2147483647 w 471"/>
                  <a:gd name="T41" fmla="*/ 2147483647 h 380"/>
                  <a:gd name="T42" fmla="*/ 2147483647 w 471"/>
                  <a:gd name="T43" fmla="*/ 2147483647 h 380"/>
                  <a:gd name="T44" fmla="*/ 2147483647 w 471"/>
                  <a:gd name="T45" fmla="*/ 2147483647 h 380"/>
                  <a:gd name="T46" fmla="*/ 2147483647 w 471"/>
                  <a:gd name="T47" fmla="*/ 2147483647 h 380"/>
                  <a:gd name="T48" fmla="*/ 2147483647 w 471"/>
                  <a:gd name="T49" fmla="*/ 2147483647 h 380"/>
                  <a:gd name="T50" fmla="*/ 2147483647 w 471"/>
                  <a:gd name="T51" fmla="*/ 2147483647 h 380"/>
                  <a:gd name="T52" fmla="*/ 2147483647 w 471"/>
                  <a:gd name="T53" fmla="*/ 2147483647 h 380"/>
                  <a:gd name="T54" fmla="*/ 2147483647 w 471"/>
                  <a:gd name="T55" fmla="*/ 2147483647 h 380"/>
                  <a:gd name="T56" fmla="*/ 2147483647 w 471"/>
                  <a:gd name="T57" fmla="*/ 2147483647 h 380"/>
                  <a:gd name="T58" fmla="*/ 2147483647 w 471"/>
                  <a:gd name="T59" fmla="*/ 2147483647 h 380"/>
                  <a:gd name="T60" fmla="*/ 2147483647 w 471"/>
                  <a:gd name="T61" fmla="*/ 2147483647 h 380"/>
                  <a:gd name="T62" fmla="*/ 2147483647 w 471"/>
                  <a:gd name="T63" fmla="*/ 2147483647 h 380"/>
                  <a:gd name="T64" fmla="*/ 2147483647 w 471"/>
                  <a:gd name="T65" fmla="*/ 2147483647 h 380"/>
                  <a:gd name="T66" fmla="*/ 2147483647 w 471"/>
                  <a:gd name="T67" fmla="*/ 2147483647 h 380"/>
                  <a:gd name="T68" fmla="*/ 2147483647 w 471"/>
                  <a:gd name="T69" fmla="*/ 2147483647 h 380"/>
                  <a:gd name="T70" fmla="*/ 2147483647 w 471"/>
                  <a:gd name="T71" fmla="*/ 2147483647 h 380"/>
                  <a:gd name="T72" fmla="*/ 2147483647 w 471"/>
                  <a:gd name="T73" fmla="*/ 2147483647 h 3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1" h="380">
                    <a:moveTo>
                      <a:pt x="399" y="57"/>
                    </a:moveTo>
                    <a:lnTo>
                      <a:pt x="371" y="61"/>
                    </a:lnTo>
                    <a:lnTo>
                      <a:pt x="371" y="53"/>
                    </a:lnTo>
                    <a:lnTo>
                      <a:pt x="281" y="34"/>
                    </a:lnTo>
                    <a:lnTo>
                      <a:pt x="246" y="40"/>
                    </a:lnTo>
                    <a:lnTo>
                      <a:pt x="246" y="26"/>
                    </a:lnTo>
                    <a:lnTo>
                      <a:pt x="131" y="0"/>
                    </a:lnTo>
                    <a:lnTo>
                      <a:pt x="0" y="30"/>
                    </a:lnTo>
                    <a:lnTo>
                      <a:pt x="0" y="370"/>
                    </a:lnTo>
                    <a:lnTo>
                      <a:pt x="131" y="380"/>
                    </a:lnTo>
                    <a:lnTo>
                      <a:pt x="246" y="372"/>
                    </a:lnTo>
                    <a:lnTo>
                      <a:pt x="246" y="366"/>
                    </a:lnTo>
                    <a:lnTo>
                      <a:pt x="281" y="368"/>
                    </a:lnTo>
                    <a:lnTo>
                      <a:pt x="371" y="360"/>
                    </a:lnTo>
                    <a:lnTo>
                      <a:pt x="371" y="356"/>
                    </a:lnTo>
                    <a:lnTo>
                      <a:pt x="397" y="358"/>
                    </a:lnTo>
                    <a:lnTo>
                      <a:pt x="471" y="352"/>
                    </a:lnTo>
                    <a:lnTo>
                      <a:pt x="471" y="75"/>
                    </a:lnTo>
                    <a:lnTo>
                      <a:pt x="399" y="57"/>
                    </a:lnTo>
                    <a:close/>
                    <a:moveTo>
                      <a:pt x="236" y="358"/>
                    </a:moveTo>
                    <a:lnTo>
                      <a:pt x="142" y="366"/>
                    </a:lnTo>
                    <a:lnTo>
                      <a:pt x="142" y="18"/>
                    </a:lnTo>
                    <a:lnTo>
                      <a:pt x="236" y="38"/>
                    </a:lnTo>
                    <a:lnTo>
                      <a:pt x="236" y="358"/>
                    </a:lnTo>
                    <a:close/>
                    <a:moveTo>
                      <a:pt x="363" y="350"/>
                    </a:moveTo>
                    <a:lnTo>
                      <a:pt x="289" y="354"/>
                    </a:lnTo>
                    <a:lnTo>
                      <a:pt x="289" y="47"/>
                    </a:lnTo>
                    <a:lnTo>
                      <a:pt x="363" y="63"/>
                    </a:lnTo>
                    <a:lnTo>
                      <a:pt x="363" y="350"/>
                    </a:lnTo>
                    <a:close/>
                    <a:moveTo>
                      <a:pt x="467" y="342"/>
                    </a:moveTo>
                    <a:lnTo>
                      <a:pt x="406" y="346"/>
                    </a:lnTo>
                    <a:lnTo>
                      <a:pt x="406" y="71"/>
                    </a:lnTo>
                    <a:lnTo>
                      <a:pt x="467" y="83"/>
                    </a:lnTo>
                    <a:lnTo>
                      <a:pt x="467"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dirty="0">
                  <a:latin typeface="TheSansOffice" panose="020B0503040302060204" pitchFamily="34" charset="0"/>
                </a:endParaRPr>
              </a:p>
            </p:txBody>
          </p:sp>
          <p:sp>
            <p:nvSpPr>
              <p:cNvPr id="95" name="Freeform 117"/>
              <p:cNvSpPr>
                <a:spLocks noEditPoints="1"/>
              </p:cNvSpPr>
              <p:nvPr/>
            </p:nvSpPr>
            <p:spPr bwMode="auto">
              <a:xfrm>
                <a:off x="4338626" y="1671647"/>
                <a:ext cx="87313" cy="420690"/>
              </a:xfrm>
              <a:custGeom>
                <a:avLst/>
                <a:gdLst>
                  <a:gd name="T0" fmla="*/ 2147483647 w 55"/>
                  <a:gd name="T1" fmla="*/ 2147483647 h 265"/>
                  <a:gd name="T2" fmla="*/ 0 w 55"/>
                  <a:gd name="T3" fmla="*/ 0 h 265"/>
                  <a:gd name="T4" fmla="*/ 0 w 55"/>
                  <a:gd name="T5" fmla="*/ 2147483647 h 265"/>
                  <a:gd name="T6" fmla="*/ 2147483647 w 55"/>
                  <a:gd name="T7" fmla="*/ 2147483647 h 265"/>
                  <a:gd name="T8" fmla="*/ 2147483647 w 55"/>
                  <a:gd name="T9" fmla="*/ 2147483647 h 265"/>
                  <a:gd name="T10" fmla="*/ 2147483647 w 55"/>
                  <a:gd name="T11" fmla="*/ 2147483647 h 265"/>
                  <a:gd name="T12" fmla="*/ 2147483647 w 55"/>
                  <a:gd name="T13" fmla="*/ 2147483647 h 265"/>
                  <a:gd name="T14" fmla="*/ 2147483647 w 55"/>
                  <a:gd name="T15" fmla="*/ 2147483647 h 265"/>
                  <a:gd name="T16" fmla="*/ 2147483647 w 55"/>
                  <a:gd name="T17" fmla="*/ 2147483647 h 265"/>
                  <a:gd name="T18" fmla="*/ 2147483647 w 55"/>
                  <a:gd name="T19" fmla="*/ 2147483647 h 265"/>
                  <a:gd name="T20" fmla="*/ 2147483647 w 55"/>
                  <a:gd name="T21" fmla="*/ 2147483647 h 265"/>
                  <a:gd name="T22" fmla="*/ 2147483647 w 55"/>
                  <a:gd name="T23" fmla="*/ 2147483647 h 265"/>
                  <a:gd name="T24" fmla="*/ 2147483647 w 55"/>
                  <a:gd name="T25" fmla="*/ 2147483647 h 265"/>
                  <a:gd name="T26" fmla="*/ 2147483647 w 55"/>
                  <a:gd name="T27" fmla="*/ 2147483647 h 265"/>
                  <a:gd name="T28" fmla="*/ 2147483647 w 55"/>
                  <a:gd name="T29" fmla="*/ 2147483647 h 265"/>
                  <a:gd name="T30" fmla="*/ 2147483647 w 55"/>
                  <a:gd name="T31" fmla="*/ 2147483647 h 265"/>
                  <a:gd name="T32" fmla="*/ 2147483647 w 55"/>
                  <a:gd name="T33" fmla="*/ 2147483647 h 265"/>
                  <a:gd name="T34" fmla="*/ 2147483647 w 55"/>
                  <a:gd name="T35" fmla="*/ 2147483647 h 265"/>
                  <a:gd name="T36" fmla="*/ 2147483647 w 55"/>
                  <a:gd name="T37" fmla="*/ 2147483647 h 265"/>
                  <a:gd name="T38" fmla="*/ 2147483647 w 55"/>
                  <a:gd name="T39" fmla="*/ 2147483647 h 265"/>
                  <a:gd name="T40" fmla="*/ 2147483647 w 55"/>
                  <a:gd name="T41" fmla="*/ 2147483647 h 265"/>
                  <a:gd name="T42" fmla="*/ 2147483647 w 55"/>
                  <a:gd name="T43" fmla="*/ 2147483647 h 265"/>
                  <a:gd name="T44" fmla="*/ 2147483647 w 55"/>
                  <a:gd name="T45" fmla="*/ 2147483647 h 265"/>
                  <a:gd name="T46" fmla="*/ 2147483647 w 55"/>
                  <a:gd name="T47" fmla="*/ 2147483647 h 265"/>
                  <a:gd name="T48" fmla="*/ 2147483647 w 55"/>
                  <a:gd name="T49" fmla="*/ 2147483647 h 265"/>
                  <a:gd name="T50" fmla="*/ 2147483647 w 55"/>
                  <a:gd name="T51" fmla="*/ 2147483647 h 265"/>
                  <a:gd name="T52" fmla="*/ 2147483647 w 55"/>
                  <a:gd name="T53" fmla="*/ 2147483647 h 265"/>
                  <a:gd name="T54" fmla="*/ 2147483647 w 55"/>
                  <a:gd name="T55" fmla="*/ 2147483647 h 265"/>
                  <a:gd name="T56" fmla="*/ 2147483647 w 55"/>
                  <a:gd name="T57" fmla="*/ 2147483647 h 265"/>
                  <a:gd name="T58" fmla="*/ 2147483647 w 55"/>
                  <a:gd name="T59" fmla="*/ 2147483647 h 265"/>
                  <a:gd name="T60" fmla="*/ 2147483647 w 55"/>
                  <a:gd name="T61" fmla="*/ 2147483647 h 265"/>
                  <a:gd name="T62" fmla="*/ 2147483647 w 55"/>
                  <a:gd name="T63" fmla="*/ 2147483647 h 265"/>
                  <a:gd name="T64" fmla="*/ 2147483647 w 55"/>
                  <a:gd name="T65" fmla="*/ 2147483647 h 265"/>
                  <a:gd name="T66" fmla="*/ 2147483647 w 55"/>
                  <a:gd name="T67" fmla="*/ 2147483647 h 265"/>
                  <a:gd name="T68" fmla="*/ 2147483647 w 55"/>
                  <a:gd name="T69" fmla="*/ 2147483647 h 265"/>
                  <a:gd name="T70" fmla="*/ 2147483647 w 55"/>
                  <a:gd name="T71" fmla="*/ 2147483647 h 265"/>
                  <a:gd name="T72" fmla="*/ 2147483647 w 55"/>
                  <a:gd name="T73" fmla="*/ 2147483647 h 265"/>
                  <a:gd name="T74" fmla="*/ 2147483647 w 55"/>
                  <a:gd name="T75" fmla="*/ 2147483647 h 265"/>
                  <a:gd name="T76" fmla="*/ 2147483647 w 55"/>
                  <a:gd name="T77" fmla="*/ 2147483647 h 265"/>
                  <a:gd name="T78" fmla="*/ 2147483647 w 55"/>
                  <a:gd name="T79" fmla="*/ 2147483647 h 265"/>
                  <a:gd name="T80" fmla="*/ 2147483647 w 55"/>
                  <a:gd name="T81" fmla="*/ 2147483647 h 265"/>
                  <a:gd name="T82" fmla="*/ 2147483647 w 55"/>
                  <a:gd name="T83" fmla="*/ 2147483647 h 265"/>
                  <a:gd name="T84" fmla="*/ 2147483647 w 55"/>
                  <a:gd name="T85" fmla="*/ 2147483647 h 265"/>
                  <a:gd name="T86" fmla="*/ 2147483647 w 55"/>
                  <a:gd name="T87" fmla="*/ 2147483647 h 265"/>
                  <a:gd name="T88" fmla="*/ 2147483647 w 55"/>
                  <a:gd name="T89" fmla="*/ 2147483647 h 265"/>
                  <a:gd name="T90" fmla="*/ 2147483647 w 55"/>
                  <a:gd name="T91" fmla="*/ 2147483647 h 265"/>
                  <a:gd name="T92" fmla="*/ 2147483647 w 55"/>
                  <a:gd name="T93" fmla="*/ 2147483647 h 265"/>
                  <a:gd name="T94" fmla="*/ 2147483647 w 55"/>
                  <a:gd name="T95" fmla="*/ 2147483647 h 265"/>
                  <a:gd name="T96" fmla="*/ 2147483647 w 55"/>
                  <a:gd name="T97" fmla="*/ 2147483647 h 265"/>
                  <a:gd name="T98" fmla="*/ 2147483647 w 55"/>
                  <a:gd name="T99" fmla="*/ 2147483647 h 265"/>
                  <a:gd name="T100" fmla="*/ 2147483647 w 55"/>
                  <a:gd name="T101" fmla="*/ 2147483647 h 265"/>
                  <a:gd name="T102" fmla="*/ 2147483647 w 55"/>
                  <a:gd name="T103" fmla="*/ 2147483647 h 265"/>
                  <a:gd name="T104" fmla="*/ 2147483647 w 55"/>
                  <a:gd name="T105" fmla="*/ 2147483647 h 265"/>
                  <a:gd name="T106" fmla="*/ 2147483647 w 55"/>
                  <a:gd name="T107" fmla="*/ 2147483647 h 265"/>
                  <a:gd name="T108" fmla="*/ 2147483647 w 55"/>
                  <a:gd name="T109" fmla="*/ 2147483647 h 265"/>
                  <a:gd name="T110" fmla="*/ 2147483647 w 55"/>
                  <a:gd name="T111" fmla="*/ 2147483647 h 265"/>
                  <a:gd name="T112" fmla="*/ 2147483647 w 55"/>
                  <a:gd name="T113" fmla="*/ 2147483647 h 265"/>
                  <a:gd name="T114" fmla="*/ 2147483647 w 55"/>
                  <a:gd name="T115" fmla="*/ 2147483647 h 265"/>
                  <a:gd name="T116" fmla="*/ 2147483647 w 55"/>
                  <a:gd name="T117" fmla="*/ 2147483647 h 265"/>
                  <a:gd name="T118" fmla="*/ 2147483647 w 55"/>
                  <a:gd name="T119" fmla="*/ 2147483647 h 2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265">
                    <a:moveTo>
                      <a:pt x="55" y="9"/>
                    </a:moveTo>
                    <a:lnTo>
                      <a:pt x="0" y="0"/>
                    </a:lnTo>
                    <a:lnTo>
                      <a:pt x="0" y="265"/>
                    </a:lnTo>
                    <a:lnTo>
                      <a:pt x="55" y="262"/>
                    </a:lnTo>
                    <a:lnTo>
                      <a:pt x="55" y="9"/>
                    </a:lnTo>
                    <a:close/>
                    <a:moveTo>
                      <a:pt x="53" y="256"/>
                    </a:moveTo>
                    <a:lnTo>
                      <a:pt x="2" y="260"/>
                    </a:lnTo>
                    <a:lnTo>
                      <a:pt x="2" y="242"/>
                    </a:lnTo>
                    <a:lnTo>
                      <a:pt x="53" y="240"/>
                    </a:lnTo>
                    <a:lnTo>
                      <a:pt x="53" y="256"/>
                    </a:lnTo>
                    <a:close/>
                    <a:moveTo>
                      <a:pt x="53" y="234"/>
                    </a:moveTo>
                    <a:lnTo>
                      <a:pt x="2" y="236"/>
                    </a:lnTo>
                    <a:lnTo>
                      <a:pt x="2" y="219"/>
                    </a:lnTo>
                    <a:lnTo>
                      <a:pt x="53" y="219"/>
                    </a:lnTo>
                    <a:lnTo>
                      <a:pt x="53" y="234"/>
                    </a:lnTo>
                    <a:close/>
                    <a:moveTo>
                      <a:pt x="53" y="211"/>
                    </a:moveTo>
                    <a:lnTo>
                      <a:pt x="2" y="213"/>
                    </a:lnTo>
                    <a:lnTo>
                      <a:pt x="2" y="195"/>
                    </a:lnTo>
                    <a:lnTo>
                      <a:pt x="53" y="195"/>
                    </a:lnTo>
                    <a:lnTo>
                      <a:pt x="53" y="211"/>
                    </a:lnTo>
                    <a:close/>
                    <a:moveTo>
                      <a:pt x="53" y="189"/>
                    </a:moveTo>
                    <a:lnTo>
                      <a:pt x="2" y="187"/>
                    </a:lnTo>
                    <a:lnTo>
                      <a:pt x="2" y="172"/>
                    </a:lnTo>
                    <a:lnTo>
                      <a:pt x="53" y="174"/>
                    </a:lnTo>
                    <a:lnTo>
                      <a:pt x="53" y="189"/>
                    </a:lnTo>
                    <a:close/>
                    <a:moveTo>
                      <a:pt x="53" y="166"/>
                    </a:moveTo>
                    <a:lnTo>
                      <a:pt x="2" y="164"/>
                    </a:lnTo>
                    <a:lnTo>
                      <a:pt x="2" y="148"/>
                    </a:lnTo>
                    <a:lnTo>
                      <a:pt x="53" y="150"/>
                    </a:lnTo>
                    <a:lnTo>
                      <a:pt x="53" y="166"/>
                    </a:lnTo>
                    <a:close/>
                    <a:moveTo>
                      <a:pt x="53" y="144"/>
                    </a:moveTo>
                    <a:lnTo>
                      <a:pt x="2" y="140"/>
                    </a:lnTo>
                    <a:lnTo>
                      <a:pt x="2" y="125"/>
                    </a:lnTo>
                    <a:lnTo>
                      <a:pt x="53" y="127"/>
                    </a:lnTo>
                    <a:lnTo>
                      <a:pt x="53" y="144"/>
                    </a:lnTo>
                    <a:close/>
                    <a:moveTo>
                      <a:pt x="53" y="121"/>
                    </a:moveTo>
                    <a:lnTo>
                      <a:pt x="2" y="117"/>
                    </a:lnTo>
                    <a:lnTo>
                      <a:pt x="2" y="99"/>
                    </a:lnTo>
                    <a:lnTo>
                      <a:pt x="53" y="105"/>
                    </a:lnTo>
                    <a:lnTo>
                      <a:pt x="53" y="121"/>
                    </a:lnTo>
                    <a:close/>
                    <a:moveTo>
                      <a:pt x="53" y="99"/>
                    </a:moveTo>
                    <a:lnTo>
                      <a:pt x="2" y="93"/>
                    </a:lnTo>
                    <a:lnTo>
                      <a:pt x="2" y="76"/>
                    </a:lnTo>
                    <a:lnTo>
                      <a:pt x="53" y="82"/>
                    </a:lnTo>
                    <a:lnTo>
                      <a:pt x="53" y="99"/>
                    </a:lnTo>
                    <a:close/>
                    <a:moveTo>
                      <a:pt x="53" y="76"/>
                    </a:moveTo>
                    <a:lnTo>
                      <a:pt x="2" y="70"/>
                    </a:lnTo>
                    <a:lnTo>
                      <a:pt x="2" y="52"/>
                    </a:lnTo>
                    <a:lnTo>
                      <a:pt x="53" y="60"/>
                    </a:lnTo>
                    <a:lnTo>
                      <a:pt x="53" y="76"/>
                    </a:lnTo>
                    <a:close/>
                    <a:moveTo>
                      <a:pt x="53" y="52"/>
                    </a:moveTo>
                    <a:lnTo>
                      <a:pt x="2" y="47"/>
                    </a:lnTo>
                    <a:lnTo>
                      <a:pt x="2" y="29"/>
                    </a:lnTo>
                    <a:lnTo>
                      <a:pt x="53" y="37"/>
                    </a:lnTo>
                    <a:lnTo>
                      <a:pt x="53" y="52"/>
                    </a:lnTo>
                    <a:close/>
                    <a:moveTo>
                      <a:pt x="53" y="31"/>
                    </a:moveTo>
                    <a:lnTo>
                      <a:pt x="2" y="21"/>
                    </a:lnTo>
                    <a:lnTo>
                      <a:pt x="2" y="6"/>
                    </a:lnTo>
                    <a:lnTo>
                      <a:pt x="53" y="15"/>
                    </a:lnTo>
                    <a:lnTo>
                      <a:pt x="5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6" name="Freeform 118"/>
              <p:cNvSpPr>
                <a:spLocks/>
              </p:cNvSpPr>
              <p:nvPr/>
            </p:nvSpPr>
            <p:spPr bwMode="auto">
              <a:xfrm>
                <a:off x="4344976" y="1720860"/>
                <a:ext cx="74612" cy="30163"/>
              </a:xfrm>
              <a:custGeom>
                <a:avLst/>
                <a:gdLst>
                  <a:gd name="T0" fmla="*/ 2147483647 w 47"/>
                  <a:gd name="T1" fmla="*/ 2147483647 h 19"/>
                  <a:gd name="T2" fmla="*/ 0 w 47"/>
                  <a:gd name="T3" fmla="*/ 0 h 19"/>
                  <a:gd name="T4" fmla="*/ 0 w 47"/>
                  <a:gd name="T5" fmla="*/ 2147483647 h 19"/>
                  <a:gd name="T6" fmla="*/ 2147483647 w 47"/>
                  <a:gd name="T7" fmla="*/ 2147483647 h 19"/>
                  <a:gd name="T8" fmla="*/ 2147483647 w 47"/>
                  <a:gd name="T9" fmla="*/ 214748364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9">
                    <a:moveTo>
                      <a:pt x="47" y="8"/>
                    </a:moveTo>
                    <a:lnTo>
                      <a:pt x="0" y="0"/>
                    </a:lnTo>
                    <a:lnTo>
                      <a:pt x="0" y="14"/>
                    </a:lnTo>
                    <a:lnTo>
                      <a:pt x="47" y="19"/>
                    </a:lnTo>
                    <a:lnTo>
                      <a:pt x="4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7" name="Freeform 119"/>
              <p:cNvSpPr>
                <a:spLocks/>
              </p:cNvSpPr>
              <p:nvPr/>
            </p:nvSpPr>
            <p:spPr bwMode="auto">
              <a:xfrm>
                <a:off x="4344976" y="1757372"/>
                <a:ext cx="74612" cy="31750"/>
              </a:xfrm>
              <a:custGeom>
                <a:avLst/>
                <a:gdLst>
                  <a:gd name="T0" fmla="*/ 2147483647 w 47"/>
                  <a:gd name="T1" fmla="*/ 2147483647 h 20"/>
                  <a:gd name="T2" fmla="*/ 0 w 47"/>
                  <a:gd name="T3" fmla="*/ 0 h 20"/>
                  <a:gd name="T4" fmla="*/ 0 w 47"/>
                  <a:gd name="T5" fmla="*/ 2147483647 h 20"/>
                  <a:gd name="T6" fmla="*/ 2147483647 w 47"/>
                  <a:gd name="T7" fmla="*/ 2147483647 h 20"/>
                  <a:gd name="T8" fmla="*/ 2147483647 w 47"/>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20">
                    <a:moveTo>
                      <a:pt x="47" y="8"/>
                    </a:moveTo>
                    <a:lnTo>
                      <a:pt x="0" y="0"/>
                    </a:lnTo>
                    <a:lnTo>
                      <a:pt x="0" y="14"/>
                    </a:lnTo>
                    <a:lnTo>
                      <a:pt x="47" y="20"/>
                    </a:lnTo>
                    <a:lnTo>
                      <a:pt x="4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8" name="Freeform 120"/>
              <p:cNvSpPr>
                <a:spLocks/>
              </p:cNvSpPr>
              <p:nvPr/>
            </p:nvSpPr>
            <p:spPr bwMode="auto">
              <a:xfrm>
                <a:off x="4344976" y="1795473"/>
                <a:ext cx="74612" cy="30163"/>
              </a:xfrm>
              <a:custGeom>
                <a:avLst/>
                <a:gdLst>
                  <a:gd name="T0" fmla="*/ 2147483647 w 47"/>
                  <a:gd name="T1" fmla="*/ 2147483647 h 19"/>
                  <a:gd name="T2" fmla="*/ 0 w 47"/>
                  <a:gd name="T3" fmla="*/ 0 h 19"/>
                  <a:gd name="T4" fmla="*/ 0 w 47"/>
                  <a:gd name="T5" fmla="*/ 2147483647 h 19"/>
                  <a:gd name="T6" fmla="*/ 2147483647 w 47"/>
                  <a:gd name="T7" fmla="*/ 2147483647 h 19"/>
                  <a:gd name="T8" fmla="*/ 2147483647 w 47"/>
                  <a:gd name="T9" fmla="*/ 214748364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9">
                    <a:moveTo>
                      <a:pt x="47" y="6"/>
                    </a:moveTo>
                    <a:lnTo>
                      <a:pt x="0" y="0"/>
                    </a:lnTo>
                    <a:lnTo>
                      <a:pt x="0" y="13"/>
                    </a:lnTo>
                    <a:lnTo>
                      <a:pt x="47" y="19"/>
                    </a:lnTo>
                    <a:lnTo>
                      <a:pt x="4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99" name="Freeform 121"/>
              <p:cNvSpPr>
                <a:spLocks/>
              </p:cNvSpPr>
              <p:nvPr/>
            </p:nvSpPr>
            <p:spPr bwMode="auto">
              <a:xfrm>
                <a:off x="4344976" y="1831986"/>
                <a:ext cx="74612" cy="28574"/>
              </a:xfrm>
              <a:custGeom>
                <a:avLst/>
                <a:gdLst>
                  <a:gd name="T0" fmla="*/ 2147483647 w 47"/>
                  <a:gd name="T1" fmla="*/ 2147483647 h 18"/>
                  <a:gd name="T2" fmla="*/ 0 w 47"/>
                  <a:gd name="T3" fmla="*/ 0 h 18"/>
                  <a:gd name="T4" fmla="*/ 0 w 47"/>
                  <a:gd name="T5" fmla="*/ 2147483647 h 18"/>
                  <a:gd name="T6" fmla="*/ 2147483647 w 47"/>
                  <a:gd name="T7" fmla="*/ 2147483647 h 18"/>
                  <a:gd name="T8" fmla="*/ 2147483647 w 47"/>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8">
                    <a:moveTo>
                      <a:pt x="47" y="6"/>
                    </a:moveTo>
                    <a:lnTo>
                      <a:pt x="0" y="0"/>
                    </a:lnTo>
                    <a:lnTo>
                      <a:pt x="0" y="14"/>
                    </a:lnTo>
                    <a:lnTo>
                      <a:pt x="47" y="18"/>
                    </a:lnTo>
                    <a:lnTo>
                      <a:pt x="4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0" name="Freeform 122"/>
              <p:cNvSpPr>
                <a:spLocks/>
              </p:cNvSpPr>
              <p:nvPr/>
            </p:nvSpPr>
            <p:spPr bwMode="auto">
              <a:xfrm>
                <a:off x="4344976" y="1909774"/>
                <a:ext cx="74612" cy="22226"/>
              </a:xfrm>
              <a:custGeom>
                <a:avLst/>
                <a:gdLst>
                  <a:gd name="T0" fmla="*/ 2147483647 w 47"/>
                  <a:gd name="T1" fmla="*/ 2147483647 h 14"/>
                  <a:gd name="T2" fmla="*/ 0 w 47"/>
                  <a:gd name="T3" fmla="*/ 0 h 14"/>
                  <a:gd name="T4" fmla="*/ 0 w 47"/>
                  <a:gd name="T5" fmla="*/ 2147483647 h 14"/>
                  <a:gd name="T6" fmla="*/ 2147483647 w 47"/>
                  <a:gd name="T7" fmla="*/ 2147483647 h 14"/>
                  <a:gd name="T8" fmla="*/ 2147483647 w 47"/>
                  <a:gd name="T9" fmla="*/ 214748364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4">
                    <a:moveTo>
                      <a:pt x="47" y="2"/>
                    </a:moveTo>
                    <a:lnTo>
                      <a:pt x="0" y="0"/>
                    </a:lnTo>
                    <a:lnTo>
                      <a:pt x="0" y="12"/>
                    </a:lnTo>
                    <a:lnTo>
                      <a:pt x="47" y="14"/>
                    </a:lnTo>
                    <a:lnTo>
                      <a:pt x="4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1" name="Freeform 123"/>
              <p:cNvSpPr>
                <a:spLocks/>
              </p:cNvSpPr>
              <p:nvPr/>
            </p:nvSpPr>
            <p:spPr bwMode="auto">
              <a:xfrm>
                <a:off x="4344976" y="1947874"/>
                <a:ext cx="74612" cy="20637"/>
              </a:xfrm>
              <a:custGeom>
                <a:avLst/>
                <a:gdLst>
                  <a:gd name="T0" fmla="*/ 2147483647 w 47"/>
                  <a:gd name="T1" fmla="*/ 0 h 13"/>
                  <a:gd name="T2" fmla="*/ 0 w 47"/>
                  <a:gd name="T3" fmla="*/ 0 h 13"/>
                  <a:gd name="T4" fmla="*/ 0 w 47"/>
                  <a:gd name="T5" fmla="*/ 2147483647 h 13"/>
                  <a:gd name="T6" fmla="*/ 2147483647 w 47"/>
                  <a:gd name="T7" fmla="*/ 2147483647 h 13"/>
                  <a:gd name="T8" fmla="*/ 2147483647 w 47"/>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3">
                    <a:moveTo>
                      <a:pt x="47" y="0"/>
                    </a:moveTo>
                    <a:lnTo>
                      <a:pt x="0" y="0"/>
                    </a:lnTo>
                    <a:lnTo>
                      <a:pt x="0" y="11"/>
                    </a:lnTo>
                    <a:lnTo>
                      <a:pt x="47" y="13"/>
                    </a:ln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2" name="Freeform 124"/>
              <p:cNvSpPr>
                <a:spLocks/>
              </p:cNvSpPr>
              <p:nvPr/>
            </p:nvSpPr>
            <p:spPr bwMode="auto">
              <a:xfrm>
                <a:off x="4344976" y="1984387"/>
                <a:ext cx="74612" cy="22226"/>
              </a:xfrm>
              <a:custGeom>
                <a:avLst/>
                <a:gdLst>
                  <a:gd name="T0" fmla="*/ 2147483647 w 47"/>
                  <a:gd name="T1" fmla="*/ 0 h 14"/>
                  <a:gd name="T2" fmla="*/ 0 w 47"/>
                  <a:gd name="T3" fmla="*/ 0 h 14"/>
                  <a:gd name="T4" fmla="*/ 0 w 47"/>
                  <a:gd name="T5" fmla="*/ 2147483647 h 14"/>
                  <a:gd name="T6" fmla="*/ 2147483647 w 47"/>
                  <a:gd name="T7" fmla="*/ 2147483647 h 14"/>
                  <a:gd name="T8" fmla="*/ 2147483647 w 47"/>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4">
                    <a:moveTo>
                      <a:pt x="47" y="0"/>
                    </a:moveTo>
                    <a:lnTo>
                      <a:pt x="0" y="0"/>
                    </a:lnTo>
                    <a:lnTo>
                      <a:pt x="0" y="14"/>
                    </a:lnTo>
                    <a:lnTo>
                      <a:pt x="47" y="12"/>
                    </a:ln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3" name="Freeform 125"/>
              <p:cNvSpPr>
                <a:spLocks/>
              </p:cNvSpPr>
              <p:nvPr/>
            </p:nvSpPr>
            <p:spPr bwMode="auto">
              <a:xfrm>
                <a:off x="4344976" y="2019311"/>
                <a:ext cx="74612" cy="23813"/>
              </a:xfrm>
              <a:custGeom>
                <a:avLst/>
                <a:gdLst>
                  <a:gd name="T0" fmla="*/ 2147483647 w 47"/>
                  <a:gd name="T1" fmla="*/ 0 h 15"/>
                  <a:gd name="T2" fmla="*/ 0 w 47"/>
                  <a:gd name="T3" fmla="*/ 2147483647 h 15"/>
                  <a:gd name="T4" fmla="*/ 0 w 47"/>
                  <a:gd name="T5" fmla="*/ 2147483647 h 15"/>
                  <a:gd name="T6" fmla="*/ 2147483647 w 47"/>
                  <a:gd name="T7" fmla="*/ 2147483647 h 15"/>
                  <a:gd name="T8" fmla="*/ 2147483647 w 47"/>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47" y="0"/>
                    </a:moveTo>
                    <a:lnTo>
                      <a:pt x="0" y="1"/>
                    </a:lnTo>
                    <a:lnTo>
                      <a:pt x="0" y="15"/>
                    </a:lnTo>
                    <a:lnTo>
                      <a:pt x="47" y="13"/>
                    </a:ln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4" name="Freeform 126"/>
              <p:cNvSpPr>
                <a:spLocks noEditPoints="1"/>
              </p:cNvSpPr>
              <p:nvPr/>
            </p:nvSpPr>
            <p:spPr bwMode="auto">
              <a:xfrm>
                <a:off x="4344976" y="1682764"/>
                <a:ext cx="74612" cy="34925"/>
              </a:xfrm>
              <a:custGeom>
                <a:avLst/>
                <a:gdLst>
                  <a:gd name="T0" fmla="*/ 0 w 24"/>
                  <a:gd name="T1" fmla="*/ 0 h 11"/>
                  <a:gd name="T2" fmla="*/ 2147483647 w 24"/>
                  <a:gd name="T3" fmla="*/ 2147483647 h 11"/>
                  <a:gd name="T4" fmla="*/ 2147483647 w 24"/>
                  <a:gd name="T5" fmla="*/ 2147483647 h 11"/>
                  <a:gd name="T6" fmla="*/ 2147483647 w 24"/>
                  <a:gd name="T7" fmla="*/ 2147483647 h 11"/>
                  <a:gd name="T8" fmla="*/ 2147483647 w 24"/>
                  <a:gd name="T9" fmla="*/ 2147483647 h 11"/>
                  <a:gd name="T10" fmla="*/ 2147483647 w 24"/>
                  <a:gd name="T11" fmla="*/ 2147483647 h 11"/>
                  <a:gd name="T12" fmla="*/ 2147483647 w 24"/>
                  <a:gd name="T13" fmla="*/ 2147483647 h 11"/>
                  <a:gd name="T14" fmla="*/ 2147483647 w 24"/>
                  <a:gd name="T15" fmla="*/ 2147483647 h 11"/>
                  <a:gd name="T16" fmla="*/ 2147483647 w 24"/>
                  <a:gd name="T17" fmla="*/ 2147483647 h 11"/>
                  <a:gd name="T18" fmla="*/ 2147483647 w 24"/>
                  <a:gd name="T19" fmla="*/ 2147483647 h 11"/>
                  <a:gd name="T20" fmla="*/ 2147483647 w 24"/>
                  <a:gd name="T21" fmla="*/ 2147483647 h 11"/>
                  <a:gd name="T22" fmla="*/ 2147483647 w 24"/>
                  <a:gd name="T23" fmla="*/ 2147483647 h 11"/>
                  <a:gd name="T24" fmla="*/ 2147483647 w 24"/>
                  <a:gd name="T25" fmla="*/ 2147483647 h 11"/>
                  <a:gd name="T26" fmla="*/ 2147483647 w 24"/>
                  <a:gd name="T27" fmla="*/ 2147483647 h 11"/>
                  <a:gd name="T28" fmla="*/ 2147483647 w 24"/>
                  <a:gd name="T29" fmla="*/ 2147483647 h 11"/>
                  <a:gd name="T30" fmla="*/ 2147483647 w 24"/>
                  <a:gd name="T31" fmla="*/ 2147483647 h 11"/>
                  <a:gd name="T32" fmla="*/ 2147483647 w 24"/>
                  <a:gd name="T33" fmla="*/ 2147483647 h 11"/>
                  <a:gd name="T34" fmla="*/ 2147483647 w 24"/>
                  <a:gd name="T35" fmla="*/ 2147483647 h 11"/>
                  <a:gd name="T36" fmla="*/ 2147483647 w 24"/>
                  <a:gd name="T37" fmla="*/ 2147483647 h 11"/>
                  <a:gd name="T38" fmla="*/ 2147483647 w 24"/>
                  <a:gd name="T39" fmla="*/ 2147483647 h 11"/>
                  <a:gd name="T40" fmla="*/ 2147483647 w 24"/>
                  <a:gd name="T41" fmla="*/ 2147483647 h 11"/>
                  <a:gd name="T42" fmla="*/ 2147483647 w 24"/>
                  <a:gd name="T43" fmla="*/ 2147483647 h 11"/>
                  <a:gd name="T44" fmla="*/ 2147483647 w 24"/>
                  <a:gd name="T45" fmla="*/ 2147483647 h 11"/>
                  <a:gd name="T46" fmla="*/ 2147483647 w 24"/>
                  <a:gd name="T47" fmla="*/ 2147483647 h 11"/>
                  <a:gd name="T48" fmla="*/ 2147483647 w 24"/>
                  <a:gd name="T49" fmla="*/ 2147483647 h 11"/>
                  <a:gd name="T50" fmla="*/ 2147483647 w 24"/>
                  <a:gd name="T51" fmla="*/ 2147483647 h 11"/>
                  <a:gd name="T52" fmla="*/ 2147483647 w 24"/>
                  <a:gd name="T53" fmla="*/ 2147483647 h 11"/>
                  <a:gd name="T54" fmla="*/ 2147483647 w 24"/>
                  <a:gd name="T55" fmla="*/ 2147483647 h 11"/>
                  <a:gd name="T56" fmla="*/ 2147483647 w 24"/>
                  <a:gd name="T57" fmla="*/ 2147483647 h 11"/>
                  <a:gd name="T58" fmla="*/ 2147483647 w 24"/>
                  <a:gd name="T59" fmla="*/ 2147483647 h 11"/>
                  <a:gd name="T60" fmla="*/ 2147483647 w 24"/>
                  <a:gd name="T61" fmla="*/ 2147483647 h 11"/>
                  <a:gd name="T62" fmla="*/ 2147483647 w 24"/>
                  <a:gd name="T63" fmla="*/ 2147483647 h 11"/>
                  <a:gd name="T64" fmla="*/ 2147483647 w 24"/>
                  <a:gd name="T65" fmla="*/ 2147483647 h 11"/>
                  <a:gd name="T66" fmla="*/ 2147483647 w 24"/>
                  <a:gd name="T67" fmla="*/ 2147483647 h 11"/>
                  <a:gd name="T68" fmla="*/ 2147483647 w 24"/>
                  <a:gd name="T69" fmla="*/ 2147483647 h 11"/>
                  <a:gd name="T70" fmla="*/ 2147483647 w 24"/>
                  <a:gd name="T71" fmla="*/ 2147483647 h 11"/>
                  <a:gd name="T72" fmla="*/ 2147483647 w 24"/>
                  <a:gd name="T73" fmla="*/ 2147483647 h 11"/>
                  <a:gd name="T74" fmla="*/ 2147483647 w 24"/>
                  <a:gd name="T75" fmla="*/ 2147483647 h 11"/>
                  <a:gd name="T76" fmla="*/ 2147483647 w 24"/>
                  <a:gd name="T77" fmla="*/ 2147483647 h 11"/>
                  <a:gd name="T78" fmla="*/ 2147483647 w 24"/>
                  <a:gd name="T79" fmla="*/ 2147483647 h 11"/>
                  <a:gd name="T80" fmla="*/ 2147483647 w 24"/>
                  <a:gd name="T81" fmla="*/ 2147483647 h 11"/>
                  <a:gd name="T82" fmla="*/ 2147483647 w 24"/>
                  <a:gd name="T83" fmla="*/ 2147483647 h 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11">
                    <a:moveTo>
                      <a:pt x="24" y="5"/>
                    </a:moveTo>
                    <a:cubicBezTo>
                      <a:pt x="0" y="0"/>
                      <a:pt x="0" y="0"/>
                      <a:pt x="0" y="0"/>
                    </a:cubicBezTo>
                    <a:cubicBezTo>
                      <a:pt x="0" y="7"/>
                      <a:pt x="0" y="7"/>
                      <a:pt x="0" y="7"/>
                    </a:cubicBezTo>
                    <a:cubicBezTo>
                      <a:pt x="24" y="11"/>
                      <a:pt x="24" y="11"/>
                      <a:pt x="24" y="11"/>
                    </a:cubicBezTo>
                    <a:lnTo>
                      <a:pt x="24" y="5"/>
                    </a:lnTo>
                    <a:close/>
                    <a:moveTo>
                      <a:pt x="11" y="3"/>
                    </a:moveTo>
                    <a:cubicBezTo>
                      <a:pt x="12" y="3"/>
                      <a:pt x="12" y="3"/>
                      <a:pt x="12" y="4"/>
                    </a:cubicBezTo>
                    <a:cubicBezTo>
                      <a:pt x="12" y="4"/>
                      <a:pt x="12" y="4"/>
                      <a:pt x="11" y="4"/>
                    </a:cubicBezTo>
                    <a:cubicBezTo>
                      <a:pt x="11" y="4"/>
                      <a:pt x="11" y="4"/>
                      <a:pt x="11" y="3"/>
                    </a:cubicBezTo>
                    <a:cubicBezTo>
                      <a:pt x="11" y="3"/>
                      <a:pt x="11" y="3"/>
                      <a:pt x="11" y="3"/>
                    </a:cubicBezTo>
                    <a:close/>
                    <a:moveTo>
                      <a:pt x="1" y="6"/>
                    </a:moveTo>
                    <a:cubicBezTo>
                      <a:pt x="1" y="6"/>
                      <a:pt x="1" y="6"/>
                      <a:pt x="1" y="6"/>
                    </a:cubicBezTo>
                    <a:cubicBezTo>
                      <a:pt x="1" y="1"/>
                      <a:pt x="1" y="1"/>
                      <a:pt x="1" y="1"/>
                    </a:cubicBezTo>
                    <a:cubicBezTo>
                      <a:pt x="1" y="1"/>
                      <a:pt x="1" y="1"/>
                      <a:pt x="1" y="1"/>
                    </a:cubicBezTo>
                    <a:lnTo>
                      <a:pt x="1" y="6"/>
                    </a:lnTo>
                    <a:close/>
                    <a:moveTo>
                      <a:pt x="3" y="6"/>
                    </a:moveTo>
                    <a:cubicBezTo>
                      <a:pt x="2" y="6"/>
                      <a:pt x="2" y="6"/>
                      <a:pt x="2" y="6"/>
                    </a:cubicBezTo>
                    <a:cubicBezTo>
                      <a:pt x="2" y="1"/>
                      <a:pt x="2" y="1"/>
                      <a:pt x="2" y="1"/>
                    </a:cubicBezTo>
                    <a:cubicBezTo>
                      <a:pt x="3" y="1"/>
                      <a:pt x="3" y="1"/>
                      <a:pt x="3" y="1"/>
                    </a:cubicBezTo>
                    <a:lnTo>
                      <a:pt x="3" y="6"/>
                    </a:lnTo>
                    <a:close/>
                    <a:moveTo>
                      <a:pt x="4" y="6"/>
                    </a:moveTo>
                    <a:cubicBezTo>
                      <a:pt x="3" y="6"/>
                      <a:pt x="3" y="6"/>
                      <a:pt x="3" y="6"/>
                    </a:cubicBezTo>
                    <a:cubicBezTo>
                      <a:pt x="3" y="1"/>
                      <a:pt x="3" y="1"/>
                      <a:pt x="3" y="1"/>
                    </a:cubicBezTo>
                    <a:cubicBezTo>
                      <a:pt x="4" y="1"/>
                      <a:pt x="4" y="1"/>
                      <a:pt x="4" y="1"/>
                    </a:cubicBezTo>
                    <a:lnTo>
                      <a:pt x="4" y="6"/>
                    </a:lnTo>
                    <a:close/>
                    <a:moveTo>
                      <a:pt x="5" y="7"/>
                    </a:moveTo>
                    <a:cubicBezTo>
                      <a:pt x="4" y="7"/>
                      <a:pt x="4" y="7"/>
                      <a:pt x="4" y="7"/>
                    </a:cubicBezTo>
                    <a:cubicBezTo>
                      <a:pt x="4" y="2"/>
                      <a:pt x="4" y="2"/>
                      <a:pt x="4" y="2"/>
                    </a:cubicBezTo>
                    <a:cubicBezTo>
                      <a:pt x="5" y="2"/>
                      <a:pt x="5" y="2"/>
                      <a:pt x="5" y="2"/>
                    </a:cubicBezTo>
                    <a:lnTo>
                      <a:pt x="5" y="7"/>
                    </a:lnTo>
                    <a:close/>
                    <a:moveTo>
                      <a:pt x="6" y="7"/>
                    </a:moveTo>
                    <a:cubicBezTo>
                      <a:pt x="5" y="7"/>
                      <a:pt x="5" y="7"/>
                      <a:pt x="5" y="7"/>
                    </a:cubicBezTo>
                    <a:cubicBezTo>
                      <a:pt x="5" y="2"/>
                      <a:pt x="5" y="2"/>
                      <a:pt x="5" y="2"/>
                    </a:cubicBezTo>
                    <a:cubicBezTo>
                      <a:pt x="6" y="2"/>
                      <a:pt x="6" y="2"/>
                      <a:pt x="6" y="2"/>
                    </a:cubicBezTo>
                    <a:lnTo>
                      <a:pt x="6" y="7"/>
                    </a:lnTo>
                    <a:close/>
                    <a:moveTo>
                      <a:pt x="7" y="7"/>
                    </a:moveTo>
                    <a:cubicBezTo>
                      <a:pt x="6" y="7"/>
                      <a:pt x="6" y="7"/>
                      <a:pt x="6" y="7"/>
                    </a:cubicBezTo>
                    <a:cubicBezTo>
                      <a:pt x="6" y="2"/>
                      <a:pt x="6" y="2"/>
                      <a:pt x="6" y="2"/>
                    </a:cubicBezTo>
                    <a:cubicBezTo>
                      <a:pt x="7" y="2"/>
                      <a:pt x="7" y="2"/>
                      <a:pt x="7" y="2"/>
                    </a:cubicBezTo>
                    <a:lnTo>
                      <a:pt x="7" y="7"/>
                    </a:lnTo>
                    <a:close/>
                    <a:moveTo>
                      <a:pt x="8" y="7"/>
                    </a:moveTo>
                    <a:cubicBezTo>
                      <a:pt x="8" y="7"/>
                      <a:pt x="8" y="7"/>
                      <a:pt x="8" y="7"/>
                    </a:cubicBezTo>
                    <a:cubicBezTo>
                      <a:pt x="8" y="2"/>
                      <a:pt x="8" y="2"/>
                      <a:pt x="8" y="2"/>
                    </a:cubicBezTo>
                    <a:cubicBezTo>
                      <a:pt x="8" y="2"/>
                      <a:pt x="8" y="2"/>
                      <a:pt x="8" y="2"/>
                    </a:cubicBezTo>
                    <a:lnTo>
                      <a:pt x="8" y="7"/>
                    </a:lnTo>
                    <a:close/>
                    <a:moveTo>
                      <a:pt x="9" y="7"/>
                    </a:moveTo>
                    <a:cubicBezTo>
                      <a:pt x="9" y="7"/>
                      <a:pt x="9" y="7"/>
                      <a:pt x="9" y="7"/>
                    </a:cubicBezTo>
                    <a:cubicBezTo>
                      <a:pt x="9" y="2"/>
                      <a:pt x="9" y="2"/>
                      <a:pt x="9" y="2"/>
                    </a:cubicBezTo>
                    <a:cubicBezTo>
                      <a:pt x="9" y="2"/>
                      <a:pt x="9" y="2"/>
                      <a:pt x="9" y="2"/>
                    </a:cubicBezTo>
                    <a:lnTo>
                      <a:pt x="9" y="7"/>
                    </a:lnTo>
                    <a:close/>
                    <a:moveTo>
                      <a:pt x="10" y="8"/>
                    </a:moveTo>
                    <a:cubicBezTo>
                      <a:pt x="10" y="8"/>
                      <a:pt x="10" y="7"/>
                      <a:pt x="10" y="7"/>
                    </a:cubicBezTo>
                    <a:cubicBezTo>
                      <a:pt x="10" y="7"/>
                      <a:pt x="10" y="7"/>
                      <a:pt x="10" y="7"/>
                    </a:cubicBezTo>
                    <a:cubicBezTo>
                      <a:pt x="11" y="7"/>
                      <a:pt x="11" y="7"/>
                      <a:pt x="11" y="7"/>
                    </a:cubicBezTo>
                    <a:cubicBezTo>
                      <a:pt x="11" y="7"/>
                      <a:pt x="11" y="8"/>
                      <a:pt x="10" y="8"/>
                    </a:cubicBezTo>
                    <a:close/>
                    <a:moveTo>
                      <a:pt x="10" y="6"/>
                    </a:moveTo>
                    <a:cubicBezTo>
                      <a:pt x="10" y="6"/>
                      <a:pt x="10" y="6"/>
                      <a:pt x="10" y="5"/>
                    </a:cubicBezTo>
                    <a:cubicBezTo>
                      <a:pt x="10" y="5"/>
                      <a:pt x="10" y="5"/>
                      <a:pt x="10" y="5"/>
                    </a:cubicBezTo>
                    <a:cubicBezTo>
                      <a:pt x="11" y="5"/>
                      <a:pt x="11" y="5"/>
                      <a:pt x="11" y="5"/>
                    </a:cubicBezTo>
                    <a:cubicBezTo>
                      <a:pt x="11" y="6"/>
                      <a:pt x="11" y="6"/>
                      <a:pt x="10" y="6"/>
                    </a:cubicBezTo>
                    <a:close/>
                    <a:moveTo>
                      <a:pt x="10" y="4"/>
                    </a:moveTo>
                    <a:cubicBezTo>
                      <a:pt x="10" y="4"/>
                      <a:pt x="10" y="4"/>
                      <a:pt x="10" y="3"/>
                    </a:cubicBezTo>
                    <a:cubicBezTo>
                      <a:pt x="10" y="3"/>
                      <a:pt x="10" y="3"/>
                      <a:pt x="10" y="3"/>
                    </a:cubicBezTo>
                    <a:cubicBezTo>
                      <a:pt x="11" y="3"/>
                      <a:pt x="11" y="3"/>
                      <a:pt x="11" y="3"/>
                    </a:cubicBezTo>
                    <a:cubicBezTo>
                      <a:pt x="11" y="4"/>
                      <a:pt x="11" y="4"/>
                      <a:pt x="10" y="4"/>
                    </a:cubicBezTo>
                    <a:close/>
                    <a:moveTo>
                      <a:pt x="12" y="8"/>
                    </a:moveTo>
                    <a:cubicBezTo>
                      <a:pt x="11" y="8"/>
                      <a:pt x="11" y="8"/>
                      <a:pt x="11" y="8"/>
                    </a:cubicBezTo>
                    <a:cubicBezTo>
                      <a:pt x="11" y="7"/>
                      <a:pt x="11" y="7"/>
                      <a:pt x="11" y="7"/>
                    </a:cubicBezTo>
                    <a:cubicBezTo>
                      <a:pt x="12" y="7"/>
                      <a:pt x="12" y="7"/>
                      <a:pt x="12" y="7"/>
                    </a:cubicBezTo>
                    <a:lnTo>
                      <a:pt x="12" y="8"/>
                    </a:lnTo>
                    <a:close/>
                    <a:moveTo>
                      <a:pt x="12" y="6"/>
                    </a:moveTo>
                    <a:cubicBezTo>
                      <a:pt x="11" y="6"/>
                      <a:pt x="11" y="6"/>
                      <a:pt x="11" y="6"/>
                    </a:cubicBezTo>
                    <a:cubicBezTo>
                      <a:pt x="11" y="5"/>
                      <a:pt x="11" y="5"/>
                      <a:pt x="11" y="5"/>
                    </a:cubicBezTo>
                    <a:cubicBezTo>
                      <a:pt x="12" y="5"/>
                      <a:pt x="12" y="5"/>
                      <a:pt x="12" y="5"/>
                    </a:cubicBezTo>
                    <a:lnTo>
                      <a:pt x="12" y="6"/>
                    </a:lnTo>
                    <a:close/>
                    <a:moveTo>
                      <a:pt x="24" y="10"/>
                    </a:moveTo>
                    <a:cubicBezTo>
                      <a:pt x="13" y="8"/>
                      <a:pt x="13" y="8"/>
                      <a:pt x="13" y="8"/>
                    </a:cubicBezTo>
                    <a:cubicBezTo>
                      <a:pt x="13" y="6"/>
                      <a:pt x="13" y="6"/>
                      <a:pt x="13" y="6"/>
                    </a:cubicBezTo>
                    <a:cubicBezTo>
                      <a:pt x="24" y="8"/>
                      <a:pt x="24" y="8"/>
                      <a:pt x="24" y="8"/>
                    </a:cubicBezTo>
                    <a:lnTo>
                      <a:pt x="24" y="10"/>
                    </a:lnTo>
                    <a:close/>
                    <a:moveTo>
                      <a:pt x="24" y="7"/>
                    </a:moveTo>
                    <a:cubicBezTo>
                      <a:pt x="13" y="5"/>
                      <a:pt x="13" y="5"/>
                      <a:pt x="13" y="5"/>
                    </a:cubicBezTo>
                    <a:cubicBezTo>
                      <a:pt x="13" y="3"/>
                      <a:pt x="13" y="3"/>
                      <a:pt x="13" y="3"/>
                    </a:cubicBezTo>
                    <a:cubicBezTo>
                      <a:pt x="24" y="5"/>
                      <a:pt x="24" y="5"/>
                      <a:pt x="24" y="5"/>
                    </a:cubicBezTo>
                    <a:lnTo>
                      <a:pt x="2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5" name="Freeform 127"/>
              <p:cNvSpPr>
                <a:spLocks noEditPoints="1"/>
              </p:cNvSpPr>
              <p:nvPr/>
            </p:nvSpPr>
            <p:spPr bwMode="auto">
              <a:xfrm>
                <a:off x="4344960" y="1873269"/>
                <a:ext cx="74612" cy="23813"/>
              </a:xfrm>
              <a:custGeom>
                <a:avLst/>
                <a:gdLst>
                  <a:gd name="T0" fmla="*/ 0 w 24"/>
                  <a:gd name="T1" fmla="*/ 0 h 8"/>
                  <a:gd name="T2" fmla="*/ 2147483647 w 24"/>
                  <a:gd name="T3" fmla="*/ 2147483647 h 8"/>
                  <a:gd name="T4" fmla="*/ 2147483647 w 24"/>
                  <a:gd name="T5" fmla="*/ 2147483647 h 8"/>
                  <a:gd name="T6" fmla="*/ 2147483647 w 24"/>
                  <a:gd name="T7" fmla="*/ 2147483647 h 8"/>
                  <a:gd name="T8" fmla="*/ 2147483647 w 24"/>
                  <a:gd name="T9" fmla="*/ 2147483647 h 8"/>
                  <a:gd name="T10" fmla="*/ 2147483647 w 24"/>
                  <a:gd name="T11" fmla="*/ 2147483647 h 8"/>
                  <a:gd name="T12" fmla="*/ 2147483647 w 24"/>
                  <a:gd name="T13" fmla="*/ 0 h 8"/>
                  <a:gd name="T14" fmla="*/ 2147483647 w 24"/>
                  <a:gd name="T15" fmla="*/ 2147483647 h 8"/>
                  <a:gd name="T16" fmla="*/ 2147483647 w 24"/>
                  <a:gd name="T17" fmla="*/ 0 h 8"/>
                  <a:gd name="T18" fmla="*/ 2147483647 w 24"/>
                  <a:gd name="T19" fmla="*/ 2147483647 h 8"/>
                  <a:gd name="T20" fmla="*/ 2147483647 w 24"/>
                  <a:gd name="T21" fmla="*/ 2147483647 h 8"/>
                  <a:gd name="T22" fmla="*/ 2147483647 w 24"/>
                  <a:gd name="T23" fmla="*/ 2147483647 h 8"/>
                  <a:gd name="T24" fmla="*/ 2147483647 w 24"/>
                  <a:gd name="T25" fmla="*/ 2147483647 h 8"/>
                  <a:gd name="T26" fmla="*/ 2147483647 w 24"/>
                  <a:gd name="T27" fmla="*/ 2147483647 h 8"/>
                  <a:gd name="T28" fmla="*/ 2147483647 w 24"/>
                  <a:gd name="T29" fmla="*/ 2147483647 h 8"/>
                  <a:gd name="T30" fmla="*/ 2147483647 w 24"/>
                  <a:gd name="T31" fmla="*/ 2147483647 h 8"/>
                  <a:gd name="T32" fmla="*/ 2147483647 w 24"/>
                  <a:gd name="T33" fmla="*/ 2147483647 h 8"/>
                  <a:gd name="T34" fmla="*/ 2147483647 w 24"/>
                  <a:gd name="T35" fmla="*/ 2147483647 h 8"/>
                  <a:gd name="T36" fmla="*/ 2147483647 w 24"/>
                  <a:gd name="T37" fmla="*/ 2147483647 h 8"/>
                  <a:gd name="T38" fmla="*/ 2147483647 w 24"/>
                  <a:gd name="T39" fmla="*/ 2147483647 h 8"/>
                  <a:gd name="T40" fmla="*/ 2147483647 w 24"/>
                  <a:gd name="T41" fmla="*/ 2147483647 h 8"/>
                  <a:gd name="T42" fmla="*/ 2147483647 w 24"/>
                  <a:gd name="T43" fmla="*/ 2147483647 h 8"/>
                  <a:gd name="T44" fmla="*/ 2147483647 w 24"/>
                  <a:gd name="T45" fmla="*/ 2147483647 h 8"/>
                  <a:gd name="T46" fmla="*/ 2147483647 w 24"/>
                  <a:gd name="T47" fmla="*/ 2147483647 h 8"/>
                  <a:gd name="T48" fmla="*/ 2147483647 w 24"/>
                  <a:gd name="T49" fmla="*/ 2147483647 h 8"/>
                  <a:gd name="T50" fmla="*/ 2147483647 w 24"/>
                  <a:gd name="T51" fmla="*/ 2147483647 h 8"/>
                  <a:gd name="T52" fmla="*/ 2147483647 w 24"/>
                  <a:gd name="T53" fmla="*/ 2147483647 h 8"/>
                  <a:gd name="T54" fmla="*/ 2147483647 w 24"/>
                  <a:gd name="T55" fmla="*/ 2147483647 h 8"/>
                  <a:gd name="T56" fmla="*/ 2147483647 w 24"/>
                  <a:gd name="T57" fmla="*/ 2147483647 h 8"/>
                  <a:gd name="T58" fmla="*/ 2147483647 w 24"/>
                  <a:gd name="T59" fmla="*/ 2147483647 h 8"/>
                  <a:gd name="T60" fmla="*/ 2147483647 w 24"/>
                  <a:gd name="T61" fmla="*/ 2147483647 h 8"/>
                  <a:gd name="T62" fmla="*/ 2147483647 w 24"/>
                  <a:gd name="T63" fmla="*/ 2147483647 h 8"/>
                  <a:gd name="T64" fmla="*/ 2147483647 w 24"/>
                  <a:gd name="T65" fmla="*/ 2147483647 h 8"/>
                  <a:gd name="T66" fmla="*/ 2147483647 w 24"/>
                  <a:gd name="T67" fmla="*/ 2147483647 h 8"/>
                  <a:gd name="T68" fmla="*/ 2147483647 w 24"/>
                  <a:gd name="T69" fmla="*/ 2147483647 h 8"/>
                  <a:gd name="T70" fmla="*/ 2147483647 w 24"/>
                  <a:gd name="T71" fmla="*/ 2147483647 h 8"/>
                  <a:gd name="T72" fmla="*/ 2147483647 w 24"/>
                  <a:gd name="T73" fmla="*/ 2147483647 h 8"/>
                  <a:gd name="T74" fmla="*/ 2147483647 w 24"/>
                  <a:gd name="T75" fmla="*/ 2147483647 h 8"/>
                  <a:gd name="T76" fmla="*/ 2147483647 w 24"/>
                  <a:gd name="T77" fmla="*/ 2147483647 h 8"/>
                  <a:gd name="T78" fmla="*/ 2147483647 w 24"/>
                  <a:gd name="T79" fmla="*/ 2147483647 h 8"/>
                  <a:gd name="T80" fmla="*/ 2147483647 w 24"/>
                  <a:gd name="T81" fmla="*/ 2147483647 h 8"/>
                  <a:gd name="T82" fmla="*/ 2147483647 w 24"/>
                  <a:gd name="T83" fmla="*/ 2147483647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8">
                    <a:moveTo>
                      <a:pt x="24" y="1"/>
                    </a:moveTo>
                    <a:cubicBezTo>
                      <a:pt x="0" y="0"/>
                      <a:pt x="0" y="0"/>
                      <a:pt x="0" y="0"/>
                    </a:cubicBezTo>
                    <a:cubicBezTo>
                      <a:pt x="0" y="6"/>
                      <a:pt x="0" y="6"/>
                      <a:pt x="0" y="6"/>
                    </a:cubicBezTo>
                    <a:cubicBezTo>
                      <a:pt x="24" y="8"/>
                      <a:pt x="24" y="8"/>
                      <a:pt x="24" y="8"/>
                    </a:cubicBezTo>
                    <a:lnTo>
                      <a:pt x="24" y="1"/>
                    </a:lnTo>
                    <a:close/>
                    <a:moveTo>
                      <a:pt x="11" y="1"/>
                    </a:moveTo>
                    <a:cubicBezTo>
                      <a:pt x="12" y="1"/>
                      <a:pt x="12" y="2"/>
                      <a:pt x="12" y="2"/>
                    </a:cubicBezTo>
                    <a:cubicBezTo>
                      <a:pt x="12" y="2"/>
                      <a:pt x="12" y="2"/>
                      <a:pt x="11" y="2"/>
                    </a:cubicBezTo>
                    <a:cubicBezTo>
                      <a:pt x="11" y="2"/>
                      <a:pt x="11" y="2"/>
                      <a:pt x="11" y="2"/>
                    </a:cubicBezTo>
                    <a:cubicBezTo>
                      <a:pt x="11" y="1"/>
                      <a:pt x="11" y="1"/>
                      <a:pt x="11" y="1"/>
                    </a:cubicBezTo>
                    <a:close/>
                    <a:moveTo>
                      <a:pt x="1" y="5"/>
                    </a:moveTo>
                    <a:cubicBezTo>
                      <a:pt x="1" y="5"/>
                      <a:pt x="1" y="5"/>
                      <a:pt x="1" y="5"/>
                    </a:cubicBezTo>
                    <a:cubicBezTo>
                      <a:pt x="1" y="0"/>
                      <a:pt x="1" y="0"/>
                      <a:pt x="1" y="0"/>
                    </a:cubicBezTo>
                    <a:cubicBezTo>
                      <a:pt x="1" y="0"/>
                      <a:pt x="1" y="0"/>
                      <a:pt x="1" y="0"/>
                    </a:cubicBezTo>
                    <a:lnTo>
                      <a:pt x="1" y="5"/>
                    </a:lnTo>
                    <a:close/>
                    <a:moveTo>
                      <a:pt x="3" y="6"/>
                    </a:moveTo>
                    <a:cubicBezTo>
                      <a:pt x="2" y="5"/>
                      <a:pt x="2" y="5"/>
                      <a:pt x="2" y="5"/>
                    </a:cubicBezTo>
                    <a:cubicBezTo>
                      <a:pt x="2" y="0"/>
                      <a:pt x="2" y="0"/>
                      <a:pt x="2" y="0"/>
                    </a:cubicBezTo>
                    <a:cubicBezTo>
                      <a:pt x="3" y="1"/>
                      <a:pt x="3" y="1"/>
                      <a:pt x="3" y="1"/>
                    </a:cubicBezTo>
                    <a:lnTo>
                      <a:pt x="3" y="6"/>
                    </a:lnTo>
                    <a:close/>
                    <a:moveTo>
                      <a:pt x="4" y="6"/>
                    </a:moveTo>
                    <a:cubicBezTo>
                      <a:pt x="3" y="6"/>
                      <a:pt x="3" y="6"/>
                      <a:pt x="3" y="6"/>
                    </a:cubicBezTo>
                    <a:cubicBezTo>
                      <a:pt x="3" y="1"/>
                      <a:pt x="3" y="1"/>
                      <a:pt x="3" y="1"/>
                    </a:cubicBezTo>
                    <a:cubicBezTo>
                      <a:pt x="4" y="1"/>
                      <a:pt x="4" y="1"/>
                      <a:pt x="4" y="1"/>
                    </a:cubicBezTo>
                    <a:lnTo>
                      <a:pt x="4" y="6"/>
                    </a:lnTo>
                    <a:close/>
                    <a:moveTo>
                      <a:pt x="5" y="6"/>
                    </a:moveTo>
                    <a:cubicBezTo>
                      <a:pt x="4" y="6"/>
                      <a:pt x="4" y="6"/>
                      <a:pt x="4" y="6"/>
                    </a:cubicBezTo>
                    <a:cubicBezTo>
                      <a:pt x="4" y="1"/>
                      <a:pt x="4" y="1"/>
                      <a:pt x="4" y="1"/>
                    </a:cubicBezTo>
                    <a:cubicBezTo>
                      <a:pt x="5" y="1"/>
                      <a:pt x="5" y="1"/>
                      <a:pt x="5" y="1"/>
                    </a:cubicBezTo>
                    <a:lnTo>
                      <a:pt x="5" y="6"/>
                    </a:lnTo>
                    <a:close/>
                    <a:moveTo>
                      <a:pt x="6" y="6"/>
                    </a:moveTo>
                    <a:cubicBezTo>
                      <a:pt x="5" y="6"/>
                      <a:pt x="5" y="6"/>
                      <a:pt x="5" y="6"/>
                    </a:cubicBezTo>
                    <a:cubicBezTo>
                      <a:pt x="5" y="1"/>
                      <a:pt x="5" y="1"/>
                      <a:pt x="5" y="1"/>
                    </a:cubicBezTo>
                    <a:cubicBezTo>
                      <a:pt x="6" y="1"/>
                      <a:pt x="6" y="1"/>
                      <a:pt x="6" y="1"/>
                    </a:cubicBezTo>
                    <a:lnTo>
                      <a:pt x="6" y="6"/>
                    </a:lnTo>
                    <a:close/>
                    <a:moveTo>
                      <a:pt x="7" y="6"/>
                    </a:moveTo>
                    <a:cubicBezTo>
                      <a:pt x="6" y="6"/>
                      <a:pt x="6" y="6"/>
                      <a:pt x="6" y="6"/>
                    </a:cubicBezTo>
                    <a:cubicBezTo>
                      <a:pt x="6" y="1"/>
                      <a:pt x="6" y="1"/>
                      <a:pt x="6" y="1"/>
                    </a:cubicBezTo>
                    <a:cubicBezTo>
                      <a:pt x="7" y="1"/>
                      <a:pt x="7" y="1"/>
                      <a:pt x="7" y="1"/>
                    </a:cubicBezTo>
                    <a:lnTo>
                      <a:pt x="7" y="6"/>
                    </a:lnTo>
                    <a:close/>
                    <a:moveTo>
                      <a:pt x="8" y="6"/>
                    </a:moveTo>
                    <a:cubicBezTo>
                      <a:pt x="7" y="6"/>
                      <a:pt x="7" y="6"/>
                      <a:pt x="7" y="6"/>
                    </a:cubicBezTo>
                    <a:cubicBezTo>
                      <a:pt x="7" y="1"/>
                      <a:pt x="7" y="1"/>
                      <a:pt x="7" y="1"/>
                    </a:cubicBezTo>
                    <a:cubicBezTo>
                      <a:pt x="8" y="1"/>
                      <a:pt x="8" y="1"/>
                      <a:pt x="8" y="1"/>
                    </a:cubicBezTo>
                    <a:lnTo>
                      <a:pt x="8" y="6"/>
                    </a:lnTo>
                    <a:close/>
                    <a:moveTo>
                      <a:pt x="9" y="6"/>
                    </a:moveTo>
                    <a:cubicBezTo>
                      <a:pt x="9" y="6"/>
                      <a:pt x="9" y="6"/>
                      <a:pt x="9" y="6"/>
                    </a:cubicBezTo>
                    <a:cubicBezTo>
                      <a:pt x="9" y="1"/>
                      <a:pt x="9" y="1"/>
                      <a:pt x="9" y="1"/>
                    </a:cubicBezTo>
                    <a:cubicBezTo>
                      <a:pt x="9" y="1"/>
                      <a:pt x="9" y="1"/>
                      <a:pt x="9" y="1"/>
                    </a:cubicBezTo>
                    <a:lnTo>
                      <a:pt x="9" y="6"/>
                    </a:lnTo>
                    <a:close/>
                    <a:moveTo>
                      <a:pt x="10" y="6"/>
                    </a:moveTo>
                    <a:cubicBezTo>
                      <a:pt x="10" y="6"/>
                      <a:pt x="10" y="6"/>
                      <a:pt x="10" y="5"/>
                    </a:cubicBezTo>
                    <a:cubicBezTo>
                      <a:pt x="10" y="5"/>
                      <a:pt x="10" y="5"/>
                      <a:pt x="10" y="5"/>
                    </a:cubicBezTo>
                    <a:cubicBezTo>
                      <a:pt x="11" y="5"/>
                      <a:pt x="11" y="5"/>
                      <a:pt x="11" y="6"/>
                    </a:cubicBezTo>
                    <a:cubicBezTo>
                      <a:pt x="11" y="6"/>
                      <a:pt x="11" y="6"/>
                      <a:pt x="10" y="6"/>
                    </a:cubicBezTo>
                    <a:close/>
                    <a:moveTo>
                      <a:pt x="10" y="4"/>
                    </a:moveTo>
                    <a:cubicBezTo>
                      <a:pt x="10" y="4"/>
                      <a:pt x="10" y="4"/>
                      <a:pt x="10" y="4"/>
                    </a:cubicBezTo>
                    <a:cubicBezTo>
                      <a:pt x="10" y="3"/>
                      <a:pt x="10" y="3"/>
                      <a:pt x="10" y="3"/>
                    </a:cubicBezTo>
                    <a:cubicBezTo>
                      <a:pt x="11" y="3"/>
                      <a:pt x="11" y="3"/>
                      <a:pt x="11" y="4"/>
                    </a:cubicBezTo>
                    <a:cubicBezTo>
                      <a:pt x="11" y="4"/>
                      <a:pt x="11" y="4"/>
                      <a:pt x="10" y="4"/>
                    </a:cubicBezTo>
                    <a:close/>
                    <a:moveTo>
                      <a:pt x="10" y="2"/>
                    </a:moveTo>
                    <a:cubicBezTo>
                      <a:pt x="10" y="2"/>
                      <a:pt x="10" y="2"/>
                      <a:pt x="10" y="2"/>
                    </a:cubicBezTo>
                    <a:cubicBezTo>
                      <a:pt x="10" y="1"/>
                      <a:pt x="10" y="1"/>
                      <a:pt x="10" y="1"/>
                    </a:cubicBezTo>
                    <a:cubicBezTo>
                      <a:pt x="11" y="1"/>
                      <a:pt x="11" y="1"/>
                      <a:pt x="11" y="2"/>
                    </a:cubicBezTo>
                    <a:cubicBezTo>
                      <a:pt x="11" y="2"/>
                      <a:pt x="11" y="2"/>
                      <a:pt x="10" y="2"/>
                    </a:cubicBezTo>
                    <a:close/>
                    <a:moveTo>
                      <a:pt x="12" y="6"/>
                    </a:moveTo>
                    <a:cubicBezTo>
                      <a:pt x="11" y="6"/>
                      <a:pt x="11" y="6"/>
                      <a:pt x="11" y="6"/>
                    </a:cubicBezTo>
                    <a:cubicBezTo>
                      <a:pt x="11" y="5"/>
                      <a:pt x="11" y="5"/>
                      <a:pt x="11" y="5"/>
                    </a:cubicBezTo>
                    <a:cubicBezTo>
                      <a:pt x="12" y="5"/>
                      <a:pt x="12" y="5"/>
                      <a:pt x="12" y="5"/>
                    </a:cubicBezTo>
                    <a:lnTo>
                      <a:pt x="12" y="6"/>
                    </a:lnTo>
                    <a:close/>
                    <a:moveTo>
                      <a:pt x="12" y="4"/>
                    </a:moveTo>
                    <a:cubicBezTo>
                      <a:pt x="11" y="4"/>
                      <a:pt x="11" y="4"/>
                      <a:pt x="11" y="4"/>
                    </a:cubicBezTo>
                    <a:cubicBezTo>
                      <a:pt x="11" y="3"/>
                      <a:pt x="11" y="3"/>
                      <a:pt x="11" y="3"/>
                    </a:cubicBezTo>
                    <a:cubicBezTo>
                      <a:pt x="12" y="3"/>
                      <a:pt x="12" y="3"/>
                      <a:pt x="12" y="3"/>
                    </a:cubicBezTo>
                    <a:lnTo>
                      <a:pt x="12" y="4"/>
                    </a:lnTo>
                    <a:close/>
                    <a:moveTo>
                      <a:pt x="24" y="7"/>
                    </a:moveTo>
                    <a:cubicBezTo>
                      <a:pt x="13" y="6"/>
                      <a:pt x="13" y="6"/>
                      <a:pt x="13" y="6"/>
                    </a:cubicBezTo>
                    <a:cubicBezTo>
                      <a:pt x="13" y="4"/>
                      <a:pt x="13" y="4"/>
                      <a:pt x="13" y="4"/>
                    </a:cubicBezTo>
                    <a:cubicBezTo>
                      <a:pt x="24" y="5"/>
                      <a:pt x="24" y="5"/>
                      <a:pt x="24" y="5"/>
                    </a:cubicBezTo>
                    <a:lnTo>
                      <a:pt x="24" y="7"/>
                    </a:lnTo>
                    <a:close/>
                    <a:moveTo>
                      <a:pt x="24" y="4"/>
                    </a:moveTo>
                    <a:cubicBezTo>
                      <a:pt x="13" y="3"/>
                      <a:pt x="13" y="3"/>
                      <a:pt x="13" y="3"/>
                    </a:cubicBezTo>
                    <a:cubicBezTo>
                      <a:pt x="13" y="1"/>
                      <a:pt x="13" y="1"/>
                      <a:pt x="13" y="1"/>
                    </a:cubicBezTo>
                    <a:cubicBezTo>
                      <a:pt x="24" y="2"/>
                      <a:pt x="24" y="2"/>
                      <a:pt x="24" y="2"/>
                    </a:cubicBezTo>
                    <a:lnTo>
                      <a:pt x="2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6" name="Freeform 128"/>
              <p:cNvSpPr>
                <a:spLocks noEditPoints="1"/>
              </p:cNvSpPr>
              <p:nvPr/>
            </p:nvSpPr>
            <p:spPr bwMode="auto">
              <a:xfrm>
                <a:off x="4344988" y="2055813"/>
                <a:ext cx="74612" cy="25401"/>
              </a:xfrm>
              <a:custGeom>
                <a:avLst/>
                <a:gdLst>
                  <a:gd name="T0" fmla="*/ 0 w 24"/>
                  <a:gd name="T1" fmla="*/ 2147483647 h 8"/>
                  <a:gd name="T2" fmla="*/ 2147483647 w 24"/>
                  <a:gd name="T3" fmla="*/ 2147483647 h 8"/>
                  <a:gd name="T4" fmla="*/ 2147483647 w 24"/>
                  <a:gd name="T5" fmla="*/ 2147483647 h 8"/>
                  <a:gd name="T6" fmla="*/ 2147483647 w 24"/>
                  <a:gd name="T7" fmla="*/ 2147483647 h 8"/>
                  <a:gd name="T8" fmla="*/ 2147483647 w 24"/>
                  <a:gd name="T9" fmla="*/ 2147483647 h 8"/>
                  <a:gd name="T10" fmla="*/ 2147483647 w 24"/>
                  <a:gd name="T11" fmla="*/ 2147483647 h 8"/>
                  <a:gd name="T12" fmla="*/ 2147483647 w 24"/>
                  <a:gd name="T13" fmla="*/ 2147483647 h 8"/>
                  <a:gd name="T14" fmla="*/ 2147483647 w 24"/>
                  <a:gd name="T15" fmla="*/ 2147483647 h 8"/>
                  <a:gd name="T16" fmla="*/ 2147483647 w 24"/>
                  <a:gd name="T17" fmla="*/ 2147483647 h 8"/>
                  <a:gd name="T18" fmla="*/ 2147483647 w 24"/>
                  <a:gd name="T19" fmla="*/ 2147483647 h 8"/>
                  <a:gd name="T20" fmla="*/ 2147483647 w 24"/>
                  <a:gd name="T21" fmla="*/ 2147483647 h 8"/>
                  <a:gd name="T22" fmla="*/ 2147483647 w 24"/>
                  <a:gd name="T23" fmla="*/ 2147483647 h 8"/>
                  <a:gd name="T24" fmla="*/ 2147483647 w 24"/>
                  <a:gd name="T25" fmla="*/ 2147483647 h 8"/>
                  <a:gd name="T26" fmla="*/ 2147483647 w 24"/>
                  <a:gd name="T27" fmla="*/ 2147483647 h 8"/>
                  <a:gd name="T28" fmla="*/ 2147483647 w 24"/>
                  <a:gd name="T29" fmla="*/ 2147483647 h 8"/>
                  <a:gd name="T30" fmla="*/ 2147483647 w 24"/>
                  <a:gd name="T31" fmla="*/ 2147483647 h 8"/>
                  <a:gd name="T32" fmla="*/ 2147483647 w 24"/>
                  <a:gd name="T33" fmla="*/ 2147483647 h 8"/>
                  <a:gd name="T34" fmla="*/ 2147483647 w 24"/>
                  <a:gd name="T35" fmla="*/ 2147483647 h 8"/>
                  <a:gd name="T36" fmla="*/ 2147483647 w 24"/>
                  <a:gd name="T37" fmla="*/ 2147483647 h 8"/>
                  <a:gd name="T38" fmla="*/ 2147483647 w 24"/>
                  <a:gd name="T39" fmla="*/ 2147483647 h 8"/>
                  <a:gd name="T40" fmla="*/ 2147483647 w 24"/>
                  <a:gd name="T41" fmla="*/ 2147483647 h 8"/>
                  <a:gd name="T42" fmla="*/ 2147483647 w 24"/>
                  <a:gd name="T43" fmla="*/ 2147483647 h 8"/>
                  <a:gd name="T44" fmla="*/ 2147483647 w 24"/>
                  <a:gd name="T45" fmla="*/ 2147483647 h 8"/>
                  <a:gd name="T46" fmla="*/ 2147483647 w 24"/>
                  <a:gd name="T47" fmla="*/ 2147483647 h 8"/>
                  <a:gd name="T48" fmla="*/ 2147483647 w 24"/>
                  <a:gd name="T49" fmla="*/ 2147483647 h 8"/>
                  <a:gd name="T50" fmla="*/ 2147483647 w 24"/>
                  <a:gd name="T51" fmla="*/ 2147483647 h 8"/>
                  <a:gd name="T52" fmla="*/ 2147483647 w 24"/>
                  <a:gd name="T53" fmla="*/ 2147483647 h 8"/>
                  <a:gd name="T54" fmla="*/ 2147483647 w 24"/>
                  <a:gd name="T55" fmla="*/ 2147483647 h 8"/>
                  <a:gd name="T56" fmla="*/ 2147483647 w 24"/>
                  <a:gd name="T57" fmla="*/ 2147483647 h 8"/>
                  <a:gd name="T58" fmla="*/ 2147483647 w 24"/>
                  <a:gd name="T59" fmla="*/ 2147483647 h 8"/>
                  <a:gd name="T60" fmla="*/ 2147483647 w 24"/>
                  <a:gd name="T61" fmla="*/ 2147483647 h 8"/>
                  <a:gd name="T62" fmla="*/ 2147483647 w 24"/>
                  <a:gd name="T63" fmla="*/ 2147483647 h 8"/>
                  <a:gd name="T64" fmla="*/ 2147483647 w 24"/>
                  <a:gd name="T65" fmla="*/ 2147483647 h 8"/>
                  <a:gd name="T66" fmla="*/ 2147483647 w 24"/>
                  <a:gd name="T67" fmla="*/ 2147483647 h 8"/>
                  <a:gd name="T68" fmla="*/ 2147483647 w 24"/>
                  <a:gd name="T69" fmla="*/ 2147483647 h 8"/>
                  <a:gd name="T70" fmla="*/ 2147483647 w 24"/>
                  <a:gd name="T71" fmla="*/ 2147483647 h 8"/>
                  <a:gd name="T72" fmla="*/ 2147483647 w 24"/>
                  <a:gd name="T73" fmla="*/ 2147483647 h 8"/>
                  <a:gd name="T74" fmla="*/ 2147483647 w 24"/>
                  <a:gd name="T75" fmla="*/ 2147483647 h 8"/>
                  <a:gd name="T76" fmla="*/ 2147483647 w 24"/>
                  <a:gd name="T77" fmla="*/ 2147483647 h 8"/>
                  <a:gd name="T78" fmla="*/ 2147483647 w 24"/>
                  <a:gd name="T79" fmla="*/ 2147483647 h 8"/>
                  <a:gd name="T80" fmla="*/ 2147483647 w 24"/>
                  <a:gd name="T81" fmla="*/ 2147483647 h 8"/>
                  <a:gd name="T82" fmla="*/ 2147483647 w 24"/>
                  <a:gd name="T83" fmla="*/ 2147483647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8">
                    <a:moveTo>
                      <a:pt x="24" y="0"/>
                    </a:moveTo>
                    <a:cubicBezTo>
                      <a:pt x="0" y="1"/>
                      <a:pt x="0" y="1"/>
                      <a:pt x="0" y="1"/>
                    </a:cubicBezTo>
                    <a:cubicBezTo>
                      <a:pt x="0" y="8"/>
                      <a:pt x="0" y="8"/>
                      <a:pt x="0" y="8"/>
                    </a:cubicBezTo>
                    <a:cubicBezTo>
                      <a:pt x="24" y="6"/>
                      <a:pt x="24" y="6"/>
                      <a:pt x="24" y="6"/>
                    </a:cubicBezTo>
                    <a:lnTo>
                      <a:pt x="24" y="0"/>
                    </a:lnTo>
                    <a:close/>
                    <a:moveTo>
                      <a:pt x="11" y="2"/>
                    </a:moveTo>
                    <a:cubicBezTo>
                      <a:pt x="12" y="2"/>
                      <a:pt x="12" y="2"/>
                      <a:pt x="12" y="2"/>
                    </a:cubicBezTo>
                    <a:cubicBezTo>
                      <a:pt x="12" y="2"/>
                      <a:pt x="12" y="3"/>
                      <a:pt x="11" y="3"/>
                    </a:cubicBezTo>
                    <a:cubicBezTo>
                      <a:pt x="11" y="3"/>
                      <a:pt x="11" y="2"/>
                      <a:pt x="11" y="2"/>
                    </a:cubicBezTo>
                    <a:cubicBezTo>
                      <a:pt x="11" y="2"/>
                      <a:pt x="11" y="2"/>
                      <a:pt x="11" y="2"/>
                    </a:cubicBezTo>
                    <a:close/>
                    <a:moveTo>
                      <a:pt x="1" y="7"/>
                    </a:moveTo>
                    <a:cubicBezTo>
                      <a:pt x="1" y="7"/>
                      <a:pt x="1" y="7"/>
                      <a:pt x="1" y="7"/>
                    </a:cubicBezTo>
                    <a:cubicBezTo>
                      <a:pt x="1" y="2"/>
                      <a:pt x="1" y="2"/>
                      <a:pt x="1" y="2"/>
                    </a:cubicBezTo>
                    <a:cubicBezTo>
                      <a:pt x="1" y="2"/>
                      <a:pt x="1" y="2"/>
                      <a:pt x="1" y="2"/>
                    </a:cubicBezTo>
                    <a:lnTo>
                      <a:pt x="1" y="7"/>
                    </a:lnTo>
                    <a:close/>
                    <a:moveTo>
                      <a:pt x="3" y="7"/>
                    </a:moveTo>
                    <a:cubicBezTo>
                      <a:pt x="2" y="7"/>
                      <a:pt x="2" y="7"/>
                      <a:pt x="2" y="7"/>
                    </a:cubicBezTo>
                    <a:cubicBezTo>
                      <a:pt x="2" y="2"/>
                      <a:pt x="2" y="2"/>
                      <a:pt x="2" y="2"/>
                    </a:cubicBezTo>
                    <a:cubicBezTo>
                      <a:pt x="3" y="2"/>
                      <a:pt x="3" y="2"/>
                      <a:pt x="3" y="2"/>
                    </a:cubicBezTo>
                    <a:lnTo>
                      <a:pt x="3" y="7"/>
                    </a:lnTo>
                    <a:close/>
                    <a:moveTo>
                      <a:pt x="4" y="7"/>
                    </a:moveTo>
                    <a:cubicBezTo>
                      <a:pt x="3" y="7"/>
                      <a:pt x="3" y="7"/>
                      <a:pt x="3" y="7"/>
                    </a:cubicBezTo>
                    <a:cubicBezTo>
                      <a:pt x="3" y="2"/>
                      <a:pt x="3" y="2"/>
                      <a:pt x="3" y="2"/>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6" y="7"/>
                    </a:moveTo>
                    <a:cubicBezTo>
                      <a:pt x="5" y="7"/>
                      <a:pt x="5" y="7"/>
                      <a:pt x="5" y="7"/>
                    </a:cubicBezTo>
                    <a:cubicBezTo>
                      <a:pt x="5" y="2"/>
                      <a:pt x="5" y="2"/>
                      <a:pt x="5" y="2"/>
                    </a:cubicBezTo>
                    <a:cubicBezTo>
                      <a:pt x="6" y="2"/>
                      <a:pt x="6" y="2"/>
                      <a:pt x="6" y="2"/>
                    </a:cubicBezTo>
                    <a:lnTo>
                      <a:pt x="6" y="7"/>
                    </a:lnTo>
                    <a:close/>
                    <a:moveTo>
                      <a:pt x="7" y="7"/>
                    </a:moveTo>
                    <a:cubicBezTo>
                      <a:pt x="6" y="7"/>
                      <a:pt x="6" y="7"/>
                      <a:pt x="6" y="7"/>
                    </a:cubicBezTo>
                    <a:cubicBezTo>
                      <a:pt x="6" y="2"/>
                      <a:pt x="6" y="2"/>
                      <a:pt x="6" y="2"/>
                    </a:cubicBezTo>
                    <a:cubicBezTo>
                      <a:pt x="7" y="2"/>
                      <a:pt x="7" y="2"/>
                      <a:pt x="7" y="2"/>
                    </a:cubicBezTo>
                    <a:lnTo>
                      <a:pt x="7" y="7"/>
                    </a:lnTo>
                    <a:close/>
                    <a:moveTo>
                      <a:pt x="8" y="7"/>
                    </a:moveTo>
                    <a:cubicBezTo>
                      <a:pt x="7" y="7"/>
                      <a:pt x="7" y="7"/>
                      <a:pt x="7" y="7"/>
                    </a:cubicBezTo>
                    <a:cubicBezTo>
                      <a:pt x="7" y="2"/>
                      <a:pt x="7" y="2"/>
                      <a:pt x="7" y="2"/>
                    </a:cubicBezTo>
                    <a:cubicBezTo>
                      <a:pt x="8" y="2"/>
                      <a:pt x="8" y="2"/>
                      <a:pt x="8" y="2"/>
                    </a:cubicBezTo>
                    <a:lnTo>
                      <a:pt x="8" y="7"/>
                    </a:lnTo>
                    <a:close/>
                    <a:moveTo>
                      <a:pt x="9" y="6"/>
                    </a:moveTo>
                    <a:cubicBezTo>
                      <a:pt x="9" y="6"/>
                      <a:pt x="9" y="6"/>
                      <a:pt x="9" y="6"/>
                    </a:cubicBezTo>
                    <a:cubicBezTo>
                      <a:pt x="9" y="2"/>
                      <a:pt x="9" y="2"/>
                      <a:pt x="9" y="2"/>
                    </a:cubicBezTo>
                    <a:cubicBezTo>
                      <a:pt x="9" y="2"/>
                      <a:pt x="9" y="2"/>
                      <a:pt x="9" y="2"/>
                    </a:cubicBezTo>
                    <a:lnTo>
                      <a:pt x="9" y="6"/>
                    </a:lnTo>
                    <a:close/>
                    <a:moveTo>
                      <a:pt x="10" y="6"/>
                    </a:moveTo>
                    <a:cubicBezTo>
                      <a:pt x="10" y="6"/>
                      <a:pt x="10" y="6"/>
                      <a:pt x="10" y="6"/>
                    </a:cubicBezTo>
                    <a:cubicBezTo>
                      <a:pt x="10" y="6"/>
                      <a:pt x="10" y="5"/>
                      <a:pt x="10" y="5"/>
                    </a:cubicBezTo>
                    <a:cubicBezTo>
                      <a:pt x="11" y="5"/>
                      <a:pt x="11" y="6"/>
                      <a:pt x="11" y="6"/>
                    </a:cubicBezTo>
                    <a:cubicBezTo>
                      <a:pt x="11" y="6"/>
                      <a:pt x="11" y="6"/>
                      <a:pt x="10" y="6"/>
                    </a:cubicBezTo>
                    <a:close/>
                    <a:moveTo>
                      <a:pt x="10" y="5"/>
                    </a:moveTo>
                    <a:cubicBezTo>
                      <a:pt x="10" y="5"/>
                      <a:pt x="10" y="4"/>
                      <a:pt x="10" y="4"/>
                    </a:cubicBezTo>
                    <a:cubicBezTo>
                      <a:pt x="10" y="4"/>
                      <a:pt x="10" y="4"/>
                      <a:pt x="10" y="4"/>
                    </a:cubicBezTo>
                    <a:cubicBezTo>
                      <a:pt x="11" y="4"/>
                      <a:pt x="11" y="4"/>
                      <a:pt x="11" y="4"/>
                    </a:cubicBezTo>
                    <a:cubicBezTo>
                      <a:pt x="11" y="4"/>
                      <a:pt x="11" y="5"/>
                      <a:pt x="10" y="5"/>
                    </a:cubicBezTo>
                    <a:close/>
                    <a:moveTo>
                      <a:pt x="10" y="3"/>
                    </a:moveTo>
                    <a:cubicBezTo>
                      <a:pt x="10" y="3"/>
                      <a:pt x="10" y="2"/>
                      <a:pt x="10" y="2"/>
                    </a:cubicBezTo>
                    <a:cubicBezTo>
                      <a:pt x="10" y="2"/>
                      <a:pt x="10" y="2"/>
                      <a:pt x="10" y="2"/>
                    </a:cubicBezTo>
                    <a:cubicBezTo>
                      <a:pt x="11" y="2"/>
                      <a:pt x="11" y="2"/>
                      <a:pt x="11" y="2"/>
                    </a:cubicBezTo>
                    <a:cubicBezTo>
                      <a:pt x="11" y="2"/>
                      <a:pt x="11" y="3"/>
                      <a:pt x="10" y="3"/>
                    </a:cubicBezTo>
                    <a:close/>
                    <a:moveTo>
                      <a:pt x="12" y="6"/>
                    </a:moveTo>
                    <a:cubicBezTo>
                      <a:pt x="11" y="6"/>
                      <a:pt x="11" y="6"/>
                      <a:pt x="11" y="6"/>
                    </a:cubicBezTo>
                    <a:cubicBezTo>
                      <a:pt x="11" y="5"/>
                      <a:pt x="11" y="5"/>
                      <a:pt x="11" y="5"/>
                    </a:cubicBezTo>
                    <a:cubicBezTo>
                      <a:pt x="12" y="5"/>
                      <a:pt x="12" y="5"/>
                      <a:pt x="12" y="5"/>
                    </a:cubicBezTo>
                    <a:lnTo>
                      <a:pt x="12" y="6"/>
                    </a:lnTo>
                    <a:close/>
                    <a:moveTo>
                      <a:pt x="12" y="4"/>
                    </a:moveTo>
                    <a:cubicBezTo>
                      <a:pt x="11" y="4"/>
                      <a:pt x="11" y="4"/>
                      <a:pt x="11" y="4"/>
                    </a:cubicBezTo>
                    <a:cubicBezTo>
                      <a:pt x="11" y="4"/>
                      <a:pt x="11" y="4"/>
                      <a:pt x="11" y="4"/>
                    </a:cubicBezTo>
                    <a:cubicBezTo>
                      <a:pt x="12" y="3"/>
                      <a:pt x="12" y="3"/>
                      <a:pt x="12" y="3"/>
                    </a:cubicBezTo>
                    <a:lnTo>
                      <a:pt x="12" y="4"/>
                    </a:lnTo>
                    <a:close/>
                    <a:moveTo>
                      <a:pt x="24" y="6"/>
                    </a:moveTo>
                    <a:cubicBezTo>
                      <a:pt x="13" y="6"/>
                      <a:pt x="13" y="6"/>
                      <a:pt x="13" y="6"/>
                    </a:cubicBezTo>
                    <a:cubicBezTo>
                      <a:pt x="13" y="4"/>
                      <a:pt x="13" y="4"/>
                      <a:pt x="13" y="4"/>
                    </a:cubicBezTo>
                    <a:cubicBezTo>
                      <a:pt x="24" y="4"/>
                      <a:pt x="24" y="4"/>
                      <a:pt x="24" y="4"/>
                    </a:cubicBezTo>
                    <a:lnTo>
                      <a:pt x="24" y="6"/>
                    </a:lnTo>
                    <a:close/>
                    <a:moveTo>
                      <a:pt x="24" y="3"/>
                    </a:moveTo>
                    <a:cubicBezTo>
                      <a:pt x="13" y="3"/>
                      <a:pt x="13" y="3"/>
                      <a:pt x="13" y="3"/>
                    </a:cubicBezTo>
                    <a:cubicBezTo>
                      <a:pt x="13" y="1"/>
                      <a:pt x="13" y="1"/>
                      <a:pt x="13" y="1"/>
                    </a:cubicBezTo>
                    <a:cubicBezTo>
                      <a:pt x="24" y="1"/>
                      <a:pt x="24" y="1"/>
                      <a:pt x="24" y="1"/>
                    </a:cubicBezTo>
                    <a:lnTo>
                      <a:pt x="2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grpSp>
      </p:grpSp>
      <p:grpSp>
        <p:nvGrpSpPr>
          <p:cNvPr id="29" name="Group 28"/>
          <p:cNvGrpSpPr/>
          <p:nvPr/>
        </p:nvGrpSpPr>
        <p:grpSpPr>
          <a:xfrm>
            <a:off x="5833700" y="1237163"/>
            <a:ext cx="726960" cy="726960"/>
            <a:chOff x="4864375" y="1291169"/>
            <a:chExt cx="429151" cy="429151"/>
          </a:xfrm>
        </p:grpSpPr>
        <p:sp>
          <p:nvSpPr>
            <p:cNvPr id="42" name="Oval 41"/>
            <p:cNvSpPr/>
            <p:nvPr/>
          </p:nvSpPr>
          <p:spPr>
            <a:xfrm>
              <a:off x="4864375" y="1291169"/>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136"/>
            <p:cNvGrpSpPr>
              <a:grpSpLocks/>
            </p:cNvGrpSpPr>
            <p:nvPr/>
          </p:nvGrpSpPr>
          <p:grpSpPr bwMode="auto">
            <a:xfrm>
              <a:off x="4956860" y="1377248"/>
              <a:ext cx="244182" cy="256992"/>
              <a:chOff x="4510653" y="1940151"/>
              <a:chExt cx="211137" cy="222249"/>
            </a:xfrm>
            <a:solidFill>
              <a:schemeClr val="bg1"/>
            </a:solidFill>
          </p:grpSpPr>
          <p:sp>
            <p:nvSpPr>
              <p:cNvPr id="44" name="Rectangle 218"/>
              <p:cNvSpPr>
                <a:spLocks noChangeArrowheads="1"/>
              </p:cNvSpPr>
              <p:nvPr/>
            </p:nvSpPr>
            <p:spPr bwMode="auto">
              <a:xfrm>
                <a:off x="4553515" y="2048101"/>
                <a:ext cx="254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45" name="Rectangle 219"/>
              <p:cNvSpPr>
                <a:spLocks noChangeArrowheads="1"/>
              </p:cNvSpPr>
              <p:nvPr/>
            </p:nvSpPr>
            <p:spPr bwMode="auto">
              <a:xfrm>
                <a:off x="4656703" y="2048101"/>
                <a:ext cx="20638"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46" name="Freeform 220"/>
              <p:cNvSpPr>
                <a:spLocks/>
              </p:cNvSpPr>
              <p:nvPr/>
            </p:nvSpPr>
            <p:spPr bwMode="auto">
              <a:xfrm>
                <a:off x="4596378" y="1970313"/>
                <a:ext cx="38100" cy="19050"/>
              </a:xfrm>
              <a:custGeom>
                <a:avLst/>
                <a:gdLst>
                  <a:gd name="T0" fmla="*/ 2147483647 w 12"/>
                  <a:gd name="T1" fmla="*/ 2147483647 h 6"/>
                  <a:gd name="T2" fmla="*/ 2147483647 w 12"/>
                  <a:gd name="T3" fmla="*/ 0 h 6"/>
                  <a:gd name="T4" fmla="*/ 2147483647 w 12"/>
                  <a:gd name="T5" fmla="*/ 2147483647 h 6"/>
                  <a:gd name="T6" fmla="*/ 0 w 12"/>
                  <a:gd name="T7" fmla="*/ 0 h 6"/>
                  <a:gd name="T8" fmla="*/ 0 w 12"/>
                  <a:gd name="T9" fmla="*/ 2147483647 h 6"/>
                  <a:gd name="T10" fmla="*/ 2147483647 w 12"/>
                  <a:gd name="T11" fmla="*/ 2147483647 h 6"/>
                  <a:gd name="T12" fmla="*/ 2147483647 w 12"/>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
                    <a:moveTo>
                      <a:pt x="12" y="3"/>
                    </a:moveTo>
                    <a:cubicBezTo>
                      <a:pt x="12" y="0"/>
                      <a:pt x="12" y="0"/>
                      <a:pt x="12" y="0"/>
                    </a:cubicBezTo>
                    <a:cubicBezTo>
                      <a:pt x="12" y="2"/>
                      <a:pt x="10" y="3"/>
                      <a:pt x="6" y="3"/>
                    </a:cubicBezTo>
                    <a:cubicBezTo>
                      <a:pt x="3" y="3"/>
                      <a:pt x="0" y="2"/>
                      <a:pt x="0" y="0"/>
                    </a:cubicBezTo>
                    <a:cubicBezTo>
                      <a:pt x="0" y="3"/>
                      <a:pt x="0" y="3"/>
                      <a:pt x="0" y="3"/>
                    </a:cubicBezTo>
                    <a:cubicBezTo>
                      <a:pt x="0" y="5"/>
                      <a:pt x="3" y="6"/>
                      <a:pt x="6" y="6"/>
                    </a:cubicBezTo>
                    <a:cubicBezTo>
                      <a:pt x="10" y="6"/>
                      <a:pt x="12" y="5"/>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47" name="Freeform 221"/>
              <p:cNvSpPr>
                <a:spLocks/>
              </p:cNvSpPr>
              <p:nvPr/>
            </p:nvSpPr>
            <p:spPr bwMode="auto">
              <a:xfrm>
                <a:off x="4596378" y="1960788"/>
                <a:ext cx="38100" cy="15875"/>
              </a:xfrm>
              <a:custGeom>
                <a:avLst/>
                <a:gdLst>
                  <a:gd name="T0" fmla="*/ 2147483647 w 12"/>
                  <a:gd name="T1" fmla="*/ 0 h 5"/>
                  <a:gd name="T2" fmla="*/ 2147483647 w 12"/>
                  <a:gd name="T3" fmla="*/ 2147483647 h 5"/>
                  <a:gd name="T4" fmla="*/ 0 w 12"/>
                  <a:gd name="T5" fmla="*/ 0 h 5"/>
                  <a:gd name="T6" fmla="*/ 0 w 12"/>
                  <a:gd name="T7" fmla="*/ 2147483647 h 5"/>
                  <a:gd name="T8" fmla="*/ 2147483647 w 12"/>
                  <a:gd name="T9" fmla="*/ 2147483647 h 5"/>
                  <a:gd name="T10" fmla="*/ 2147483647 w 12"/>
                  <a:gd name="T11" fmla="*/ 2147483647 h 5"/>
                  <a:gd name="T12" fmla="*/ 2147483647 w 12"/>
                  <a:gd name="T13" fmla="*/ 0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5">
                    <a:moveTo>
                      <a:pt x="12" y="0"/>
                    </a:moveTo>
                    <a:cubicBezTo>
                      <a:pt x="12" y="1"/>
                      <a:pt x="10" y="2"/>
                      <a:pt x="6" y="2"/>
                    </a:cubicBezTo>
                    <a:cubicBezTo>
                      <a:pt x="3" y="2"/>
                      <a:pt x="0" y="1"/>
                      <a:pt x="0" y="0"/>
                    </a:cubicBezTo>
                    <a:cubicBezTo>
                      <a:pt x="0" y="3"/>
                      <a:pt x="0" y="3"/>
                      <a:pt x="0" y="3"/>
                    </a:cubicBezTo>
                    <a:cubicBezTo>
                      <a:pt x="0" y="4"/>
                      <a:pt x="3" y="5"/>
                      <a:pt x="6" y="5"/>
                    </a:cubicBezTo>
                    <a:cubicBezTo>
                      <a:pt x="10" y="5"/>
                      <a:pt x="12" y="4"/>
                      <a:pt x="12" y="3"/>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48" name="Freeform 222"/>
              <p:cNvSpPr>
                <a:spLocks noEditPoints="1"/>
              </p:cNvSpPr>
              <p:nvPr/>
            </p:nvSpPr>
            <p:spPr bwMode="auto">
              <a:xfrm>
                <a:off x="4596378" y="1940151"/>
                <a:ext cx="38100" cy="23813"/>
              </a:xfrm>
              <a:custGeom>
                <a:avLst/>
                <a:gdLst>
                  <a:gd name="T0" fmla="*/ 0 w 12"/>
                  <a:gd name="T1" fmla="*/ 2147483647 h 8"/>
                  <a:gd name="T2" fmla="*/ 2147483647 w 12"/>
                  <a:gd name="T3" fmla="*/ 2147483647 h 8"/>
                  <a:gd name="T4" fmla="*/ 2147483647 w 12"/>
                  <a:gd name="T5" fmla="*/ 2147483647 h 8"/>
                  <a:gd name="T6" fmla="*/ 2147483647 w 12"/>
                  <a:gd name="T7" fmla="*/ 2147483647 h 8"/>
                  <a:gd name="T8" fmla="*/ 2147483647 w 12"/>
                  <a:gd name="T9" fmla="*/ 0 h 8"/>
                  <a:gd name="T10" fmla="*/ 0 w 12"/>
                  <a:gd name="T11" fmla="*/ 2147483647 h 8"/>
                  <a:gd name="T12" fmla="*/ 0 w 12"/>
                  <a:gd name="T13" fmla="*/ 2147483647 h 8"/>
                  <a:gd name="T14" fmla="*/ 0 w 12"/>
                  <a:gd name="T15" fmla="*/ 2147483647 h 8"/>
                  <a:gd name="T16" fmla="*/ 2147483647 w 12"/>
                  <a:gd name="T17" fmla="*/ 2147483647 h 8"/>
                  <a:gd name="T18" fmla="*/ 2147483647 w 12"/>
                  <a:gd name="T19" fmla="*/ 2147483647 h 8"/>
                  <a:gd name="T20" fmla="*/ 2147483647 w 12"/>
                  <a:gd name="T21" fmla="*/ 2147483647 h 8"/>
                  <a:gd name="T22" fmla="*/ 0 w 12"/>
                  <a:gd name="T23" fmla="*/ 2147483647 h 8"/>
                  <a:gd name="T24" fmla="*/ 2147483647 w 12"/>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8">
                    <a:moveTo>
                      <a:pt x="0" y="6"/>
                    </a:moveTo>
                    <a:cubicBezTo>
                      <a:pt x="0" y="7"/>
                      <a:pt x="3" y="8"/>
                      <a:pt x="6" y="8"/>
                    </a:cubicBezTo>
                    <a:cubicBezTo>
                      <a:pt x="10" y="8"/>
                      <a:pt x="12" y="7"/>
                      <a:pt x="12" y="6"/>
                    </a:cubicBezTo>
                    <a:cubicBezTo>
                      <a:pt x="12" y="3"/>
                      <a:pt x="12" y="3"/>
                      <a:pt x="12" y="3"/>
                    </a:cubicBezTo>
                    <a:cubicBezTo>
                      <a:pt x="12" y="2"/>
                      <a:pt x="10" y="0"/>
                      <a:pt x="6" y="0"/>
                    </a:cubicBezTo>
                    <a:cubicBezTo>
                      <a:pt x="3" y="0"/>
                      <a:pt x="0" y="2"/>
                      <a:pt x="0" y="3"/>
                    </a:cubicBezTo>
                    <a:cubicBezTo>
                      <a:pt x="0" y="3"/>
                      <a:pt x="0" y="3"/>
                      <a:pt x="0" y="3"/>
                    </a:cubicBezTo>
                    <a:lnTo>
                      <a:pt x="0" y="6"/>
                    </a:lnTo>
                    <a:close/>
                    <a:moveTo>
                      <a:pt x="6" y="1"/>
                    </a:moveTo>
                    <a:cubicBezTo>
                      <a:pt x="10" y="1"/>
                      <a:pt x="12" y="2"/>
                      <a:pt x="12" y="3"/>
                    </a:cubicBezTo>
                    <a:cubicBezTo>
                      <a:pt x="12" y="4"/>
                      <a:pt x="10" y="5"/>
                      <a:pt x="6" y="5"/>
                    </a:cubicBezTo>
                    <a:cubicBezTo>
                      <a:pt x="3" y="5"/>
                      <a:pt x="0" y="4"/>
                      <a:pt x="0" y="3"/>
                    </a:cubicBezTo>
                    <a:cubicBezTo>
                      <a:pt x="0" y="2"/>
                      <a:pt x="3" y="1"/>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49" name="Freeform 223"/>
              <p:cNvSpPr>
                <a:spLocks noEditPoints="1"/>
              </p:cNvSpPr>
              <p:nvPr/>
            </p:nvSpPr>
            <p:spPr bwMode="auto">
              <a:xfrm>
                <a:off x="4599553" y="1943326"/>
                <a:ext cx="34925" cy="12700"/>
              </a:xfrm>
              <a:custGeom>
                <a:avLst/>
                <a:gdLst>
                  <a:gd name="T0" fmla="*/ 2147483647 w 11"/>
                  <a:gd name="T1" fmla="*/ 2147483647 h 4"/>
                  <a:gd name="T2" fmla="*/ 2147483647 w 11"/>
                  <a:gd name="T3" fmla="*/ 2147483647 h 4"/>
                  <a:gd name="T4" fmla="*/ 2147483647 w 11"/>
                  <a:gd name="T5" fmla="*/ 0 h 4"/>
                  <a:gd name="T6" fmla="*/ 0 w 11"/>
                  <a:gd name="T7" fmla="*/ 2147483647 h 4"/>
                  <a:gd name="T8" fmla="*/ 2147483647 w 11"/>
                  <a:gd name="T9" fmla="*/ 2147483647 h 4"/>
                  <a:gd name="T10" fmla="*/ 2147483647 w 11"/>
                  <a:gd name="T11" fmla="*/ 0 h 4"/>
                  <a:gd name="T12" fmla="*/ 2147483647 w 11"/>
                  <a:gd name="T13" fmla="*/ 2147483647 h 4"/>
                  <a:gd name="T14" fmla="*/ 2147483647 w 11"/>
                  <a:gd name="T15" fmla="*/ 2147483647 h 4"/>
                  <a:gd name="T16" fmla="*/ 0 w 11"/>
                  <a:gd name="T17" fmla="*/ 2147483647 h 4"/>
                  <a:gd name="T18" fmla="*/ 2147483647 w 11"/>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4">
                    <a:moveTo>
                      <a:pt x="5" y="4"/>
                    </a:moveTo>
                    <a:cubicBezTo>
                      <a:pt x="8" y="4"/>
                      <a:pt x="11" y="3"/>
                      <a:pt x="11" y="2"/>
                    </a:cubicBezTo>
                    <a:cubicBezTo>
                      <a:pt x="11" y="1"/>
                      <a:pt x="8" y="0"/>
                      <a:pt x="5" y="0"/>
                    </a:cubicBezTo>
                    <a:cubicBezTo>
                      <a:pt x="2" y="0"/>
                      <a:pt x="0" y="1"/>
                      <a:pt x="0" y="2"/>
                    </a:cubicBezTo>
                    <a:cubicBezTo>
                      <a:pt x="0" y="3"/>
                      <a:pt x="2" y="4"/>
                      <a:pt x="5" y="4"/>
                    </a:cubicBezTo>
                    <a:close/>
                    <a:moveTo>
                      <a:pt x="5" y="0"/>
                    </a:moveTo>
                    <a:cubicBezTo>
                      <a:pt x="8" y="0"/>
                      <a:pt x="10" y="1"/>
                      <a:pt x="10" y="2"/>
                    </a:cubicBezTo>
                    <a:cubicBezTo>
                      <a:pt x="10" y="3"/>
                      <a:pt x="8" y="4"/>
                      <a:pt x="5" y="4"/>
                    </a:cubicBezTo>
                    <a:cubicBezTo>
                      <a:pt x="3" y="4"/>
                      <a:pt x="0" y="3"/>
                      <a:pt x="0" y="2"/>
                    </a:cubicBezTo>
                    <a:cubicBezTo>
                      <a:pt x="0" y="1"/>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0" name="Freeform 224"/>
              <p:cNvSpPr>
                <a:spLocks/>
              </p:cNvSpPr>
              <p:nvPr/>
            </p:nvSpPr>
            <p:spPr bwMode="auto">
              <a:xfrm>
                <a:off x="4510653" y="2057626"/>
                <a:ext cx="39688" cy="15875"/>
              </a:xfrm>
              <a:custGeom>
                <a:avLst/>
                <a:gdLst>
                  <a:gd name="T0" fmla="*/ 2147483647 w 13"/>
                  <a:gd name="T1" fmla="*/ 2147483647 h 5"/>
                  <a:gd name="T2" fmla="*/ 0 w 13"/>
                  <a:gd name="T3" fmla="*/ 0 h 5"/>
                  <a:gd name="T4" fmla="*/ 0 w 13"/>
                  <a:gd name="T5" fmla="*/ 2147483647 h 5"/>
                  <a:gd name="T6" fmla="*/ 2147483647 w 13"/>
                  <a:gd name="T7" fmla="*/ 2147483647 h 5"/>
                  <a:gd name="T8" fmla="*/ 2147483647 w 13"/>
                  <a:gd name="T9" fmla="*/ 2147483647 h 5"/>
                  <a:gd name="T10" fmla="*/ 2147483647 w 13"/>
                  <a:gd name="T11" fmla="*/ 0 h 5"/>
                  <a:gd name="T12" fmla="*/ 2147483647 w 13"/>
                  <a:gd name="T13" fmla="*/ 2147483647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5">
                    <a:moveTo>
                      <a:pt x="7" y="2"/>
                    </a:moveTo>
                    <a:cubicBezTo>
                      <a:pt x="3" y="2"/>
                      <a:pt x="0" y="1"/>
                      <a:pt x="0" y="0"/>
                    </a:cubicBezTo>
                    <a:cubicBezTo>
                      <a:pt x="0" y="3"/>
                      <a:pt x="0" y="3"/>
                      <a:pt x="0" y="3"/>
                    </a:cubicBezTo>
                    <a:cubicBezTo>
                      <a:pt x="0" y="4"/>
                      <a:pt x="3" y="5"/>
                      <a:pt x="7" y="5"/>
                    </a:cubicBezTo>
                    <a:cubicBezTo>
                      <a:pt x="10" y="5"/>
                      <a:pt x="13" y="4"/>
                      <a:pt x="13" y="3"/>
                    </a:cubicBezTo>
                    <a:cubicBezTo>
                      <a:pt x="13" y="0"/>
                      <a:pt x="13" y="0"/>
                      <a:pt x="13" y="0"/>
                    </a:cubicBezTo>
                    <a:cubicBezTo>
                      <a:pt x="13" y="1"/>
                      <a:pt x="10" y="2"/>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1" name="Freeform 225"/>
              <p:cNvSpPr>
                <a:spLocks/>
              </p:cNvSpPr>
              <p:nvPr/>
            </p:nvSpPr>
            <p:spPr bwMode="auto">
              <a:xfrm>
                <a:off x="4510653" y="2044926"/>
                <a:ext cx="39688" cy="19050"/>
              </a:xfrm>
              <a:custGeom>
                <a:avLst/>
                <a:gdLst>
                  <a:gd name="T0" fmla="*/ 2147483647 w 13"/>
                  <a:gd name="T1" fmla="*/ 2147483647 h 6"/>
                  <a:gd name="T2" fmla="*/ 0 w 13"/>
                  <a:gd name="T3" fmla="*/ 0 h 6"/>
                  <a:gd name="T4" fmla="*/ 0 w 13"/>
                  <a:gd name="T5" fmla="*/ 2147483647 h 6"/>
                  <a:gd name="T6" fmla="*/ 2147483647 w 13"/>
                  <a:gd name="T7" fmla="*/ 2147483647 h 6"/>
                  <a:gd name="T8" fmla="*/ 2147483647 w 13"/>
                  <a:gd name="T9" fmla="*/ 2147483647 h 6"/>
                  <a:gd name="T10" fmla="*/ 2147483647 w 13"/>
                  <a:gd name="T11" fmla="*/ 0 h 6"/>
                  <a:gd name="T12" fmla="*/ 2147483647 w 13"/>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6">
                    <a:moveTo>
                      <a:pt x="7" y="3"/>
                    </a:moveTo>
                    <a:cubicBezTo>
                      <a:pt x="3" y="3"/>
                      <a:pt x="0" y="2"/>
                      <a:pt x="0" y="0"/>
                    </a:cubicBezTo>
                    <a:cubicBezTo>
                      <a:pt x="0" y="3"/>
                      <a:pt x="0" y="3"/>
                      <a:pt x="0" y="3"/>
                    </a:cubicBezTo>
                    <a:cubicBezTo>
                      <a:pt x="0" y="5"/>
                      <a:pt x="3" y="6"/>
                      <a:pt x="7" y="6"/>
                    </a:cubicBezTo>
                    <a:cubicBezTo>
                      <a:pt x="10" y="6"/>
                      <a:pt x="13" y="5"/>
                      <a:pt x="13" y="3"/>
                    </a:cubicBezTo>
                    <a:cubicBezTo>
                      <a:pt x="13" y="0"/>
                      <a:pt x="13" y="0"/>
                      <a:pt x="13" y="0"/>
                    </a:cubicBezTo>
                    <a:cubicBezTo>
                      <a:pt x="13" y="2"/>
                      <a:pt x="10"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2" name="Freeform 226"/>
              <p:cNvSpPr>
                <a:spLocks noEditPoints="1"/>
              </p:cNvSpPr>
              <p:nvPr/>
            </p:nvSpPr>
            <p:spPr bwMode="auto">
              <a:xfrm>
                <a:off x="4510653" y="2025876"/>
                <a:ext cx="39688" cy="25400"/>
              </a:xfrm>
              <a:custGeom>
                <a:avLst/>
                <a:gdLst>
                  <a:gd name="T0" fmla="*/ 2147483647 w 13"/>
                  <a:gd name="T1" fmla="*/ 0 h 8"/>
                  <a:gd name="T2" fmla="*/ 0 w 13"/>
                  <a:gd name="T3" fmla="*/ 2147483647 h 8"/>
                  <a:gd name="T4" fmla="*/ 0 w 13"/>
                  <a:gd name="T5" fmla="*/ 2147483647 h 8"/>
                  <a:gd name="T6" fmla="*/ 0 w 13"/>
                  <a:gd name="T7" fmla="*/ 2147483647 h 8"/>
                  <a:gd name="T8" fmla="*/ 2147483647 w 13"/>
                  <a:gd name="T9" fmla="*/ 2147483647 h 8"/>
                  <a:gd name="T10" fmla="*/ 2147483647 w 13"/>
                  <a:gd name="T11" fmla="*/ 2147483647 h 8"/>
                  <a:gd name="T12" fmla="*/ 2147483647 w 13"/>
                  <a:gd name="T13" fmla="*/ 2147483647 h 8"/>
                  <a:gd name="T14" fmla="*/ 2147483647 w 13"/>
                  <a:gd name="T15" fmla="*/ 0 h 8"/>
                  <a:gd name="T16" fmla="*/ 2147483647 w 13"/>
                  <a:gd name="T17" fmla="*/ 2147483647 h 8"/>
                  <a:gd name="T18" fmla="*/ 2147483647 w 13"/>
                  <a:gd name="T19" fmla="*/ 2147483647 h 8"/>
                  <a:gd name="T20" fmla="*/ 2147483647 w 13"/>
                  <a:gd name="T21" fmla="*/ 0 h 8"/>
                  <a:gd name="T22" fmla="*/ 2147483647 w 13"/>
                  <a:gd name="T23" fmla="*/ 2147483647 h 8"/>
                  <a:gd name="T24" fmla="*/ 2147483647 w 13"/>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 h="8">
                    <a:moveTo>
                      <a:pt x="7" y="0"/>
                    </a:moveTo>
                    <a:cubicBezTo>
                      <a:pt x="3" y="0"/>
                      <a:pt x="0" y="1"/>
                      <a:pt x="0" y="3"/>
                    </a:cubicBezTo>
                    <a:cubicBezTo>
                      <a:pt x="0" y="3"/>
                      <a:pt x="0" y="3"/>
                      <a:pt x="0" y="3"/>
                    </a:cubicBezTo>
                    <a:cubicBezTo>
                      <a:pt x="0" y="6"/>
                      <a:pt x="0" y="6"/>
                      <a:pt x="0" y="6"/>
                    </a:cubicBezTo>
                    <a:cubicBezTo>
                      <a:pt x="0" y="7"/>
                      <a:pt x="3" y="8"/>
                      <a:pt x="7" y="8"/>
                    </a:cubicBezTo>
                    <a:cubicBezTo>
                      <a:pt x="10" y="8"/>
                      <a:pt x="13" y="7"/>
                      <a:pt x="13" y="6"/>
                    </a:cubicBezTo>
                    <a:cubicBezTo>
                      <a:pt x="13" y="3"/>
                      <a:pt x="13" y="3"/>
                      <a:pt x="13" y="3"/>
                    </a:cubicBezTo>
                    <a:cubicBezTo>
                      <a:pt x="13" y="1"/>
                      <a:pt x="10" y="0"/>
                      <a:pt x="7" y="0"/>
                    </a:cubicBezTo>
                    <a:close/>
                    <a:moveTo>
                      <a:pt x="7" y="5"/>
                    </a:moveTo>
                    <a:cubicBezTo>
                      <a:pt x="3" y="5"/>
                      <a:pt x="1" y="4"/>
                      <a:pt x="1" y="3"/>
                    </a:cubicBezTo>
                    <a:cubicBezTo>
                      <a:pt x="1" y="1"/>
                      <a:pt x="3" y="0"/>
                      <a:pt x="7" y="0"/>
                    </a:cubicBezTo>
                    <a:cubicBezTo>
                      <a:pt x="10" y="0"/>
                      <a:pt x="13" y="1"/>
                      <a:pt x="13" y="3"/>
                    </a:cubicBezTo>
                    <a:cubicBezTo>
                      <a:pt x="13" y="4"/>
                      <a:pt x="10"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3" name="Freeform 227"/>
              <p:cNvSpPr>
                <a:spLocks noEditPoints="1"/>
              </p:cNvSpPr>
              <p:nvPr/>
            </p:nvSpPr>
            <p:spPr bwMode="auto">
              <a:xfrm>
                <a:off x="4513828" y="2025876"/>
                <a:ext cx="33338" cy="15875"/>
              </a:xfrm>
              <a:custGeom>
                <a:avLst/>
                <a:gdLst>
                  <a:gd name="T0" fmla="*/ 2147483647 w 11"/>
                  <a:gd name="T1" fmla="*/ 0 h 5"/>
                  <a:gd name="T2" fmla="*/ 0 w 11"/>
                  <a:gd name="T3" fmla="*/ 2147483647 h 5"/>
                  <a:gd name="T4" fmla="*/ 2147483647 w 11"/>
                  <a:gd name="T5" fmla="*/ 2147483647 h 5"/>
                  <a:gd name="T6" fmla="*/ 2147483647 w 11"/>
                  <a:gd name="T7" fmla="*/ 2147483647 h 5"/>
                  <a:gd name="T8" fmla="*/ 2147483647 w 11"/>
                  <a:gd name="T9" fmla="*/ 0 h 5"/>
                  <a:gd name="T10" fmla="*/ 2147483647 w 11"/>
                  <a:gd name="T11" fmla="*/ 2147483647 h 5"/>
                  <a:gd name="T12" fmla="*/ 2147483647 w 11"/>
                  <a:gd name="T13" fmla="*/ 2147483647 h 5"/>
                  <a:gd name="T14" fmla="*/ 2147483647 w 11"/>
                  <a:gd name="T15" fmla="*/ 2147483647 h 5"/>
                  <a:gd name="T16" fmla="*/ 2147483647 w 11"/>
                  <a:gd name="T17" fmla="*/ 2147483647 h 5"/>
                  <a:gd name="T18" fmla="*/ 2147483647 w 11"/>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5">
                    <a:moveTo>
                      <a:pt x="6" y="0"/>
                    </a:moveTo>
                    <a:cubicBezTo>
                      <a:pt x="2" y="0"/>
                      <a:pt x="0" y="1"/>
                      <a:pt x="0" y="3"/>
                    </a:cubicBezTo>
                    <a:cubicBezTo>
                      <a:pt x="0" y="4"/>
                      <a:pt x="2" y="5"/>
                      <a:pt x="6" y="5"/>
                    </a:cubicBezTo>
                    <a:cubicBezTo>
                      <a:pt x="9" y="5"/>
                      <a:pt x="11" y="4"/>
                      <a:pt x="11" y="3"/>
                    </a:cubicBezTo>
                    <a:cubicBezTo>
                      <a:pt x="11" y="1"/>
                      <a:pt x="9" y="0"/>
                      <a:pt x="6" y="0"/>
                    </a:cubicBezTo>
                    <a:close/>
                    <a:moveTo>
                      <a:pt x="6" y="4"/>
                    </a:moveTo>
                    <a:cubicBezTo>
                      <a:pt x="3" y="4"/>
                      <a:pt x="1" y="4"/>
                      <a:pt x="1" y="3"/>
                    </a:cubicBezTo>
                    <a:cubicBezTo>
                      <a:pt x="1" y="1"/>
                      <a:pt x="3" y="1"/>
                      <a:pt x="6" y="1"/>
                    </a:cubicBezTo>
                    <a:cubicBezTo>
                      <a:pt x="8" y="1"/>
                      <a:pt x="10" y="1"/>
                      <a:pt x="10" y="3"/>
                    </a:cubicBezTo>
                    <a:cubicBezTo>
                      <a:pt x="10" y="4"/>
                      <a:pt x="8"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4" name="Freeform 228"/>
              <p:cNvSpPr>
                <a:spLocks/>
              </p:cNvSpPr>
              <p:nvPr/>
            </p:nvSpPr>
            <p:spPr bwMode="auto">
              <a:xfrm>
                <a:off x="4596378" y="2144937"/>
                <a:ext cx="38100" cy="17463"/>
              </a:xfrm>
              <a:custGeom>
                <a:avLst/>
                <a:gdLst>
                  <a:gd name="T0" fmla="*/ 2147483647 w 12"/>
                  <a:gd name="T1" fmla="*/ 2147483647 h 6"/>
                  <a:gd name="T2" fmla="*/ 0 w 12"/>
                  <a:gd name="T3" fmla="*/ 0 h 6"/>
                  <a:gd name="T4" fmla="*/ 0 w 12"/>
                  <a:gd name="T5" fmla="*/ 2147483647 h 6"/>
                  <a:gd name="T6" fmla="*/ 2147483647 w 12"/>
                  <a:gd name="T7" fmla="*/ 2147483647 h 6"/>
                  <a:gd name="T8" fmla="*/ 2147483647 w 12"/>
                  <a:gd name="T9" fmla="*/ 2147483647 h 6"/>
                  <a:gd name="T10" fmla="*/ 2147483647 w 12"/>
                  <a:gd name="T11" fmla="*/ 0 h 6"/>
                  <a:gd name="T12" fmla="*/ 2147483647 w 12"/>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
                    <a:moveTo>
                      <a:pt x="6" y="3"/>
                    </a:moveTo>
                    <a:cubicBezTo>
                      <a:pt x="3" y="3"/>
                      <a:pt x="0" y="2"/>
                      <a:pt x="0" y="0"/>
                    </a:cubicBezTo>
                    <a:cubicBezTo>
                      <a:pt x="0" y="3"/>
                      <a:pt x="0" y="3"/>
                      <a:pt x="0" y="3"/>
                    </a:cubicBezTo>
                    <a:cubicBezTo>
                      <a:pt x="0" y="5"/>
                      <a:pt x="3" y="6"/>
                      <a:pt x="6" y="6"/>
                    </a:cubicBezTo>
                    <a:cubicBezTo>
                      <a:pt x="10" y="6"/>
                      <a:pt x="12" y="5"/>
                      <a:pt x="12" y="3"/>
                    </a:cubicBezTo>
                    <a:cubicBezTo>
                      <a:pt x="12" y="0"/>
                      <a:pt x="12" y="0"/>
                      <a:pt x="12" y="0"/>
                    </a:cubicBezTo>
                    <a:cubicBezTo>
                      <a:pt x="12" y="2"/>
                      <a:pt x="10" y="3"/>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5" name="Freeform 229"/>
              <p:cNvSpPr>
                <a:spLocks/>
              </p:cNvSpPr>
              <p:nvPr/>
            </p:nvSpPr>
            <p:spPr bwMode="auto">
              <a:xfrm>
                <a:off x="4596378" y="2132237"/>
                <a:ext cx="38100" cy="19050"/>
              </a:xfrm>
              <a:custGeom>
                <a:avLst/>
                <a:gdLst>
                  <a:gd name="T0" fmla="*/ 2147483647 w 12"/>
                  <a:gd name="T1" fmla="*/ 2147483647 h 6"/>
                  <a:gd name="T2" fmla="*/ 0 w 12"/>
                  <a:gd name="T3" fmla="*/ 0 h 6"/>
                  <a:gd name="T4" fmla="*/ 0 w 12"/>
                  <a:gd name="T5" fmla="*/ 2147483647 h 6"/>
                  <a:gd name="T6" fmla="*/ 2147483647 w 12"/>
                  <a:gd name="T7" fmla="*/ 2147483647 h 6"/>
                  <a:gd name="T8" fmla="*/ 2147483647 w 12"/>
                  <a:gd name="T9" fmla="*/ 2147483647 h 6"/>
                  <a:gd name="T10" fmla="*/ 2147483647 w 12"/>
                  <a:gd name="T11" fmla="*/ 0 h 6"/>
                  <a:gd name="T12" fmla="*/ 2147483647 w 12"/>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
                    <a:moveTo>
                      <a:pt x="6" y="3"/>
                    </a:moveTo>
                    <a:cubicBezTo>
                      <a:pt x="3" y="3"/>
                      <a:pt x="0" y="2"/>
                      <a:pt x="0" y="0"/>
                    </a:cubicBezTo>
                    <a:cubicBezTo>
                      <a:pt x="0" y="3"/>
                      <a:pt x="0" y="3"/>
                      <a:pt x="0" y="3"/>
                    </a:cubicBezTo>
                    <a:cubicBezTo>
                      <a:pt x="0" y="5"/>
                      <a:pt x="3" y="6"/>
                      <a:pt x="6" y="6"/>
                    </a:cubicBezTo>
                    <a:cubicBezTo>
                      <a:pt x="10" y="6"/>
                      <a:pt x="12" y="5"/>
                      <a:pt x="12" y="3"/>
                    </a:cubicBezTo>
                    <a:cubicBezTo>
                      <a:pt x="12" y="0"/>
                      <a:pt x="12" y="0"/>
                      <a:pt x="12" y="0"/>
                    </a:cubicBezTo>
                    <a:cubicBezTo>
                      <a:pt x="12" y="2"/>
                      <a:pt x="10" y="3"/>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6" name="Freeform 230"/>
              <p:cNvSpPr>
                <a:spLocks noEditPoints="1"/>
              </p:cNvSpPr>
              <p:nvPr/>
            </p:nvSpPr>
            <p:spPr bwMode="auto">
              <a:xfrm>
                <a:off x="4596378" y="2113187"/>
                <a:ext cx="38100" cy="25400"/>
              </a:xfrm>
              <a:custGeom>
                <a:avLst/>
                <a:gdLst>
                  <a:gd name="T0" fmla="*/ 2147483647 w 12"/>
                  <a:gd name="T1" fmla="*/ 0 h 8"/>
                  <a:gd name="T2" fmla="*/ 0 w 12"/>
                  <a:gd name="T3" fmla="*/ 2147483647 h 8"/>
                  <a:gd name="T4" fmla="*/ 0 w 12"/>
                  <a:gd name="T5" fmla="*/ 2147483647 h 8"/>
                  <a:gd name="T6" fmla="*/ 0 w 12"/>
                  <a:gd name="T7" fmla="*/ 2147483647 h 8"/>
                  <a:gd name="T8" fmla="*/ 2147483647 w 12"/>
                  <a:gd name="T9" fmla="*/ 2147483647 h 8"/>
                  <a:gd name="T10" fmla="*/ 2147483647 w 12"/>
                  <a:gd name="T11" fmla="*/ 2147483647 h 8"/>
                  <a:gd name="T12" fmla="*/ 2147483647 w 12"/>
                  <a:gd name="T13" fmla="*/ 2147483647 h 8"/>
                  <a:gd name="T14" fmla="*/ 2147483647 w 12"/>
                  <a:gd name="T15" fmla="*/ 0 h 8"/>
                  <a:gd name="T16" fmla="*/ 2147483647 w 12"/>
                  <a:gd name="T17" fmla="*/ 2147483647 h 8"/>
                  <a:gd name="T18" fmla="*/ 0 w 12"/>
                  <a:gd name="T19" fmla="*/ 2147483647 h 8"/>
                  <a:gd name="T20" fmla="*/ 2147483647 w 12"/>
                  <a:gd name="T21" fmla="*/ 0 h 8"/>
                  <a:gd name="T22" fmla="*/ 2147483647 w 12"/>
                  <a:gd name="T23" fmla="*/ 2147483647 h 8"/>
                  <a:gd name="T24" fmla="*/ 2147483647 w 12"/>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8">
                    <a:moveTo>
                      <a:pt x="6" y="0"/>
                    </a:moveTo>
                    <a:cubicBezTo>
                      <a:pt x="3" y="0"/>
                      <a:pt x="0" y="1"/>
                      <a:pt x="0" y="3"/>
                    </a:cubicBezTo>
                    <a:cubicBezTo>
                      <a:pt x="0" y="3"/>
                      <a:pt x="0" y="3"/>
                      <a:pt x="0" y="3"/>
                    </a:cubicBezTo>
                    <a:cubicBezTo>
                      <a:pt x="0" y="6"/>
                      <a:pt x="0" y="6"/>
                      <a:pt x="0" y="6"/>
                    </a:cubicBezTo>
                    <a:cubicBezTo>
                      <a:pt x="0" y="7"/>
                      <a:pt x="3" y="8"/>
                      <a:pt x="6" y="8"/>
                    </a:cubicBezTo>
                    <a:cubicBezTo>
                      <a:pt x="10" y="8"/>
                      <a:pt x="12" y="7"/>
                      <a:pt x="12" y="6"/>
                    </a:cubicBezTo>
                    <a:cubicBezTo>
                      <a:pt x="12" y="3"/>
                      <a:pt x="12" y="3"/>
                      <a:pt x="12" y="3"/>
                    </a:cubicBezTo>
                    <a:cubicBezTo>
                      <a:pt x="12" y="1"/>
                      <a:pt x="10" y="0"/>
                      <a:pt x="6" y="0"/>
                    </a:cubicBezTo>
                    <a:close/>
                    <a:moveTo>
                      <a:pt x="6" y="5"/>
                    </a:moveTo>
                    <a:cubicBezTo>
                      <a:pt x="3" y="5"/>
                      <a:pt x="0" y="4"/>
                      <a:pt x="0" y="3"/>
                    </a:cubicBezTo>
                    <a:cubicBezTo>
                      <a:pt x="0" y="1"/>
                      <a:pt x="3" y="0"/>
                      <a:pt x="6" y="0"/>
                    </a:cubicBezTo>
                    <a:cubicBezTo>
                      <a:pt x="10" y="0"/>
                      <a:pt x="12" y="1"/>
                      <a:pt x="12" y="3"/>
                    </a:cubicBezTo>
                    <a:cubicBezTo>
                      <a:pt x="12" y="4"/>
                      <a:pt x="10"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7" name="Freeform 231"/>
              <p:cNvSpPr>
                <a:spLocks noEditPoints="1"/>
              </p:cNvSpPr>
              <p:nvPr/>
            </p:nvSpPr>
            <p:spPr bwMode="auto">
              <a:xfrm>
                <a:off x="4599553" y="2113187"/>
                <a:ext cx="34925" cy="15875"/>
              </a:xfrm>
              <a:custGeom>
                <a:avLst/>
                <a:gdLst>
                  <a:gd name="T0" fmla="*/ 2147483647 w 11"/>
                  <a:gd name="T1" fmla="*/ 0 h 5"/>
                  <a:gd name="T2" fmla="*/ 0 w 11"/>
                  <a:gd name="T3" fmla="*/ 2147483647 h 5"/>
                  <a:gd name="T4" fmla="*/ 2147483647 w 11"/>
                  <a:gd name="T5" fmla="*/ 2147483647 h 5"/>
                  <a:gd name="T6" fmla="*/ 2147483647 w 11"/>
                  <a:gd name="T7" fmla="*/ 2147483647 h 5"/>
                  <a:gd name="T8" fmla="*/ 2147483647 w 11"/>
                  <a:gd name="T9" fmla="*/ 0 h 5"/>
                  <a:gd name="T10" fmla="*/ 2147483647 w 11"/>
                  <a:gd name="T11" fmla="*/ 2147483647 h 5"/>
                  <a:gd name="T12" fmla="*/ 0 w 11"/>
                  <a:gd name="T13" fmla="*/ 2147483647 h 5"/>
                  <a:gd name="T14" fmla="*/ 2147483647 w 11"/>
                  <a:gd name="T15" fmla="*/ 2147483647 h 5"/>
                  <a:gd name="T16" fmla="*/ 2147483647 w 11"/>
                  <a:gd name="T17" fmla="*/ 2147483647 h 5"/>
                  <a:gd name="T18" fmla="*/ 2147483647 w 11"/>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5">
                    <a:moveTo>
                      <a:pt x="5" y="0"/>
                    </a:moveTo>
                    <a:cubicBezTo>
                      <a:pt x="2" y="0"/>
                      <a:pt x="0" y="1"/>
                      <a:pt x="0" y="3"/>
                    </a:cubicBezTo>
                    <a:cubicBezTo>
                      <a:pt x="0" y="4"/>
                      <a:pt x="2" y="5"/>
                      <a:pt x="5" y="5"/>
                    </a:cubicBezTo>
                    <a:cubicBezTo>
                      <a:pt x="8" y="5"/>
                      <a:pt x="11" y="4"/>
                      <a:pt x="11" y="3"/>
                    </a:cubicBezTo>
                    <a:cubicBezTo>
                      <a:pt x="11" y="1"/>
                      <a:pt x="8" y="0"/>
                      <a:pt x="5" y="0"/>
                    </a:cubicBezTo>
                    <a:close/>
                    <a:moveTo>
                      <a:pt x="5" y="5"/>
                    </a:moveTo>
                    <a:cubicBezTo>
                      <a:pt x="3" y="5"/>
                      <a:pt x="0" y="4"/>
                      <a:pt x="0" y="3"/>
                    </a:cubicBezTo>
                    <a:cubicBezTo>
                      <a:pt x="0" y="2"/>
                      <a:pt x="3" y="1"/>
                      <a:pt x="5" y="1"/>
                    </a:cubicBezTo>
                    <a:cubicBezTo>
                      <a:pt x="8" y="1"/>
                      <a:pt x="10" y="2"/>
                      <a:pt x="10" y="3"/>
                    </a:cubicBezTo>
                    <a:cubicBezTo>
                      <a:pt x="10" y="4"/>
                      <a:pt x="8" y="5"/>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8" name="Freeform 232"/>
              <p:cNvSpPr>
                <a:spLocks/>
              </p:cNvSpPr>
              <p:nvPr/>
            </p:nvSpPr>
            <p:spPr bwMode="auto">
              <a:xfrm>
                <a:off x="4680515" y="2060801"/>
                <a:ext cx="41275" cy="15875"/>
              </a:xfrm>
              <a:custGeom>
                <a:avLst/>
                <a:gdLst>
                  <a:gd name="T0" fmla="*/ 2147483647 w 13"/>
                  <a:gd name="T1" fmla="*/ 2147483647 h 5"/>
                  <a:gd name="T2" fmla="*/ 0 w 13"/>
                  <a:gd name="T3" fmla="*/ 0 h 5"/>
                  <a:gd name="T4" fmla="*/ 0 w 13"/>
                  <a:gd name="T5" fmla="*/ 2147483647 h 5"/>
                  <a:gd name="T6" fmla="*/ 2147483647 w 13"/>
                  <a:gd name="T7" fmla="*/ 2147483647 h 5"/>
                  <a:gd name="T8" fmla="*/ 2147483647 w 13"/>
                  <a:gd name="T9" fmla="*/ 2147483647 h 5"/>
                  <a:gd name="T10" fmla="*/ 2147483647 w 13"/>
                  <a:gd name="T11" fmla="*/ 0 h 5"/>
                  <a:gd name="T12" fmla="*/ 2147483647 w 13"/>
                  <a:gd name="T13" fmla="*/ 2147483647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5">
                    <a:moveTo>
                      <a:pt x="6" y="2"/>
                    </a:moveTo>
                    <a:cubicBezTo>
                      <a:pt x="3" y="2"/>
                      <a:pt x="0" y="1"/>
                      <a:pt x="0" y="0"/>
                    </a:cubicBezTo>
                    <a:cubicBezTo>
                      <a:pt x="0" y="3"/>
                      <a:pt x="0" y="3"/>
                      <a:pt x="0" y="3"/>
                    </a:cubicBezTo>
                    <a:cubicBezTo>
                      <a:pt x="0" y="4"/>
                      <a:pt x="3" y="5"/>
                      <a:pt x="6" y="5"/>
                    </a:cubicBezTo>
                    <a:cubicBezTo>
                      <a:pt x="10" y="5"/>
                      <a:pt x="13" y="4"/>
                      <a:pt x="13" y="3"/>
                    </a:cubicBezTo>
                    <a:cubicBezTo>
                      <a:pt x="13" y="0"/>
                      <a:pt x="13" y="0"/>
                      <a:pt x="13" y="0"/>
                    </a:cubicBezTo>
                    <a:cubicBezTo>
                      <a:pt x="13" y="1"/>
                      <a:pt x="10"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59" name="Freeform 233"/>
              <p:cNvSpPr>
                <a:spLocks/>
              </p:cNvSpPr>
              <p:nvPr/>
            </p:nvSpPr>
            <p:spPr bwMode="auto">
              <a:xfrm>
                <a:off x="4680515" y="2048101"/>
                <a:ext cx="41275" cy="15875"/>
              </a:xfrm>
              <a:custGeom>
                <a:avLst/>
                <a:gdLst>
                  <a:gd name="T0" fmla="*/ 2147483647 w 13"/>
                  <a:gd name="T1" fmla="*/ 2147483647 h 5"/>
                  <a:gd name="T2" fmla="*/ 0 w 13"/>
                  <a:gd name="T3" fmla="*/ 0 h 5"/>
                  <a:gd name="T4" fmla="*/ 0 w 13"/>
                  <a:gd name="T5" fmla="*/ 2147483647 h 5"/>
                  <a:gd name="T6" fmla="*/ 2147483647 w 13"/>
                  <a:gd name="T7" fmla="*/ 2147483647 h 5"/>
                  <a:gd name="T8" fmla="*/ 2147483647 w 13"/>
                  <a:gd name="T9" fmla="*/ 2147483647 h 5"/>
                  <a:gd name="T10" fmla="*/ 2147483647 w 13"/>
                  <a:gd name="T11" fmla="*/ 0 h 5"/>
                  <a:gd name="T12" fmla="*/ 2147483647 w 13"/>
                  <a:gd name="T13" fmla="*/ 2147483647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5">
                    <a:moveTo>
                      <a:pt x="6" y="2"/>
                    </a:moveTo>
                    <a:cubicBezTo>
                      <a:pt x="3" y="2"/>
                      <a:pt x="0" y="1"/>
                      <a:pt x="0" y="0"/>
                    </a:cubicBezTo>
                    <a:cubicBezTo>
                      <a:pt x="0" y="3"/>
                      <a:pt x="0" y="3"/>
                      <a:pt x="0" y="3"/>
                    </a:cubicBezTo>
                    <a:cubicBezTo>
                      <a:pt x="0" y="4"/>
                      <a:pt x="3" y="5"/>
                      <a:pt x="6" y="5"/>
                    </a:cubicBezTo>
                    <a:cubicBezTo>
                      <a:pt x="10" y="5"/>
                      <a:pt x="13" y="4"/>
                      <a:pt x="13" y="3"/>
                    </a:cubicBezTo>
                    <a:cubicBezTo>
                      <a:pt x="13" y="0"/>
                      <a:pt x="13" y="0"/>
                      <a:pt x="13" y="0"/>
                    </a:cubicBezTo>
                    <a:cubicBezTo>
                      <a:pt x="13" y="1"/>
                      <a:pt x="10"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0" name="Freeform 234"/>
              <p:cNvSpPr>
                <a:spLocks noEditPoints="1"/>
              </p:cNvSpPr>
              <p:nvPr/>
            </p:nvSpPr>
            <p:spPr bwMode="auto">
              <a:xfrm>
                <a:off x="4680515" y="2029051"/>
                <a:ext cx="41275" cy="25400"/>
              </a:xfrm>
              <a:custGeom>
                <a:avLst/>
                <a:gdLst>
                  <a:gd name="T0" fmla="*/ 2147483647 w 13"/>
                  <a:gd name="T1" fmla="*/ 0 h 8"/>
                  <a:gd name="T2" fmla="*/ 0 w 13"/>
                  <a:gd name="T3" fmla="*/ 2147483647 h 8"/>
                  <a:gd name="T4" fmla="*/ 0 w 13"/>
                  <a:gd name="T5" fmla="*/ 2147483647 h 8"/>
                  <a:gd name="T6" fmla="*/ 0 w 13"/>
                  <a:gd name="T7" fmla="*/ 2147483647 h 8"/>
                  <a:gd name="T8" fmla="*/ 2147483647 w 13"/>
                  <a:gd name="T9" fmla="*/ 2147483647 h 8"/>
                  <a:gd name="T10" fmla="*/ 2147483647 w 13"/>
                  <a:gd name="T11" fmla="*/ 2147483647 h 8"/>
                  <a:gd name="T12" fmla="*/ 2147483647 w 13"/>
                  <a:gd name="T13" fmla="*/ 2147483647 h 8"/>
                  <a:gd name="T14" fmla="*/ 2147483647 w 13"/>
                  <a:gd name="T15" fmla="*/ 0 h 8"/>
                  <a:gd name="T16" fmla="*/ 2147483647 w 13"/>
                  <a:gd name="T17" fmla="*/ 2147483647 h 8"/>
                  <a:gd name="T18" fmla="*/ 0 w 13"/>
                  <a:gd name="T19" fmla="*/ 2147483647 h 8"/>
                  <a:gd name="T20" fmla="*/ 2147483647 w 13"/>
                  <a:gd name="T21" fmla="*/ 0 h 8"/>
                  <a:gd name="T22" fmla="*/ 2147483647 w 13"/>
                  <a:gd name="T23" fmla="*/ 2147483647 h 8"/>
                  <a:gd name="T24" fmla="*/ 2147483647 w 13"/>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 h="8">
                    <a:moveTo>
                      <a:pt x="6" y="0"/>
                    </a:moveTo>
                    <a:cubicBezTo>
                      <a:pt x="3" y="0"/>
                      <a:pt x="0" y="1"/>
                      <a:pt x="0" y="2"/>
                    </a:cubicBezTo>
                    <a:cubicBezTo>
                      <a:pt x="0" y="2"/>
                      <a:pt x="0" y="2"/>
                      <a:pt x="0" y="2"/>
                    </a:cubicBezTo>
                    <a:cubicBezTo>
                      <a:pt x="0" y="5"/>
                      <a:pt x="0" y="5"/>
                      <a:pt x="0" y="5"/>
                    </a:cubicBezTo>
                    <a:cubicBezTo>
                      <a:pt x="0" y="7"/>
                      <a:pt x="3" y="8"/>
                      <a:pt x="6" y="8"/>
                    </a:cubicBezTo>
                    <a:cubicBezTo>
                      <a:pt x="10" y="8"/>
                      <a:pt x="13" y="7"/>
                      <a:pt x="13" y="5"/>
                    </a:cubicBezTo>
                    <a:cubicBezTo>
                      <a:pt x="13" y="2"/>
                      <a:pt x="13" y="2"/>
                      <a:pt x="13" y="2"/>
                    </a:cubicBezTo>
                    <a:cubicBezTo>
                      <a:pt x="13" y="1"/>
                      <a:pt x="10" y="0"/>
                      <a:pt x="6" y="0"/>
                    </a:cubicBezTo>
                    <a:close/>
                    <a:moveTo>
                      <a:pt x="6" y="5"/>
                    </a:moveTo>
                    <a:cubicBezTo>
                      <a:pt x="3" y="5"/>
                      <a:pt x="0" y="4"/>
                      <a:pt x="0" y="2"/>
                    </a:cubicBezTo>
                    <a:cubicBezTo>
                      <a:pt x="0" y="1"/>
                      <a:pt x="3" y="0"/>
                      <a:pt x="6" y="0"/>
                    </a:cubicBezTo>
                    <a:cubicBezTo>
                      <a:pt x="10" y="0"/>
                      <a:pt x="12" y="1"/>
                      <a:pt x="12" y="2"/>
                    </a:cubicBezTo>
                    <a:cubicBezTo>
                      <a:pt x="12" y="4"/>
                      <a:pt x="10"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1" name="Freeform 235"/>
              <p:cNvSpPr>
                <a:spLocks noEditPoints="1"/>
              </p:cNvSpPr>
              <p:nvPr/>
            </p:nvSpPr>
            <p:spPr bwMode="auto">
              <a:xfrm>
                <a:off x="4683690" y="2029051"/>
                <a:ext cx="34925" cy="12700"/>
              </a:xfrm>
              <a:custGeom>
                <a:avLst/>
                <a:gdLst>
                  <a:gd name="T0" fmla="*/ 2147483647 w 11"/>
                  <a:gd name="T1" fmla="*/ 0 h 4"/>
                  <a:gd name="T2" fmla="*/ 0 w 11"/>
                  <a:gd name="T3" fmla="*/ 2147483647 h 4"/>
                  <a:gd name="T4" fmla="*/ 2147483647 w 11"/>
                  <a:gd name="T5" fmla="*/ 2147483647 h 4"/>
                  <a:gd name="T6" fmla="*/ 2147483647 w 11"/>
                  <a:gd name="T7" fmla="*/ 2147483647 h 4"/>
                  <a:gd name="T8" fmla="*/ 2147483647 w 11"/>
                  <a:gd name="T9" fmla="*/ 0 h 4"/>
                  <a:gd name="T10" fmla="*/ 2147483647 w 11"/>
                  <a:gd name="T11" fmla="*/ 2147483647 h 4"/>
                  <a:gd name="T12" fmla="*/ 2147483647 w 11"/>
                  <a:gd name="T13" fmla="*/ 2147483647 h 4"/>
                  <a:gd name="T14" fmla="*/ 2147483647 w 11"/>
                  <a:gd name="T15" fmla="*/ 0 h 4"/>
                  <a:gd name="T16" fmla="*/ 2147483647 w 11"/>
                  <a:gd name="T17" fmla="*/ 2147483647 h 4"/>
                  <a:gd name="T18" fmla="*/ 2147483647 w 11"/>
                  <a:gd name="T19" fmla="*/ 2147483647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4">
                    <a:moveTo>
                      <a:pt x="5" y="0"/>
                    </a:moveTo>
                    <a:cubicBezTo>
                      <a:pt x="2" y="0"/>
                      <a:pt x="0" y="1"/>
                      <a:pt x="0" y="2"/>
                    </a:cubicBezTo>
                    <a:cubicBezTo>
                      <a:pt x="0" y="3"/>
                      <a:pt x="2" y="4"/>
                      <a:pt x="5" y="4"/>
                    </a:cubicBezTo>
                    <a:cubicBezTo>
                      <a:pt x="9" y="4"/>
                      <a:pt x="11" y="3"/>
                      <a:pt x="11" y="2"/>
                    </a:cubicBezTo>
                    <a:cubicBezTo>
                      <a:pt x="11" y="1"/>
                      <a:pt x="9" y="0"/>
                      <a:pt x="5" y="0"/>
                    </a:cubicBezTo>
                    <a:close/>
                    <a:moveTo>
                      <a:pt x="5" y="4"/>
                    </a:moveTo>
                    <a:cubicBezTo>
                      <a:pt x="3" y="4"/>
                      <a:pt x="1" y="3"/>
                      <a:pt x="1" y="2"/>
                    </a:cubicBezTo>
                    <a:cubicBezTo>
                      <a:pt x="1" y="1"/>
                      <a:pt x="3" y="0"/>
                      <a:pt x="5" y="0"/>
                    </a:cubicBezTo>
                    <a:cubicBezTo>
                      <a:pt x="8" y="0"/>
                      <a:pt x="10" y="1"/>
                      <a:pt x="10" y="2"/>
                    </a:cubicBezTo>
                    <a:cubicBezTo>
                      <a:pt x="10" y="3"/>
                      <a:pt x="8"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2" name="Freeform 236"/>
              <p:cNvSpPr>
                <a:spLocks/>
              </p:cNvSpPr>
              <p:nvPr/>
            </p:nvSpPr>
            <p:spPr bwMode="auto">
              <a:xfrm>
                <a:off x="4582090" y="2063976"/>
                <a:ext cx="71438" cy="30163"/>
              </a:xfrm>
              <a:custGeom>
                <a:avLst/>
                <a:gdLst>
                  <a:gd name="T0" fmla="*/ 2147483647 w 23"/>
                  <a:gd name="T1" fmla="*/ 2147483647 h 10"/>
                  <a:gd name="T2" fmla="*/ 0 w 23"/>
                  <a:gd name="T3" fmla="*/ 0 h 10"/>
                  <a:gd name="T4" fmla="*/ 0 w 23"/>
                  <a:gd name="T5" fmla="*/ 2147483647 h 10"/>
                  <a:gd name="T6" fmla="*/ 2147483647 w 23"/>
                  <a:gd name="T7" fmla="*/ 2147483647 h 10"/>
                  <a:gd name="T8" fmla="*/ 2147483647 w 23"/>
                  <a:gd name="T9" fmla="*/ 2147483647 h 10"/>
                  <a:gd name="T10" fmla="*/ 2147483647 w 23"/>
                  <a:gd name="T11" fmla="*/ 0 h 10"/>
                  <a:gd name="T12" fmla="*/ 2147483647 w 23"/>
                  <a:gd name="T13" fmla="*/ 2147483647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10">
                    <a:moveTo>
                      <a:pt x="11" y="5"/>
                    </a:moveTo>
                    <a:cubicBezTo>
                      <a:pt x="5" y="5"/>
                      <a:pt x="0" y="3"/>
                      <a:pt x="0" y="0"/>
                    </a:cubicBezTo>
                    <a:cubicBezTo>
                      <a:pt x="0" y="6"/>
                      <a:pt x="0" y="6"/>
                      <a:pt x="0" y="6"/>
                    </a:cubicBezTo>
                    <a:cubicBezTo>
                      <a:pt x="0" y="8"/>
                      <a:pt x="5" y="10"/>
                      <a:pt x="11" y="10"/>
                    </a:cubicBezTo>
                    <a:cubicBezTo>
                      <a:pt x="18" y="10"/>
                      <a:pt x="23" y="8"/>
                      <a:pt x="23" y="6"/>
                    </a:cubicBezTo>
                    <a:cubicBezTo>
                      <a:pt x="23" y="0"/>
                      <a:pt x="23" y="0"/>
                      <a:pt x="23" y="0"/>
                    </a:cubicBezTo>
                    <a:cubicBezTo>
                      <a:pt x="23" y="3"/>
                      <a:pt x="18" y="5"/>
                      <a:pt x="1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3" name="Freeform 237"/>
              <p:cNvSpPr>
                <a:spLocks/>
              </p:cNvSpPr>
              <p:nvPr/>
            </p:nvSpPr>
            <p:spPr bwMode="auto">
              <a:xfrm>
                <a:off x="4582090" y="2041751"/>
                <a:ext cx="71438" cy="31750"/>
              </a:xfrm>
              <a:custGeom>
                <a:avLst/>
                <a:gdLst>
                  <a:gd name="T0" fmla="*/ 2147483647 w 23"/>
                  <a:gd name="T1" fmla="*/ 2147483647 h 10"/>
                  <a:gd name="T2" fmla="*/ 0 w 23"/>
                  <a:gd name="T3" fmla="*/ 0 h 10"/>
                  <a:gd name="T4" fmla="*/ 0 w 23"/>
                  <a:gd name="T5" fmla="*/ 2147483647 h 10"/>
                  <a:gd name="T6" fmla="*/ 2147483647 w 23"/>
                  <a:gd name="T7" fmla="*/ 2147483647 h 10"/>
                  <a:gd name="T8" fmla="*/ 2147483647 w 23"/>
                  <a:gd name="T9" fmla="*/ 2147483647 h 10"/>
                  <a:gd name="T10" fmla="*/ 2147483647 w 23"/>
                  <a:gd name="T11" fmla="*/ 0 h 10"/>
                  <a:gd name="T12" fmla="*/ 2147483647 w 23"/>
                  <a:gd name="T13" fmla="*/ 2147483647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10">
                    <a:moveTo>
                      <a:pt x="11" y="5"/>
                    </a:moveTo>
                    <a:cubicBezTo>
                      <a:pt x="5" y="5"/>
                      <a:pt x="0" y="3"/>
                      <a:pt x="0" y="0"/>
                    </a:cubicBezTo>
                    <a:cubicBezTo>
                      <a:pt x="0" y="6"/>
                      <a:pt x="0" y="6"/>
                      <a:pt x="0" y="6"/>
                    </a:cubicBezTo>
                    <a:cubicBezTo>
                      <a:pt x="0" y="8"/>
                      <a:pt x="5" y="10"/>
                      <a:pt x="11" y="10"/>
                    </a:cubicBezTo>
                    <a:cubicBezTo>
                      <a:pt x="18" y="10"/>
                      <a:pt x="23" y="8"/>
                      <a:pt x="23" y="6"/>
                    </a:cubicBezTo>
                    <a:cubicBezTo>
                      <a:pt x="23" y="0"/>
                      <a:pt x="23" y="0"/>
                      <a:pt x="23" y="0"/>
                    </a:cubicBezTo>
                    <a:cubicBezTo>
                      <a:pt x="23" y="3"/>
                      <a:pt x="18" y="5"/>
                      <a:pt x="1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4" name="Freeform 238"/>
              <p:cNvSpPr>
                <a:spLocks noEditPoints="1"/>
              </p:cNvSpPr>
              <p:nvPr/>
            </p:nvSpPr>
            <p:spPr bwMode="auto">
              <a:xfrm>
                <a:off x="4582090" y="2008413"/>
                <a:ext cx="71438" cy="46038"/>
              </a:xfrm>
              <a:custGeom>
                <a:avLst/>
                <a:gdLst>
                  <a:gd name="T0" fmla="*/ 2147483647 w 23"/>
                  <a:gd name="T1" fmla="*/ 0 h 15"/>
                  <a:gd name="T2" fmla="*/ 0 w 23"/>
                  <a:gd name="T3" fmla="*/ 2147483647 h 15"/>
                  <a:gd name="T4" fmla="*/ 0 w 23"/>
                  <a:gd name="T5" fmla="*/ 2147483647 h 15"/>
                  <a:gd name="T6" fmla="*/ 0 w 23"/>
                  <a:gd name="T7" fmla="*/ 2147483647 h 15"/>
                  <a:gd name="T8" fmla="*/ 2147483647 w 23"/>
                  <a:gd name="T9" fmla="*/ 2147483647 h 15"/>
                  <a:gd name="T10" fmla="*/ 2147483647 w 23"/>
                  <a:gd name="T11" fmla="*/ 2147483647 h 15"/>
                  <a:gd name="T12" fmla="*/ 2147483647 w 23"/>
                  <a:gd name="T13" fmla="*/ 2147483647 h 15"/>
                  <a:gd name="T14" fmla="*/ 2147483647 w 23"/>
                  <a:gd name="T15" fmla="*/ 0 h 15"/>
                  <a:gd name="T16" fmla="*/ 2147483647 w 23"/>
                  <a:gd name="T17" fmla="*/ 2147483647 h 15"/>
                  <a:gd name="T18" fmla="*/ 0 w 23"/>
                  <a:gd name="T19" fmla="*/ 2147483647 h 15"/>
                  <a:gd name="T20" fmla="*/ 2147483647 w 23"/>
                  <a:gd name="T21" fmla="*/ 0 h 15"/>
                  <a:gd name="T22" fmla="*/ 2147483647 w 23"/>
                  <a:gd name="T23" fmla="*/ 2147483647 h 15"/>
                  <a:gd name="T24" fmla="*/ 2147483647 w 23"/>
                  <a:gd name="T25" fmla="*/ 2147483647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 h="15">
                    <a:moveTo>
                      <a:pt x="11" y="0"/>
                    </a:moveTo>
                    <a:cubicBezTo>
                      <a:pt x="5" y="0"/>
                      <a:pt x="0" y="2"/>
                      <a:pt x="0" y="4"/>
                    </a:cubicBezTo>
                    <a:cubicBezTo>
                      <a:pt x="0" y="4"/>
                      <a:pt x="0" y="4"/>
                      <a:pt x="0" y="4"/>
                    </a:cubicBezTo>
                    <a:cubicBezTo>
                      <a:pt x="0" y="10"/>
                      <a:pt x="0" y="10"/>
                      <a:pt x="0" y="10"/>
                    </a:cubicBezTo>
                    <a:cubicBezTo>
                      <a:pt x="0" y="12"/>
                      <a:pt x="5" y="15"/>
                      <a:pt x="11" y="15"/>
                    </a:cubicBezTo>
                    <a:cubicBezTo>
                      <a:pt x="18" y="15"/>
                      <a:pt x="23" y="12"/>
                      <a:pt x="23" y="10"/>
                    </a:cubicBezTo>
                    <a:cubicBezTo>
                      <a:pt x="23" y="4"/>
                      <a:pt x="23" y="4"/>
                      <a:pt x="23" y="4"/>
                    </a:cubicBezTo>
                    <a:cubicBezTo>
                      <a:pt x="23" y="2"/>
                      <a:pt x="18" y="0"/>
                      <a:pt x="11" y="0"/>
                    </a:cubicBezTo>
                    <a:close/>
                    <a:moveTo>
                      <a:pt x="11" y="9"/>
                    </a:moveTo>
                    <a:cubicBezTo>
                      <a:pt x="5" y="9"/>
                      <a:pt x="0" y="7"/>
                      <a:pt x="0" y="4"/>
                    </a:cubicBezTo>
                    <a:cubicBezTo>
                      <a:pt x="0" y="2"/>
                      <a:pt x="5" y="0"/>
                      <a:pt x="11" y="0"/>
                    </a:cubicBezTo>
                    <a:cubicBezTo>
                      <a:pt x="17" y="0"/>
                      <a:pt x="23" y="2"/>
                      <a:pt x="23" y="4"/>
                    </a:cubicBezTo>
                    <a:cubicBezTo>
                      <a:pt x="23" y="7"/>
                      <a:pt x="17" y="9"/>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5" name="Freeform 239"/>
              <p:cNvSpPr>
                <a:spLocks noEditPoints="1"/>
              </p:cNvSpPr>
              <p:nvPr/>
            </p:nvSpPr>
            <p:spPr bwMode="auto">
              <a:xfrm>
                <a:off x="4585265" y="2008413"/>
                <a:ext cx="65088" cy="23813"/>
              </a:xfrm>
              <a:custGeom>
                <a:avLst/>
                <a:gdLst>
                  <a:gd name="T0" fmla="*/ 2147483647 w 21"/>
                  <a:gd name="T1" fmla="*/ 0 h 8"/>
                  <a:gd name="T2" fmla="*/ 0 w 21"/>
                  <a:gd name="T3" fmla="*/ 2147483647 h 8"/>
                  <a:gd name="T4" fmla="*/ 2147483647 w 21"/>
                  <a:gd name="T5" fmla="*/ 2147483647 h 8"/>
                  <a:gd name="T6" fmla="*/ 2147483647 w 21"/>
                  <a:gd name="T7" fmla="*/ 2147483647 h 8"/>
                  <a:gd name="T8" fmla="*/ 2147483647 w 21"/>
                  <a:gd name="T9" fmla="*/ 0 h 8"/>
                  <a:gd name="T10" fmla="*/ 2147483647 w 21"/>
                  <a:gd name="T11" fmla="*/ 2147483647 h 8"/>
                  <a:gd name="T12" fmla="*/ 2147483647 w 21"/>
                  <a:gd name="T13" fmla="*/ 2147483647 h 8"/>
                  <a:gd name="T14" fmla="*/ 2147483647 w 21"/>
                  <a:gd name="T15" fmla="*/ 2147483647 h 8"/>
                  <a:gd name="T16" fmla="*/ 2147483647 w 21"/>
                  <a:gd name="T17" fmla="*/ 2147483647 h 8"/>
                  <a:gd name="T18" fmla="*/ 2147483647 w 21"/>
                  <a:gd name="T19" fmla="*/ 2147483647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8">
                    <a:moveTo>
                      <a:pt x="10" y="0"/>
                    </a:moveTo>
                    <a:cubicBezTo>
                      <a:pt x="4" y="0"/>
                      <a:pt x="0" y="2"/>
                      <a:pt x="0" y="4"/>
                    </a:cubicBezTo>
                    <a:cubicBezTo>
                      <a:pt x="0" y="7"/>
                      <a:pt x="4" y="8"/>
                      <a:pt x="10" y="8"/>
                    </a:cubicBezTo>
                    <a:cubicBezTo>
                      <a:pt x="16" y="8"/>
                      <a:pt x="21" y="7"/>
                      <a:pt x="21" y="4"/>
                    </a:cubicBezTo>
                    <a:cubicBezTo>
                      <a:pt x="21" y="2"/>
                      <a:pt x="16" y="0"/>
                      <a:pt x="10" y="0"/>
                    </a:cubicBezTo>
                    <a:close/>
                    <a:moveTo>
                      <a:pt x="10" y="8"/>
                    </a:moveTo>
                    <a:cubicBezTo>
                      <a:pt x="5" y="8"/>
                      <a:pt x="1" y="6"/>
                      <a:pt x="1" y="4"/>
                    </a:cubicBezTo>
                    <a:cubicBezTo>
                      <a:pt x="1" y="2"/>
                      <a:pt x="5" y="1"/>
                      <a:pt x="10" y="1"/>
                    </a:cubicBezTo>
                    <a:cubicBezTo>
                      <a:pt x="15" y="1"/>
                      <a:pt x="19" y="2"/>
                      <a:pt x="19" y="4"/>
                    </a:cubicBezTo>
                    <a:cubicBezTo>
                      <a:pt x="19" y="6"/>
                      <a:pt x="15" y="8"/>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66" name="Rectangle 240"/>
              <p:cNvSpPr>
                <a:spLocks noChangeArrowheads="1"/>
              </p:cNvSpPr>
              <p:nvPr/>
            </p:nvSpPr>
            <p:spPr bwMode="auto">
              <a:xfrm>
                <a:off x="4615428" y="1989363"/>
                <a:ext cx="31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67" name="Rectangle 241"/>
              <p:cNvSpPr>
                <a:spLocks noChangeArrowheads="1"/>
              </p:cNvSpPr>
              <p:nvPr/>
            </p:nvSpPr>
            <p:spPr bwMode="auto">
              <a:xfrm>
                <a:off x="4615428" y="2097312"/>
                <a:ext cx="31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grpSp>
      </p:grpSp>
      <p:grpSp>
        <p:nvGrpSpPr>
          <p:cNvPr id="30" name="Group 29"/>
          <p:cNvGrpSpPr/>
          <p:nvPr/>
        </p:nvGrpSpPr>
        <p:grpSpPr>
          <a:xfrm>
            <a:off x="2667019" y="3144013"/>
            <a:ext cx="726960" cy="726960"/>
            <a:chOff x="2602390" y="2653247"/>
            <a:chExt cx="429151" cy="429151"/>
          </a:xfrm>
        </p:grpSpPr>
        <p:sp>
          <p:nvSpPr>
            <p:cNvPr id="36" name="Oval 35"/>
            <p:cNvSpPr/>
            <p:nvPr/>
          </p:nvSpPr>
          <p:spPr>
            <a:xfrm>
              <a:off x="2602390" y="2653247"/>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5"/>
            <p:cNvGrpSpPr>
              <a:grpSpLocks noChangeAspect="1"/>
            </p:cNvGrpSpPr>
            <p:nvPr/>
          </p:nvGrpSpPr>
          <p:grpSpPr bwMode="auto">
            <a:xfrm>
              <a:off x="2718114" y="2720450"/>
              <a:ext cx="197702" cy="294744"/>
              <a:chOff x="-433" y="1237"/>
              <a:chExt cx="383" cy="571"/>
            </a:xfrm>
            <a:solidFill>
              <a:schemeClr val="bg1"/>
            </a:solidFill>
          </p:grpSpPr>
          <p:sp>
            <p:nvSpPr>
              <p:cNvPr id="38" name="Freeform 6"/>
              <p:cNvSpPr>
                <a:spLocks noEditPoints="1"/>
              </p:cNvSpPr>
              <p:nvPr/>
            </p:nvSpPr>
            <p:spPr bwMode="auto">
              <a:xfrm>
                <a:off x="-342" y="1403"/>
                <a:ext cx="181" cy="405"/>
              </a:xfrm>
              <a:custGeom>
                <a:avLst/>
                <a:gdLst>
                  <a:gd name="T0" fmla="*/ 151 w 151"/>
                  <a:gd name="T1" fmla="*/ 337 h 338"/>
                  <a:gd name="T2" fmla="*/ 135 w 151"/>
                  <a:gd name="T3" fmla="*/ 338 h 338"/>
                  <a:gd name="T4" fmla="*/ 8 w 151"/>
                  <a:gd name="T5" fmla="*/ 338 h 338"/>
                  <a:gd name="T6" fmla="*/ 19 w 151"/>
                  <a:gd name="T7" fmla="*/ 309 h 338"/>
                  <a:gd name="T8" fmla="*/ 23 w 151"/>
                  <a:gd name="T9" fmla="*/ 296 h 338"/>
                  <a:gd name="T10" fmla="*/ 70 w 151"/>
                  <a:gd name="T11" fmla="*/ 54 h 338"/>
                  <a:gd name="T12" fmla="*/ 65 w 151"/>
                  <a:gd name="T13" fmla="*/ 27 h 338"/>
                  <a:gd name="T14" fmla="*/ 68 w 151"/>
                  <a:gd name="T15" fmla="*/ 4 h 338"/>
                  <a:gd name="T16" fmla="*/ 91 w 151"/>
                  <a:gd name="T17" fmla="*/ 4 h 338"/>
                  <a:gd name="T18" fmla="*/ 94 w 151"/>
                  <a:gd name="T19" fmla="*/ 26 h 338"/>
                  <a:gd name="T20" fmla="*/ 91 w 151"/>
                  <a:gd name="T21" fmla="*/ 52 h 338"/>
                  <a:gd name="T22" fmla="*/ 136 w 151"/>
                  <a:gd name="T23" fmla="*/ 290 h 338"/>
                  <a:gd name="T24" fmla="*/ 146 w 151"/>
                  <a:gd name="T25" fmla="*/ 312 h 338"/>
                  <a:gd name="T26" fmla="*/ 151 w 151"/>
                  <a:gd name="T27" fmla="*/ 337 h 338"/>
                  <a:gd name="T28" fmla="*/ 103 w 151"/>
                  <a:gd name="T29" fmla="*/ 223 h 338"/>
                  <a:gd name="T30" fmla="*/ 62 w 151"/>
                  <a:gd name="T31" fmla="*/ 259 h 338"/>
                  <a:gd name="T32" fmla="*/ 117 w 151"/>
                  <a:gd name="T33" fmla="*/ 297 h 338"/>
                  <a:gd name="T34" fmla="*/ 103 w 151"/>
                  <a:gd name="T35" fmla="*/ 223 h 338"/>
                  <a:gd name="T36" fmla="*/ 41 w 151"/>
                  <a:gd name="T37" fmla="*/ 309 h 338"/>
                  <a:gd name="T38" fmla="*/ 101 w 151"/>
                  <a:gd name="T39" fmla="*/ 309 h 338"/>
                  <a:gd name="T40" fmla="*/ 48 w 151"/>
                  <a:gd name="T41" fmla="*/ 275 h 338"/>
                  <a:gd name="T42" fmla="*/ 41 w 151"/>
                  <a:gd name="T43" fmla="*/ 309 h 338"/>
                  <a:gd name="T44" fmla="*/ 99 w 151"/>
                  <a:gd name="T45" fmla="*/ 201 h 338"/>
                  <a:gd name="T46" fmla="*/ 66 w 151"/>
                  <a:gd name="T47" fmla="*/ 176 h 338"/>
                  <a:gd name="T48" fmla="*/ 55 w 151"/>
                  <a:gd name="T49" fmla="*/ 239 h 338"/>
                  <a:gd name="T50" fmla="*/ 99 w 151"/>
                  <a:gd name="T51" fmla="*/ 201 h 338"/>
                  <a:gd name="T52" fmla="*/ 82 w 151"/>
                  <a:gd name="T53" fmla="*/ 110 h 338"/>
                  <a:gd name="T54" fmla="*/ 92 w 151"/>
                  <a:gd name="T55" fmla="*/ 166 h 338"/>
                  <a:gd name="T56" fmla="*/ 82 w 151"/>
                  <a:gd name="T57" fmla="*/ 11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1" h="338">
                    <a:moveTo>
                      <a:pt x="151" y="337"/>
                    </a:moveTo>
                    <a:cubicBezTo>
                      <a:pt x="144" y="338"/>
                      <a:pt x="140" y="338"/>
                      <a:pt x="135" y="338"/>
                    </a:cubicBezTo>
                    <a:cubicBezTo>
                      <a:pt x="93" y="338"/>
                      <a:pt x="52" y="338"/>
                      <a:pt x="8" y="338"/>
                    </a:cubicBezTo>
                    <a:cubicBezTo>
                      <a:pt x="10" y="326"/>
                      <a:pt x="0" y="313"/>
                      <a:pt x="19" y="309"/>
                    </a:cubicBezTo>
                    <a:cubicBezTo>
                      <a:pt x="21" y="308"/>
                      <a:pt x="23" y="301"/>
                      <a:pt x="23" y="296"/>
                    </a:cubicBezTo>
                    <a:cubicBezTo>
                      <a:pt x="39" y="215"/>
                      <a:pt x="55" y="135"/>
                      <a:pt x="70" y="54"/>
                    </a:cubicBezTo>
                    <a:cubicBezTo>
                      <a:pt x="72" y="45"/>
                      <a:pt x="66" y="36"/>
                      <a:pt x="65" y="27"/>
                    </a:cubicBezTo>
                    <a:cubicBezTo>
                      <a:pt x="65" y="19"/>
                      <a:pt x="64" y="8"/>
                      <a:pt x="68" y="4"/>
                    </a:cubicBezTo>
                    <a:cubicBezTo>
                      <a:pt x="73" y="0"/>
                      <a:pt x="86" y="0"/>
                      <a:pt x="91" y="4"/>
                    </a:cubicBezTo>
                    <a:cubicBezTo>
                      <a:pt x="95" y="8"/>
                      <a:pt x="94" y="19"/>
                      <a:pt x="94" y="26"/>
                    </a:cubicBezTo>
                    <a:cubicBezTo>
                      <a:pt x="94" y="35"/>
                      <a:pt x="89" y="44"/>
                      <a:pt x="91" y="52"/>
                    </a:cubicBezTo>
                    <a:cubicBezTo>
                      <a:pt x="105" y="131"/>
                      <a:pt x="121" y="211"/>
                      <a:pt x="136" y="290"/>
                    </a:cubicBezTo>
                    <a:cubicBezTo>
                      <a:pt x="138" y="298"/>
                      <a:pt x="144" y="304"/>
                      <a:pt x="146" y="312"/>
                    </a:cubicBezTo>
                    <a:cubicBezTo>
                      <a:pt x="149" y="320"/>
                      <a:pt x="149" y="328"/>
                      <a:pt x="151" y="337"/>
                    </a:cubicBezTo>
                    <a:close/>
                    <a:moveTo>
                      <a:pt x="103" y="223"/>
                    </a:moveTo>
                    <a:cubicBezTo>
                      <a:pt x="88" y="237"/>
                      <a:pt x="75" y="247"/>
                      <a:pt x="62" y="259"/>
                    </a:cubicBezTo>
                    <a:cubicBezTo>
                      <a:pt x="80" y="272"/>
                      <a:pt x="97" y="283"/>
                      <a:pt x="117" y="297"/>
                    </a:cubicBezTo>
                    <a:cubicBezTo>
                      <a:pt x="112" y="270"/>
                      <a:pt x="108" y="249"/>
                      <a:pt x="103" y="223"/>
                    </a:cubicBezTo>
                    <a:close/>
                    <a:moveTo>
                      <a:pt x="41" y="309"/>
                    </a:moveTo>
                    <a:cubicBezTo>
                      <a:pt x="61" y="309"/>
                      <a:pt x="79" y="309"/>
                      <a:pt x="101" y="309"/>
                    </a:cubicBezTo>
                    <a:cubicBezTo>
                      <a:pt x="81" y="296"/>
                      <a:pt x="65" y="286"/>
                      <a:pt x="48" y="275"/>
                    </a:cubicBezTo>
                    <a:cubicBezTo>
                      <a:pt x="45" y="288"/>
                      <a:pt x="43" y="298"/>
                      <a:pt x="41" y="309"/>
                    </a:cubicBezTo>
                    <a:close/>
                    <a:moveTo>
                      <a:pt x="99" y="201"/>
                    </a:moveTo>
                    <a:cubicBezTo>
                      <a:pt x="87" y="192"/>
                      <a:pt x="78" y="185"/>
                      <a:pt x="66" y="176"/>
                    </a:cubicBezTo>
                    <a:cubicBezTo>
                      <a:pt x="62" y="198"/>
                      <a:pt x="59" y="216"/>
                      <a:pt x="55" y="239"/>
                    </a:cubicBezTo>
                    <a:cubicBezTo>
                      <a:pt x="72" y="224"/>
                      <a:pt x="84" y="214"/>
                      <a:pt x="99" y="201"/>
                    </a:cubicBezTo>
                    <a:close/>
                    <a:moveTo>
                      <a:pt x="82" y="110"/>
                    </a:moveTo>
                    <a:cubicBezTo>
                      <a:pt x="67" y="149"/>
                      <a:pt x="68" y="154"/>
                      <a:pt x="92" y="166"/>
                    </a:cubicBezTo>
                    <a:cubicBezTo>
                      <a:pt x="89" y="148"/>
                      <a:pt x="86" y="131"/>
                      <a:pt x="82"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433" y="1237"/>
                <a:ext cx="383" cy="350"/>
              </a:xfrm>
              <a:custGeom>
                <a:avLst/>
                <a:gdLst>
                  <a:gd name="T0" fmla="*/ 214 w 320"/>
                  <a:gd name="T1" fmla="*/ 292 h 292"/>
                  <a:gd name="T2" fmla="*/ 207 w 320"/>
                  <a:gd name="T3" fmla="*/ 272 h 292"/>
                  <a:gd name="T4" fmla="*/ 281 w 320"/>
                  <a:gd name="T5" fmla="*/ 177 h 292"/>
                  <a:gd name="T6" fmla="*/ 179 w 320"/>
                  <a:gd name="T7" fmla="*/ 29 h 292"/>
                  <a:gd name="T8" fmla="*/ 30 w 320"/>
                  <a:gd name="T9" fmla="*/ 136 h 292"/>
                  <a:gd name="T10" fmla="*/ 94 w 320"/>
                  <a:gd name="T11" fmla="*/ 265 h 292"/>
                  <a:gd name="T12" fmla="*/ 102 w 320"/>
                  <a:gd name="T13" fmla="*/ 292 h 292"/>
                  <a:gd name="T14" fmla="*/ 7 w 320"/>
                  <a:gd name="T15" fmla="*/ 135 h 292"/>
                  <a:gd name="T16" fmla="*/ 143 w 320"/>
                  <a:gd name="T17" fmla="*/ 5 h 292"/>
                  <a:gd name="T18" fmla="*/ 306 w 320"/>
                  <a:gd name="T19" fmla="*/ 129 h 292"/>
                  <a:gd name="T20" fmla="*/ 214 w 320"/>
                  <a:gd name="T21"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 h="292">
                    <a:moveTo>
                      <a:pt x="214" y="292"/>
                    </a:moveTo>
                    <a:cubicBezTo>
                      <a:pt x="211" y="284"/>
                      <a:pt x="209" y="278"/>
                      <a:pt x="207" y="272"/>
                    </a:cubicBezTo>
                    <a:cubicBezTo>
                      <a:pt x="246" y="251"/>
                      <a:pt x="273" y="221"/>
                      <a:pt x="281" y="177"/>
                    </a:cubicBezTo>
                    <a:cubicBezTo>
                      <a:pt x="294" y="109"/>
                      <a:pt x="247" y="41"/>
                      <a:pt x="179" y="29"/>
                    </a:cubicBezTo>
                    <a:cubicBezTo>
                      <a:pt x="108" y="17"/>
                      <a:pt x="40" y="66"/>
                      <a:pt x="30" y="136"/>
                    </a:cubicBezTo>
                    <a:cubicBezTo>
                      <a:pt x="23" y="189"/>
                      <a:pt x="46" y="238"/>
                      <a:pt x="94" y="265"/>
                    </a:cubicBezTo>
                    <a:cubicBezTo>
                      <a:pt x="109" y="273"/>
                      <a:pt x="111" y="280"/>
                      <a:pt x="102" y="292"/>
                    </a:cubicBezTo>
                    <a:cubicBezTo>
                      <a:pt x="41" y="276"/>
                      <a:pt x="0" y="208"/>
                      <a:pt x="7" y="135"/>
                    </a:cubicBezTo>
                    <a:cubicBezTo>
                      <a:pt x="13" y="68"/>
                      <a:pt x="75" y="9"/>
                      <a:pt x="143" y="5"/>
                    </a:cubicBezTo>
                    <a:cubicBezTo>
                      <a:pt x="223" y="0"/>
                      <a:pt x="287" y="49"/>
                      <a:pt x="306" y="129"/>
                    </a:cubicBezTo>
                    <a:cubicBezTo>
                      <a:pt x="320" y="189"/>
                      <a:pt x="278" y="266"/>
                      <a:pt x="214" y="2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381" y="1294"/>
                <a:ext cx="272" cy="243"/>
              </a:xfrm>
              <a:custGeom>
                <a:avLst/>
                <a:gdLst>
                  <a:gd name="T0" fmla="*/ 157 w 227"/>
                  <a:gd name="T1" fmla="*/ 202 h 203"/>
                  <a:gd name="T2" fmla="*/ 161 w 227"/>
                  <a:gd name="T3" fmla="*/ 173 h 203"/>
                  <a:gd name="T4" fmla="*/ 188 w 227"/>
                  <a:gd name="T5" fmla="*/ 76 h 203"/>
                  <a:gd name="T6" fmla="*/ 97 w 227"/>
                  <a:gd name="T7" fmla="*/ 26 h 203"/>
                  <a:gd name="T8" fmla="*/ 29 w 227"/>
                  <a:gd name="T9" fmla="*/ 104 h 203"/>
                  <a:gd name="T10" fmla="*/ 64 w 227"/>
                  <a:gd name="T11" fmla="*/ 174 h 203"/>
                  <a:gd name="T12" fmla="*/ 70 w 227"/>
                  <a:gd name="T13" fmla="*/ 203 h 203"/>
                  <a:gd name="T14" fmla="*/ 8 w 227"/>
                  <a:gd name="T15" fmla="*/ 90 h 203"/>
                  <a:gd name="T16" fmla="*/ 109 w 227"/>
                  <a:gd name="T17" fmla="*/ 2 h 203"/>
                  <a:gd name="T18" fmla="*/ 214 w 227"/>
                  <a:gd name="T19" fmla="*/ 80 h 203"/>
                  <a:gd name="T20" fmla="*/ 157 w 227"/>
                  <a:gd name="T21" fmla="*/ 20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203">
                    <a:moveTo>
                      <a:pt x="157" y="202"/>
                    </a:moveTo>
                    <a:cubicBezTo>
                      <a:pt x="148" y="190"/>
                      <a:pt x="148" y="182"/>
                      <a:pt x="161" y="173"/>
                    </a:cubicBezTo>
                    <a:cubicBezTo>
                      <a:pt x="193" y="149"/>
                      <a:pt x="203" y="110"/>
                      <a:pt x="188" y="76"/>
                    </a:cubicBezTo>
                    <a:cubicBezTo>
                      <a:pt x="172" y="39"/>
                      <a:pt x="135" y="19"/>
                      <a:pt x="97" y="26"/>
                    </a:cubicBezTo>
                    <a:cubicBezTo>
                      <a:pt x="60" y="33"/>
                      <a:pt x="30" y="66"/>
                      <a:pt x="29" y="104"/>
                    </a:cubicBezTo>
                    <a:cubicBezTo>
                      <a:pt x="28" y="133"/>
                      <a:pt x="40" y="157"/>
                      <a:pt x="64" y="174"/>
                    </a:cubicBezTo>
                    <a:cubicBezTo>
                      <a:pt x="78" y="185"/>
                      <a:pt x="78" y="185"/>
                      <a:pt x="70" y="203"/>
                    </a:cubicBezTo>
                    <a:cubicBezTo>
                      <a:pt x="26" y="186"/>
                      <a:pt x="0" y="140"/>
                      <a:pt x="8" y="90"/>
                    </a:cubicBezTo>
                    <a:cubicBezTo>
                      <a:pt x="15" y="41"/>
                      <a:pt x="58" y="4"/>
                      <a:pt x="109" y="2"/>
                    </a:cubicBezTo>
                    <a:cubicBezTo>
                      <a:pt x="157" y="0"/>
                      <a:pt x="203" y="34"/>
                      <a:pt x="214" y="80"/>
                    </a:cubicBezTo>
                    <a:cubicBezTo>
                      <a:pt x="227" y="131"/>
                      <a:pt x="205" y="178"/>
                      <a:pt x="157"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323" y="1345"/>
                <a:ext cx="158" cy="141"/>
              </a:xfrm>
              <a:custGeom>
                <a:avLst/>
                <a:gdLst>
                  <a:gd name="T0" fmla="*/ 89 w 132"/>
                  <a:gd name="T1" fmla="*/ 113 h 117"/>
                  <a:gd name="T2" fmla="*/ 95 w 132"/>
                  <a:gd name="T3" fmla="*/ 87 h 117"/>
                  <a:gd name="T4" fmla="*/ 89 w 132"/>
                  <a:gd name="T5" fmla="*/ 36 h 117"/>
                  <a:gd name="T6" fmla="*/ 38 w 132"/>
                  <a:gd name="T7" fmla="*/ 37 h 117"/>
                  <a:gd name="T8" fmla="*/ 34 w 132"/>
                  <a:gd name="T9" fmla="*/ 87 h 117"/>
                  <a:gd name="T10" fmla="*/ 42 w 132"/>
                  <a:gd name="T11" fmla="*/ 117 h 117"/>
                  <a:gd name="T12" fmla="*/ 3 w 132"/>
                  <a:gd name="T13" fmla="*/ 57 h 117"/>
                  <a:gd name="T14" fmla="*/ 58 w 132"/>
                  <a:gd name="T15" fmla="*/ 3 h 117"/>
                  <a:gd name="T16" fmla="*/ 121 w 132"/>
                  <a:gd name="T17" fmla="*/ 42 h 117"/>
                  <a:gd name="T18" fmla="*/ 96 w 132"/>
                  <a:gd name="T19" fmla="*/ 115 h 117"/>
                  <a:gd name="T20" fmla="*/ 89 w 132"/>
                  <a:gd name="T21" fmla="*/ 1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17">
                    <a:moveTo>
                      <a:pt x="89" y="113"/>
                    </a:moveTo>
                    <a:cubicBezTo>
                      <a:pt x="91" y="105"/>
                      <a:pt x="90" y="94"/>
                      <a:pt x="95" y="87"/>
                    </a:cubicBezTo>
                    <a:cubicBezTo>
                      <a:pt x="105" y="68"/>
                      <a:pt x="104" y="49"/>
                      <a:pt x="89" y="36"/>
                    </a:cubicBezTo>
                    <a:cubicBezTo>
                      <a:pt x="74" y="23"/>
                      <a:pt x="53" y="23"/>
                      <a:pt x="38" y="37"/>
                    </a:cubicBezTo>
                    <a:cubicBezTo>
                      <a:pt x="24" y="50"/>
                      <a:pt x="23" y="70"/>
                      <a:pt x="34" y="87"/>
                    </a:cubicBezTo>
                    <a:cubicBezTo>
                      <a:pt x="38" y="95"/>
                      <a:pt x="39" y="105"/>
                      <a:pt x="42" y="117"/>
                    </a:cubicBezTo>
                    <a:cubicBezTo>
                      <a:pt x="13" y="107"/>
                      <a:pt x="0" y="84"/>
                      <a:pt x="3" y="57"/>
                    </a:cubicBezTo>
                    <a:cubicBezTo>
                      <a:pt x="7" y="29"/>
                      <a:pt x="30" y="7"/>
                      <a:pt x="58" y="3"/>
                    </a:cubicBezTo>
                    <a:cubicBezTo>
                      <a:pt x="84" y="0"/>
                      <a:pt x="112" y="17"/>
                      <a:pt x="121" y="42"/>
                    </a:cubicBezTo>
                    <a:cubicBezTo>
                      <a:pt x="132" y="70"/>
                      <a:pt x="122" y="98"/>
                      <a:pt x="96" y="115"/>
                    </a:cubicBezTo>
                    <a:cubicBezTo>
                      <a:pt x="94" y="114"/>
                      <a:pt x="91" y="114"/>
                      <a:pt x="89"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cxnSp>
        <p:nvCxnSpPr>
          <p:cNvPr id="31" name="Straight Connector 30"/>
          <p:cNvCxnSpPr/>
          <p:nvPr/>
        </p:nvCxnSpPr>
        <p:spPr>
          <a:xfrm>
            <a:off x="527538" y="2799508"/>
            <a:ext cx="1920181" cy="0"/>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450345" y="5219853"/>
            <a:ext cx="2547680" cy="0"/>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984092" y="3034024"/>
            <a:ext cx="3042921" cy="0"/>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420793" y="5095884"/>
            <a:ext cx="1994546" cy="0"/>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680071" y="986685"/>
            <a:ext cx="2685209" cy="0"/>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5" name="TextBox 9"/>
          <p:cNvSpPr txBox="1">
            <a:spLocks noChangeArrowheads="1"/>
          </p:cNvSpPr>
          <p:nvPr/>
        </p:nvSpPr>
        <p:spPr bwMode="auto">
          <a:xfrm>
            <a:off x="9824092" y="259044"/>
            <a:ext cx="23679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dirty="0" smtClean="0">
                <a:solidFill>
                  <a:schemeClr val="bg1"/>
                </a:solidFill>
                <a:latin typeface="Arial" panose="020B0604020202020204" pitchFamily="34" charset="0"/>
                <a:cs typeface="Arial" panose="020B0604020202020204" pitchFamily="34" charset="0"/>
              </a:rPr>
              <a:t>business </a:t>
            </a:r>
            <a:r>
              <a:rPr lang="en-US" sz="1600" dirty="0" smtClean="0">
                <a:solidFill>
                  <a:schemeClr val="bg1"/>
                </a:solidFill>
                <a:latin typeface="Arial" panose="020B0604020202020204" pitchFamily="34" charset="0"/>
                <a:cs typeface="Arial" panose="020B0604020202020204" pitchFamily="34" charset="0"/>
              </a:rPr>
              <a:t>units</a:t>
            </a:r>
            <a:endParaRPr lang="en-SG" sz="1600" dirty="0">
              <a:solidFill>
                <a:schemeClr val="bg1"/>
              </a:solidFill>
              <a:latin typeface="Arial" panose="020B0604020202020204" pitchFamily="34" charset="0"/>
              <a:cs typeface="Arial" panose="020B0604020202020204" pitchFamily="34" charset="0"/>
            </a:endParaRPr>
          </a:p>
        </p:txBody>
      </p:sp>
      <p:sp>
        <p:nvSpPr>
          <p:cNvPr id="184" name="Rectangle 183"/>
          <p:cNvSpPr/>
          <p:nvPr/>
        </p:nvSpPr>
        <p:spPr>
          <a:xfrm rot="5400000">
            <a:off x="-1157236" y="5208974"/>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99121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19616" y="5776894"/>
            <a:ext cx="3378390" cy="1015663"/>
          </a:xfrm>
          <a:prstGeom prst="rect">
            <a:avLst/>
          </a:prstGeom>
        </p:spPr>
        <p:txBody>
          <a:bodyPr wrap="square">
            <a:spAutoFit/>
          </a:bodyPr>
          <a:lstStyle/>
          <a:p>
            <a:pPr lvl="1" algn="r">
              <a:buClr>
                <a:schemeClr val="folHlink"/>
              </a:buClr>
              <a:defRPr/>
            </a:pPr>
            <a:r>
              <a:rPr lang="en-US" b="1" dirty="0">
                <a:solidFill>
                  <a:srgbClr val="5F5F5F"/>
                </a:solidFill>
                <a:latin typeface="Arial" panose="020B0604020202020204" pitchFamily="34" charset="0"/>
                <a:cs typeface="Arial" panose="020B0604020202020204" pitchFamily="34" charset="0"/>
              </a:rPr>
              <a:t>Wholesale Voice</a:t>
            </a:r>
            <a:r>
              <a:rPr lang="en-US" dirty="0">
                <a:solidFill>
                  <a:srgbClr val="5F5F5F"/>
                </a:solidFill>
                <a:latin typeface="Arial" panose="020B0604020202020204" pitchFamily="34" charset="0"/>
                <a:cs typeface="Arial" panose="020B0604020202020204" pitchFamily="34" charset="0"/>
              </a:rPr>
              <a:t> </a:t>
            </a:r>
          </a:p>
          <a:p>
            <a:pPr lvl="1" algn="r">
              <a:buClr>
                <a:schemeClr val="folHlink"/>
              </a:buClr>
              <a:defRPr/>
            </a:pPr>
            <a:r>
              <a:rPr lang="en-US" sz="1400" dirty="0">
                <a:solidFill>
                  <a:srgbClr val="5F5F5F"/>
                </a:solidFill>
                <a:latin typeface="Arial" panose="020B0604020202020204" pitchFamily="34" charset="0"/>
                <a:cs typeface="Arial" panose="020B0604020202020204" pitchFamily="34" charset="0"/>
              </a:rPr>
              <a:t>Addresses the ‘India termination’ and several other countries for </a:t>
            </a:r>
            <a:r>
              <a:rPr lang="en-US" sz="1400" dirty="0" err="1">
                <a:solidFill>
                  <a:srgbClr val="5F5F5F"/>
                </a:solidFill>
                <a:latin typeface="Arial" panose="020B0604020202020204" pitchFamily="34" charset="0"/>
                <a:cs typeface="Arial" panose="020B0604020202020204" pitchFamily="34" charset="0"/>
              </a:rPr>
              <a:t>Hubbing</a:t>
            </a:r>
            <a:endParaRPr lang="en-US" sz="1400" i="1" dirty="0">
              <a:solidFill>
                <a:srgbClr val="5F5F5F"/>
              </a:solidFill>
              <a:latin typeface="Arial" panose="020B0604020202020204" pitchFamily="34" charset="0"/>
              <a:cs typeface="Arial" panose="020B0604020202020204" pitchFamily="34" charset="0"/>
            </a:endParaRPr>
          </a:p>
        </p:txBody>
      </p:sp>
      <p:sp>
        <p:nvSpPr>
          <p:cNvPr id="3" name="TextBox 9"/>
          <p:cNvSpPr txBox="1">
            <a:spLocks noChangeArrowheads="1"/>
          </p:cNvSpPr>
          <p:nvPr/>
        </p:nvSpPr>
        <p:spPr bwMode="auto">
          <a:xfrm>
            <a:off x="10312834" y="419625"/>
            <a:ext cx="12394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dirty="0">
                <a:solidFill>
                  <a:schemeClr val="bg1"/>
                </a:solidFill>
                <a:latin typeface="Arial" panose="020B0604020202020204" pitchFamily="34" charset="0"/>
                <a:cs typeface="Arial" panose="020B0604020202020204" pitchFamily="34" charset="0"/>
              </a:rPr>
              <a:t>coverage</a:t>
            </a:r>
            <a:endParaRPr lang="en-SG" sz="2000"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2533935" y="2811439"/>
            <a:ext cx="7036558" cy="938719"/>
          </a:xfrm>
          <a:prstGeom prst="rect">
            <a:avLst/>
          </a:prstGeom>
          <a:noFill/>
        </p:spPr>
        <p:txBody>
          <a:bodyPr wrap="square" rtlCol="0">
            <a:spAutoFit/>
          </a:bodyPr>
          <a:lstStyle/>
          <a:p>
            <a:r>
              <a:rPr lang="en-US" sz="5500" b="1" dirty="0">
                <a:solidFill>
                  <a:schemeClr val="bg1">
                    <a:lumMod val="50000"/>
                  </a:schemeClr>
                </a:solidFill>
                <a:latin typeface="Arial" panose="020B0604020202020204" pitchFamily="34" charset="0"/>
                <a:cs typeface="Arial" panose="020B0604020202020204" pitchFamily="34" charset="0"/>
              </a:rPr>
              <a:t>+91- </a:t>
            </a:r>
            <a:r>
              <a:rPr lang="en-US" sz="5500" b="1" dirty="0">
                <a:solidFill>
                  <a:schemeClr val="bg1">
                    <a:lumMod val="95000"/>
                  </a:schemeClr>
                </a:solidFill>
                <a:latin typeface="Arial" panose="020B0604020202020204" pitchFamily="34" charset="0"/>
                <a:cs typeface="Arial" panose="020B0604020202020204" pitchFamily="34" charset="0"/>
              </a:rPr>
              <a:t>44</a:t>
            </a:r>
            <a:r>
              <a:rPr lang="en-US" sz="5500" b="1" dirty="0">
                <a:solidFill>
                  <a:schemeClr val="bg1">
                    <a:lumMod val="50000"/>
                  </a:schemeClr>
                </a:solidFill>
                <a:latin typeface="Arial" panose="020B0604020202020204" pitchFamily="34" charset="0"/>
                <a:cs typeface="Arial" panose="020B0604020202020204" pitchFamily="34" charset="0"/>
              </a:rPr>
              <a:t> - </a:t>
            </a:r>
            <a:r>
              <a:rPr lang="en-US" sz="5500" b="1" dirty="0">
                <a:solidFill>
                  <a:schemeClr val="bg1">
                    <a:lumMod val="95000"/>
                  </a:schemeClr>
                </a:solidFill>
                <a:latin typeface="Arial" panose="020B0604020202020204" pitchFamily="34" charset="0"/>
                <a:cs typeface="Arial" panose="020B0604020202020204" pitchFamily="34" charset="0"/>
              </a:rPr>
              <a:t>2233 2233</a:t>
            </a:r>
          </a:p>
        </p:txBody>
      </p:sp>
      <p:grpSp>
        <p:nvGrpSpPr>
          <p:cNvPr id="6" name="Group 5"/>
          <p:cNvGrpSpPr/>
          <p:nvPr/>
        </p:nvGrpSpPr>
        <p:grpSpPr>
          <a:xfrm>
            <a:off x="3175381" y="1678672"/>
            <a:ext cx="1856094" cy="1132766"/>
            <a:chOff x="3057099" y="1733264"/>
            <a:chExt cx="1856094" cy="1132766"/>
          </a:xfrm>
        </p:grpSpPr>
        <p:cxnSp>
          <p:nvCxnSpPr>
            <p:cNvPr id="7" name="Straight Connector 6"/>
            <p:cNvCxnSpPr/>
            <p:nvPr/>
          </p:nvCxnSpPr>
          <p:spPr>
            <a:xfrm>
              <a:off x="3962400" y="1828800"/>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057099" y="1842448"/>
              <a:ext cx="905301" cy="1023582"/>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4694829" y="1733264"/>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1" y="4360418"/>
            <a:ext cx="2920622" cy="1015663"/>
          </a:xfrm>
          <a:prstGeom prst="rect">
            <a:avLst/>
          </a:prstGeom>
          <a:noFill/>
        </p:spPr>
        <p:txBody>
          <a:bodyPr wrap="square" rtlCol="0">
            <a:spAutoFit/>
          </a:bodyPr>
          <a:lstStyle/>
          <a:p>
            <a:pPr marL="0" lvl="1" algn="r"/>
            <a:r>
              <a:rPr lang="en-US" b="1" dirty="0">
                <a:solidFill>
                  <a:srgbClr val="5F5F5F"/>
                </a:solidFill>
                <a:latin typeface="Arial" panose="020B0604020202020204" pitchFamily="34" charset="0"/>
                <a:cs typeface="Arial" panose="020B0604020202020204" pitchFamily="34" charset="0"/>
              </a:rPr>
              <a:t>India Data Business</a:t>
            </a:r>
            <a:r>
              <a:rPr lang="en-US" dirty="0">
                <a:solidFill>
                  <a:srgbClr val="5F5F5F"/>
                </a:solidFill>
                <a:latin typeface="Arial" panose="020B0604020202020204" pitchFamily="34" charset="0"/>
                <a:cs typeface="Arial" panose="020B0604020202020204" pitchFamily="34" charset="0"/>
              </a:rPr>
              <a:t> </a:t>
            </a:r>
            <a:r>
              <a:rPr lang="en-US" sz="1400" dirty="0">
                <a:solidFill>
                  <a:srgbClr val="5F5F5F"/>
                </a:solidFill>
                <a:latin typeface="Arial" panose="020B0604020202020204" pitchFamily="34" charset="0"/>
                <a:cs typeface="Arial" panose="020B0604020202020204" pitchFamily="34" charset="0"/>
              </a:rPr>
              <a:t>Addressing the Data Communication needs of Large and Emerging Enterprises in India</a:t>
            </a:r>
          </a:p>
        </p:txBody>
      </p:sp>
      <p:cxnSp>
        <p:nvCxnSpPr>
          <p:cNvPr id="12" name="Straight Connector 11"/>
          <p:cNvCxnSpPr/>
          <p:nvPr/>
        </p:nvCxnSpPr>
        <p:spPr>
          <a:xfrm>
            <a:off x="3240207" y="4749243"/>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027227" y="3649509"/>
            <a:ext cx="706274" cy="1099735"/>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021842" y="4656682"/>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119617" y="1375557"/>
            <a:ext cx="3630305" cy="1015663"/>
          </a:xfrm>
          <a:prstGeom prst="rect">
            <a:avLst/>
          </a:prstGeom>
          <a:noFill/>
        </p:spPr>
        <p:txBody>
          <a:bodyPr wrap="square" rtlCol="0">
            <a:spAutoFit/>
          </a:bodyPr>
          <a:lstStyle/>
          <a:p>
            <a:pPr marL="0" lvl="1"/>
            <a:r>
              <a:rPr lang="en-US" b="1" dirty="0">
                <a:solidFill>
                  <a:srgbClr val="5F5F5F"/>
                </a:solidFill>
                <a:latin typeface="Arial" panose="020B0604020202020204" pitchFamily="34" charset="0"/>
                <a:cs typeface="Arial" panose="020B0604020202020204" pitchFamily="34" charset="0"/>
              </a:rPr>
              <a:t>Global Network Business</a:t>
            </a:r>
            <a:r>
              <a:rPr lang="en-US" dirty="0">
                <a:solidFill>
                  <a:srgbClr val="5F5F5F"/>
                </a:solidFill>
                <a:latin typeface="Arial" panose="020B0604020202020204" pitchFamily="34" charset="0"/>
                <a:cs typeface="Arial" panose="020B0604020202020204" pitchFamily="34" charset="0"/>
              </a:rPr>
              <a:t> </a:t>
            </a:r>
            <a:r>
              <a:rPr lang="en-US" sz="1400" dirty="0">
                <a:solidFill>
                  <a:srgbClr val="5F5F5F"/>
                </a:solidFill>
                <a:latin typeface="Arial" panose="020B0604020202020204" pitchFamily="34" charset="0"/>
                <a:cs typeface="Arial" panose="020B0604020202020204" pitchFamily="34" charset="0"/>
              </a:rPr>
              <a:t>Addresses the connectivity needs of Enterprises and Carriers to connect in </a:t>
            </a:r>
            <a:br>
              <a:rPr lang="en-US" sz="1400" dirty="0">
                <a:solidFill>
                  <a:srgbClr val="5F5F5F"/>
                </a:solidFill>
                <a:latin typeface="Arial" panose="020B0604020202020204" pitchFamily="34" charset="0"/>
                <a:cs typeface="Arial" panose="020B0604020202020204" pitchFamily="34" charset="0"/>
              </a:rPr>
            </a:br>
            <a:r>
              <a:rPr lang="en-US" sz="1400" dirty="0">
                <a:solidFill>
                  <a:srgbClr val="5F5F5F"/>
                </a:solidFill>
                <a:latin typeface="Arial" panose="020B0604020202020204" pitchFamily="34" charset="0"/>
                <a:cs typeface="Arial" panose="020B0604020202020204" pitchFamily="34" charset="0"/>
              </a:rPr>
              <a:t>and out of India</a:t>
            </a:r>
          </a:p>
        </p:txBody>
      </p:sp>
      <p:cxnSp>
        <p:nvCxnSpPr>
          <p:cNvPr id="17" name="Straight Connector 16"/>
          <p:cNvCxnSpPr/>
          <p:nvPr/>
        </p:nvCxnSpPr>
        <p:spPr>
          <a:xfrm>
            <a:off x="8782619" y="6017118"/>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8667545" y="3565438"/>
            <a:ext cx="902094" cy="245168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8578189" y="5944397"/>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23375" y="435160"/>
            <a:ext cx="2674962" cy="369332"/>
          </a:xfrm>
          <a:prstGeom prst="rect">
            <a:avLst/>
          </a:prstGeom>
          <a:noFill/>
        </p:spPr>
        <p:txBody>
          <a:bodyPr wrap="square" rtlCol="0">
            <a:spAutoFit/>
          </a:bodyPr>
          <a:lstStyle/>
          <a:p>
            <a:r>
              <a:rPr lang="en-US" b="1" dirty="0">
                <a:solidFill>
                  <a:schemeClr val="bg1">
                    <a:lumMod val="50000"/>
                  </a:schemeClr>
                </a:solidFill>
                <a:latin typeface="Arial" panose="020B0604020202020204" pitchFamily="34" charset="0"/>
                <a:cs typeface="Arial" panose="020B0604020202020204" pitchFamily="34" charset="0"/>
              </a:rPr>
              <a:t>telecom</a:t>
            </a:r>
            <a:endParaRPr lang="en-US" b="1" dirty="0">
              <a:solidFill>
                <a:schemeClr val="bg1">
                  <a:lumMod val="50000"/>
                </a:schemeClr>
              </a:solidFill>
            </a:endParaRPr>
          </a:p>
        </p:txBody>
      </p:sp>
      <p:sp>
        <p:nvSpPr>
          <p:cNvPr id="24" name="Rectangle 23"/>
          <p:cNvSpPr/>
          <p:nvPr/>
        </p:nvSpPr>
        <p:spPr>
          <a:xfrm>
            <a:off x="725110" y="784703"/>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457518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26414" y="533826"/>
            <a:ext cx="7961022" cy="6305996"/>
            <a:chOff x="1970690" y="1407570"/>
            <a:chExt cx="6216745" cy="5200235"/>
          </a:xfrm>
          <a:scene3d>
            <a:camera prst="orthographicFront">
              <a:rot lat="1200000" lon="1200000" rev="1200000"/>
            </a:camera>
            <a:lightRig rig="threePt" dir="t"/>
          </a:scene3d>
        </p:grpSpPr>
        <p:grpSp>
          <p:nvGrpSpPr>
            <p:cNvPr id="85" name="Group 84"/>
            <p:cNvGrpSpPr/>
            <p:nvPr/>
          </p:nvGrpSpPr>
          <p:grpSpPr>
            <a:xfrm>
              <a:off x="1970690" y="1407570"/>
              <a:ext cx="6216745" cy="5200235"/>
              <a:chOff x="3067847" y="1182773"/>
              <a:chExt cx="3496690" cy="3716648"/>
            </a:xfrm>
          </p:grpSpPr>
          <p:sp>
            <p:nvSpPr>
              <p:cNvPr id="86" name="Freeform 55"/>
              <p:cNvSpPr>
                <a:spLocks/>
              </p:cNvSpPr>
              <p:nvPr/>
            </p:nvSpPr>
            <p:spPr bwMode="auto">
              <a:xfrm>
                <a:off x="4184978" y="2062879"/>
                <a:ext cx="884963" cy="800448"/>
              </a:xfrm>
              <a:custGeom>
                <a:avLst/>
                <a:gdLst/>
                <a:ahLst/>
                <a:cxnLst>
                  <a:cxn ang="0">
                    <a:pos x="315" y="162"/>
                  </a:cxn>
                  <a:cxn ang="0">
                    <a:pos x="285" y="148"/>
                  </a:cxn>
                  <a:cxn ang="0">
                    <a:pos x="246" y="135"/>
                  </a:cxn>
                  <a:cxn ang="0">
                    <a:pos x="211" y="120"/>
                  </a:cxn>
                  <a:cxn ang="0">
                    <a:pos x="174" y="97"/>
                  </a:cxn>
                  <a:cxn ang="0">
                    <a:pos x="147" y="90"/>
                  </a:cxn>
                  <a:cxn ang="0">
                    <a:pos x="124" y="83"/>
                  </a:cxn>
                  <a:cxn ang="0">
                    <a:pos x="106" y="75"/>
                  </a:cxn>
                  <a:cxn ang="0">
                    <a:pos x="90" y="68"/>
                  </a:cxn>
                  <a:cxn ang="0">
                    <a:pos x="88" y="57"/>
                  </a:cxn>
                  <a:cxn ang="0">
                    <a:pos x="77" y="47"/>
                  </a:cxn>
                  <a:cxn ang="0">
                    <a:pos x="63" y="35"/>
                  </a:cxn>
                  <a:cxn ang="0">
                    <a:pos x="54" y="33"/>
                  </a:cxn>
                  <a:cxn ang="0">
                    <a:pos x="43" y="37"/>
                  </a:cxn>
                  <a:cxn ang="0">
                    <a:pos x="32" y="29"/>
                  </a:cxn>
                  <a:cxn ang="0">
                    <a:pos x="40" y="11"/>
                  </a:cxn>
                  <a:cxn ang="0">
                    <a:pos x="30" y="1"/>
                  </a:cxn>
                  <a:cxn ang="0">
                    <a:pos x="17" y="13"/>
                  </a:cxn>
                  <a:cxn ang="0">
                    <a:pos x="2" y="56"/>
                  </a:cxn>
                  <a:cxn ang="0">
                    <a:pos x="9" y="93"/>
                  </a:cxn>
                  <a:cxn ang="0">
                    <a:pos x="19" y="118"/>
                  </a:cxn>
                  <a:cxn ang="0">
                    <a:pos x="6" y="140"/>
                  </a:cxn>
                  <a:cxn ang="0">
                    <a:pos x="21" y="166"/>
                  </a:cxn>
                  <a:cxn ang="0">
                    <a:pos x="17" y="189"/>
                  </a:cxn>
                  <a:cxn ang="0">
                    <a:pos x="40" y="189"/>
                  </a:cxn>
                  <a:cxn ang="0">
                    <a:pos x="65" y="199"/>
                  </a:cxn>
                  <a:cxn ang="0">
                    <a:pos x="95" y="212"/>
                  </a:cxn>
                  <a:cxn ang="0">
                    <a:pos x="86" y="243"/>
                  </a:cxn>
                  <a:cxn ang="0">
                    <a:pos x="60" y="265"/>
                  </a:cxn>
                  <a:cxn ang="0">
                    <a:pos x="51" y="305"/>
                  </a:cxn>
                  <a:cxn ang="0">
                    <a:pos x="72" y="329"/>
                  </a:cxn>
                  <a:cxn ang="0">
                    <a:pos x="86" y="316"/>
                  </a:cxn>
                  <a:cxn ang="0">
                    <a:pos x="69" y="278"/>
                  </a:cxn>
                  <a:cxn ang="0">
                    <a:pos x="90" y="273"/>
                  </a:cxn>
                  <a:cxn ang="0">
                    <a:pos x="101" y="286"/>
                  </a:cxn>
                  <a:cxn ang="0">
                    <a:pos x="116" y="279"/>
                  </a:cxn>
                  <a:cxn ang="0">
                    <a:pos x="136" y="285"/>
                  </a:cxn>
                  <a:cxn ang="0">
                    <a:pos x="160" y="272"/>
                  </a:cxn>
                  <a:cxn ang="0">
                    <a:pos x="162" y="292"/>
                  </a:cxn>
                  <a:cxn ang="0">
                    <a:pos x="186" y="284"/>
                  </a:cxn>
                  <a:cxn ang="0">
                    <a:pos x="196" y="294"/>
                  </a:cxn>
                  <a:cxn ang="0">
                    <a:pos x="222" y="284"/>
                  </a:cxn>
                  <a:cxn ang="0">
                    <a:pos x="255" y="300"/>
                  </a:cxn>
                  <a:cxn ang="0">
                    <a:pos x="286" y="306"/>
                  </a:cxn>
                  <a:cxn ang="0">
                    <a:pos x="292" y="328"/>
                  </a:cxn>
                  <a:cxn ang="0">
                    <a:pos x="315" y="346"/>
                  </a:cxn>
                  <a:cxn ang="0">
                    <a:pos x="324" y="322"/>
                  </a:cxn>
                  <a:cxn ang="0">
                    <a:pos x="324" y="299"/>
                  </a:cxn>
                  <a:cxn ang="0">
                    <a:pos x="339" y="268"/>
                  </a:cxn>
                  <a:cxn ang="0">
                    <a:pos x="371" y="250"/>
                  </a:cxn>
                  <a:cxn ang="0">
                    <a:pos x="377" y="238"/>
                  </a:cxn>
                  <a:cxn ang="0">
                    <a:pos x="362" y="216"/>
                  </a:cxn>
                  <a:cxn ang="0">
                    <a:pos x="362" y="198"/>
                  </a:cxn>
                  <a:cxn ang="0">
                    <a:pos x="359" y="181"/>
                  </a:cxn>
                  <a:cxn ang="0">
                    <a:pos x="341" y="159"/>
                  </a:cxn>
                </a:cxnLst>
                <a:rect l="0" t="0" r="r" b="b"/>
                <a:pathLst>
                  <a:path w="386" h="348">
                    <a:moveTo>
                      <a:pt x="336" y="158"/>
                    </a:moveTo>
                    <a:cubicBezTo>
                      <a:pt x="333" y="157"/>
                      <a:pt x="331" y="156"/>
                      <a:pt x="329" y="156"/>
                    </a:cubicBezTo>
                    <a:cubicBezTo>
                      <a:pt x="327" y="156"/>
                      <a:pt x="324" y="156"/>
                      <a:pt x="324" y="157"/>
                    </a:cubicBezTo>
                    <a:cubicBezTo>
                      <a:pt x="322" y="157"/>
                      <a:pt x="320" y="158"/>
                      <a:pt x="320" y="159"/>
                    </a:cubicBezTo>
                    <a:cubicBezTo>
                      <a:pt x="320" y="160"/>
                      <a:pt x="319" y="161"/>
                      <a:pt x="318" y="162"/>
                    </a:cubicBezTo>
                    <a:cubicBezTo>
                      <a:pt x="317" y="163"/>
                      <a:pt x="316" y="163"/>
                      <a:pt x="315" y="162"/>
                    </a:cubicBezTo>
                    <a:cubicBezTo>
                      <a:pt x="315" y="161"/>
                      <a:pt x="313" y="160"/>
                      <a:pt x="311" y="159"/>
                    </a:cubicBezTo>
                    <a:cubicBezTo>
                      <a:pt x="310" y="158"/>
                      <a:pt x="308" y="157"/>
                      <a:pt x="306" y="157"/>
                    </a:cubicBezTo>
                    <a:cubicBezTo>
                      <a:pt x="304" y="157"/>
                      <a:pt x="301" y="158"/>
                      <a:pt x="299" y="157"/>
                    </a:cubicBezTo>
                    <a:cubicBezTo>
                      <a:pt x="298" y="157"/>
                      <a:pt x="294" y="156"/>
                      <a:pt x="293" y="156"/>
                    </a:cubicBezTo>
                    <a:cubicBezTo>
                      <a:pt x="291" y="156"/>
                      <a:pt x="290" y="155"/>
                      <a:pt x="289" y="154"/>
                    </a:cubicBezTo>
                    <a:cubicBezTo>
                      <a:pt x="287" y="152"/>
                      <a:pt x="286" y="149"/>
                      <a:pt x="285" y="148"/>
                    </a:cubicBezTo>
                    <a:cubicBezTo>
                      <a:pt x="285" y="146"/>
                      <a:pt x="284" y="144"/>
                      <a:pt x="283" y="144"/>
                    </a:cubicBezTo>
                    <a:cubicBezTo>
                      <a:pt x="282" y="145"/>
                      <a:pt x="280" y="145"/>
                      <a:pt x="277" y="145"/>
                    </a:cubicBezTo>
                    <a:cubicBezTo>
                      <a:pt x="274" y="146"/>
                      <a:pt x="271" y="146"/>
                      <a:pt x="269" y="144"/>
                    </a:cubicBezTo>
                    <a:cubicBezTo>
                      <a:pt x="267" y="143"/>
                      <a:pt x="264" y="141"/>
                      <a:pt x="261" y="139"/>
                    </a:cubicBezTo>
                    <a:cubicBezTo>
                      <a:pt x="258" y="138"/>
                      <a:pt x="255" y="136"/>
                      <a:pt x="253" y="135"/>
                    </a:cubicBezTo>
                    <a:cubicBezTo>
                      <a:pt x="251" y="134"/>
                      <a:pt x="247" y="134"/>
                      <a:pt x="246" y="135"/>
                    </a:cubicBezTo>
                    <a:cubicBezTo>
                      <a:pt x="244" y="136"/>
                      <a:pt x="241" y="136"/>
                      <a:pt x="240" y="135"/>
                    </a:cubicBezTo>
                    <a:cubicBezTo>
                      <a:pt x="239" y="135"/>
                      <a:pt x="237" y="134"/>
                      <a:pt x="235" y="132"/>
                    </a:cubicBezTo>
                    <a:cubicBezTo>
                      <a:pt x="233" y="131"/>
                      <a:pt x="230" y="130"/>
                      <a:pt x="228" y="128"/>
                    </a:cubicBezTo>
                    <a:cubicBezTo>
                      <a:pt x="225" y="127"/>
                      <a:pt x="222" y="126"/>
                      <a:pt x="221" y="124"/>
                    </a:cubicBezTo>
                    <a:cubicBezTo>
                      <a:pt x="219" y="122"/>
                      <a:pt x="216" y="122"/>
                      <a:pt x="215" y="122"/>
                    </a:cubicBezTo>
                    <a:cubicBezTo>
                      <a:pt x="213" y="122"/>
                      <a:pt x="212" y="121"/>
                      <a:pt x="211" y="120"/>
                    </a:cubicBezTo>
                    <a:cubicBezTo>
                      <a:pt x="210" y="119"/>
                      <a:pt x="208" y="117"/>
                      <a:pt x="207" y="114"/>
                    </a:cubicBezTo>
                    <a:cubicBezTo>
                      <a:pt x="206" y="113"/>
                      <a:pt x="204" y="110"/>
                      <a:pt x="203" y="110"/>
                    </a:cubicBezTo>
                    <a:cubicBezTo>
                      <a:pt x="203" y="109"/>
                      <a:pt x="200" y="109"/>
                      <a:pt x="197" y="107"/>
                    </a:cubicBezTo>
                    <a:cubicBezTo>
                      <a:pt x="194" y="106"/>
                      <a:pt x="190" y="105"/>
                      <a:pt x="188" y="103"/>
                    </a:cubicBezTo>
                    <a:cubicBezTo>
                      <a:pt x="186" y="102"/>
                      <a:pt x="184" y="100"/>
                      <a:pt x="181" y="98"/>
                    </a:cubicBezTo>
                    <a:cubicBezTo>
                      <a:pt x="178" y="96"/>
                      <a:pt x="176" y="96"/>
                      <a:pt x="174" y="97"/>
                    </a:cubicBezTo>
                    <a:cubicBezTo>
                      <a:pt x="172" y="97"/>
                      <a:pt x="169" y="98"/>
                      <a:pt x="168" y="96"/>
                    </a:cubicBezTo>
                    <a:cubicBezTo>
                      <a:pt x="165" y="95"/>
                      <a:pt x="162" y="93"/>
                      <a:pt x="161" y="93"/>
                    </a:cubicBezTo>
                    <a:cubicBezTo>
                      <a:pt x="160" y="92"/>
                      <a:pt x="157" y="89"/>
                      <a:pt x="155" y="89"/>
                    </a:cubicBezTo>
                    <a:cubicBezTo>
                      <a:pt x="154" y="88"/>
                      <a:pt x="153" y="87"/>
                      <a:pt x="152" y="86"/>
                    </a:cubicBezTo>
                    <a:cubicBezTo>
                      <a:pt x="152" y="86"/>
                      <a:pt x="151" y="87"/>
                      <a:pt x="151" y="88"/>
                    </a:cubicBezTo>
                    <a:cubicBezTo>
                      <a:pt x="150" y="89"/>
                      <a:pt x="148" y="90"/>
                      <a:pt x="147" y="90"/>
                    </a:cubicBezTo>
                    <a:cubicBezTo>
                      <a:pt x="146" y="91"/>
                      <a:pt x="144" y="91"/>
                      <a:pt x="143" y="90"/>
                    </a:cubicBezTo>
                    <a:cubicBezTo>
                      <a:pt x="142" y="90"/>
                      <a:pt x="141" y="88"/>
                      <a:pt x="140" y="88"/>
                    </a:cubicBezTo>
                    <a:cubicBezTo>
                      <a:pt x="140" y="87"/>
                      <a:pt x="138" y="86"/>
                      <a:pt x="137" y="86"/>
                    </a:cubicBezTo>
                    <a:cubicBezTo>
                      <a:pt x="136" y="85"/>
                      <a:pt x="134" y="84"/>
                      <a:pt x="134" y="84"/>
                    </a:cubicBezTo>
                    <a:cubicBezTo>
                      <a:pt x="133" y="84"/>
                      <a:pt x="130" y="83"/>
                      <a:pt x="128" y="83"/>
                    </a:cubicBezTo>
                    <a:cubicBezTo>
                      <a:pt x="127" y="83"/>
                      <a:pt x="125" y="83"/>
                      <a:pt x="124" y="83"/>
                    </a:cubicBezTo>
                    <a:cubicBezTo>
                      <a:pt x="123" y="84"/>
                      <a:pt x="121" y="84"/>
                      <a:pt x="120" y="84"/>
                    </a:cubicBezTo>
                    <a:cubicBezTo>
                      <a:pt x="119" y="84"/>
                      <a:pt x="117" y="84"/>
                      <a:pt x="117" y="83"/>
                    </a:cubicBezTo>
                    <a:cubicBezTo>
                      <a:pt x="117" y="82"/>
                      <a:pt x="116" y="81"/>
                      <a:pt x="115" y="80"/>
                    </a:cubicBezTo>
                    <a:cubicBezTo>
                      <a:pt x="115" y="79"/>
                      <a:pt x="113" y="79"/>
                      <a:pt x="112" y="79"/>
                    </a:cubicBezTo>
                    <a:cubicBezTo>
                      <a:pt x="111" y="78"/>
                      <a:pt x="109" y="78"/>
                      <a:pt x="109" y="77"/>
                    </a:cubicBezTo>
                    <a:cubicBezTo>
                      <a:pt x="108" y="77"/>
                      <a:pt x="107" y="76"/>
                      <a:pt x="106" y="75"/>
                    </a:cubicBezTo>
                    <a:cubicBezTo>
                      <a:pt x="105" y="75"/>
                      <a:pt x="104" y="74"/>
                      <a:pt x="104" y="74"/>
                    </a:cubicBezTo>
                    <a:cubicBezTo>
                      <a:pt x="103" y="73"/>
                      <a:pt x="102" y="72"/>
                      <a:pt x="102" y="71"/>
                    </a:cubicBezTo>
                    <a:cubicBezTo>
                      <a:pt x="101" y="71"/>
                      <a:pt x="100" y="70"/>
                      <a:pt x="99" y="70"/>
                    </a:cubicBezTo>
                    <a:cubicBezTo>
                      <a:pt x="98" y="70"/>
                      <a:pt x="96" y="69"/>
                      <a:pt x="95" y="69"/>
                    </a:cubicBezTo>
                    <a:cubicBezTo>
                      <a:pt x="94" y="69"/>
                      <a:pt x="92" y="69"/>
                      <a:pt x="91" y="69"/>
                    </a:cubicBezTo>
                    <a:cubicBezTo>
                      <a:pt x="91" y="69"/>
                      <a:pt x="91" y="69"/>
                      <a:pt x="90" y="68"/>
                    </a:cubicBezTo>
                    <a:cubicBezTo>
                      <a:pt x="90" y="67"/>
                      <a:pt x="89" y="67"/>
                      <a:pt x="89" y="66"/>
                    </a:cubicBezTo>
                    <a:cubicBezTo>
                      <a:pt x="88" y="65"/>
                      <a:pt x="87" y="65"/>
                      <a:pt x="86" y="64"/>
                    </a:cubicBezTo>
                    <a:cubicBezTo>
                      <a:pt x="85" y="63"/>
                      <a:pt x="84" y="63"/>
                      <a:pt x="84" y="62"/>
                    </a:cubicBezTo>
                    <a:cubicBezTo>
                      <a:pt x="84" y="61"/>
                      <a:pt x="84" y="60"/>
                      <a:pt x="84" y="60"/>
                    </a:cubicBezTo>
                    <a:cubicBezTo>
                      <a:pt x="84" y="59"/>
                      <a:pt x="84" y="58"/>
                      <a:pt x="85" y="58"/>
                    </a:cubicBezTo>
                    <a:cubicBezTo>
                      <a:pt x="86" y="58"/>
                      <a:pt x="88" y="57"/>
                      <a:pt x="88" y="57"/>
                    </a:cubicBezTo>
                    <a:cubicBezTo>
                      <a:pt x="89" y="57"/>
                      <a:pt x="89" y="56"/>
                      <a:pt x="89" y="56"/>
                    </a:cubicBezTo>
                    <a:cubicBezTo>
                      <a:pt x="89" y="55"/>
                      <a:pt x="89" y="54"/>
                      <a:pt x="89" y="53"/>
                    </a:cubicBezTo>
                    <a:cubicBezTo>
                      <a:pt x="89" y="53"/>
                      <a:pt x="88" y="52"/>
                      <a:pt x="86" y="52"/>
                    </a:cubicBezTo>
                    <a:cubicBezTo>
                      <a:pt x="85" y="52"/>
                      <a:pt x="84" y="52"/>
                      <a:pt x="83" y="51"/>
                    </a:cubicBezTo>
                    <a:cubicBezTo>
                      <a:pt x="82" y="50"/>
                      <a:pt x="80" y="49"/>
                      <a:pt x="80" y="48"/>
                    </a:cubicBezTo>
                    <a:cubicBezTo>
                      <a:pt x="80" y="47"/>
                      <a:pt x="78" y="47"/>
                      <a:pt x="77" y="47"/>
                    </a:cubicBezTo>
                    <a:cubicBezTo>
                      <a:pt x="76" y="47"/>
                      <a:pt x="75" y="46"/>
                      <a:pt x="75" y="45"/>
                    </a:cubicBezTo>
                    <a:cubicBezTo>
                      <a:pt x="74" y="45"/>
                      <a:pt x="73" y="44"/>
                      <a:pt x="73" y="43"/>
                    </a:cubicBezTo>
                    <a:cubicBezTo>
                      <a:pt x="72" y="43"/>
                      <a:pt x="71" y="41"/>
                      <a:pt x="71" y="40"/>
                    </a:cubicBezTo>
                    <a:cubicBezTo>
                      <a:pt x="71" y="39"/>
                      <a:pt x="70" y="38"/>
                      <a:pt x="69" y="38"/>
                    </a:cubicBezTo>
                    <a:cubicBezTo>
                      <a:pt x="68" y="37"/>
                      <a:pt x="67" y="37"/>
                      <a:pt x="66" y="36"/>
                    </a:cubicBezTo>
                    <a:cubicBezTo>
                      <a:pt x="65" y="36"/>
                      <a:pt x="64" y="35"/>
                      <a:pt x="63" y="35"/>
                    </a:cubicBezTo>
                    <a:cubicBezTo>
                      <a:pt x="63" y="34"/>
                      <a:pt x="62" y="34"/>
                      <a:pt x="62" y="33"/>
                    </a:cubicBezTo>
                    <a:cubicBezTo>
                      <a:pt x="61" y="32"/>
                      <a:pt x="60" y="30"/>
                      <a:pt x="60" y="29"/>
                    </a:cubicBezTo>
                    <a:cubicBezTo>
                      <a:pt x="59" y="28"/>
                      <a:pt x="58" y="27"/>
                      <a:pt x="56" y="26"/>
                    </a:cubicBezTo>
                    <a:cubicBezTo>
                      <a:pt x="55" y="26"/>
                      <a:pt x="54" y="26"/>
                      <a:pt x="53" y="26"/>
                    </a:cubicBezTo>
                    <a:cubicBezTo>
                      <a:pt x="53" y="27"/>
                      <a:pt x="53" y="28"/>
                      <a:pt x="53" y="29"/>
                    </a:cubicBezTo>
                    <a:cubicBezTo>
                      <a:pt x="53" y="30"/>
                      <a:pt x="54" y="32"/>
                      <a:pt x="54" y="33"/>
                    </a:cubicBezTo>
                    <a:cubicBezTo>
                      <a:pt x="55" y="35"/>
                      <a:pt x="55" y="36"/>
                      <a:pt x="55" y="37"/>
                    </a:cubicBezTo>
                    <a:cubicBezTo>
                      <a:pt x="55" y="38"/>
                      <a:pt x="54" y="40"/>
                      <a:pt x="54" y="40"/>
                    </a:cubicBezTo>
                    <a:cubicBezTo>
                      <a:pt x="53" y="41"/>
                      <a:pt x="51" y="41"/>
                      <a:pt x="50" y="41"/>
                    </a:cubicBezTo>
                    <a:cubicBezTo>
                      <a:pt x="49" y="41"/>
                      <a:pt x="47" y="40"/>
                      <a:pt x="47" y="39"/>
                    </a:cubicBezTo>
                    <a:cubicBezTo>
                      <a:pt x="46" y="39"/>
                      <a:pt x="46" y="38"/>
                      <a:pt x="45" y="37"/>
                    </a:cubicBezTo>
                    <a:cubicBezTo>
                      <a:pt x="44" y="37"/>
                      <a:pt x="43" y="37"/>
                      <a:pt x="43" y="37"/>
                    </a:cubicBezTo>
                    <a:cubicBezTo>
                      <a:pt x="42" y="37"/>
                      <a:pt x="40" y="37"/>
                      <a:pt x="39" y="38"/>
                    </a:cubicBezTo>
                    <a:cubicBezTo>
                      <a:pt x="38" y="39"/>
                      <a:pt x="37" y="39"/>
                      <a:pt x="37" y="39"/>
                    </a:cubicBezTo>
                    <a:cubicBezTo>
                      <a:pt x="36" y="39"/>
                      <a:pt x="36" y="39"/>
                      <a:pt x="35" y="38"/>
                    </a:cubicBezTo>
                    <a:cubicBezTo>
                      <a:pt x="35" y="38"/>
                      <a:pt x="35" y="37"/>
                      <a:pt x="34" y="36"/>
                    </a:cubicBezTo>
                    <a:cubicBezTo>
                      <a:pt x="34" y="35"/>
                      <a:pt x="34" y="33"/>
                      <a:pt x="33" y="33"/>
                    </a:cubicBezTo>
                    <a:cubicBezTo>
                      <a:pt x="33" y="32"/>
                      <a:pt x="32" y="30"/>
                      <a:pt x="32" y="29"/>
                    </a:cubicBezTo>
                    <a:cubicBezTo>
                      <a:pt x="32" y="28"/>
                      <a:pt x="32" y="27"/>
                      <a:pt x="32" y="26"/>
                    </a:cubicBezTo>
                    <a:cubicBezTo>
                      <a:pt x="32" y="25"/>
                      <a:pt x="32" y="23"/>
                      <a:pt x="32" y="22"/>
                    </a:cubicBezTo>
                    <a:cubicBezTo>
                      <a:pt x="33" y="22"/>
                      <a:pt x="34" y="21"/>
                      <a:pt x="35" y="19"/>
                    </a:cubicBezTo>
                    <a:cubicBezTo>
                      <a:pt x="35" y="18"/>
                      <a:pt x="35" y="17"/>
                      <a:pt x="36" y="16"/>
                    </a:cubicBezTo>
                    <a:cubicBezTo>
                      <a:pt x="36" y="16"/>
                      <a:pt x="37" y="15"/>
                      <a:pt x="38" y="14"/>
                    </a:cubicBezTo>
                    <a:cubicBezTo>
                      <a:pt x="39" y="13"/>
                      <a:pt x="40" y="12"/>
                      <a:pt x="40" y="11"/>
                    </a:cubicBezTo>
                    <a:cubicBezTo>
                      <a:pt x="41" y="10"/>
                      <a:pt x="41" y="10"/>
                      <a:pt x="41" y="9"/>
                    </a:cubicBezTo>
                    <a:cubicBezTo>
                      <a:pt x="41" y="8"/>
                      <a:pt x="41" y="7"/>
                      <a:pt x="40" y="7"/>
                    </a:cubicBezTo>
                    <a:cubicBezTo>
                      <a:pt x="39" y="6"/>
                      <a:pt x="37" y="5"/>
                      <a:pt x="37" y="5"/>
                    </a:cubicBezTo>
                    <a:cubicBezTo>
                      <a:pt x="36" y="5"/>
                      <a:pt x="34" y="5"/>
                      <a:pt x="34" y="5"/>
                    </a:cubicBezTo>
                    <a:cubicBezTo>
                      <a:pt x="33" y="4"/>
                      <a:pt x="32" y="3"/>
                      <a:pt x="32" y="2"/>
                    </a:cubicBezTo>
                    <a:cubicBezTo>
                      <a:pt x="31" y="2"/>
                      <a:pt x="30" y="1"/>
                      <a:pt x="30" y="1"/>
                    </a:cubicBezTo>
                    <a:cubicBezTo>
                      <a:pt x="29" y="1"/>
                      <a:pt x="28" y="0"/>
                      <a:pt x="27" y="0"/>
                    </a:cubicBezTo>
                    <a:cubicBezTo>
                      <a:pt x="27" y="0"/>
                      <a:pt x="26" y="0"/>
                      <a:pt x="25" y="0"/>
                    </a:cubicBezTo>
                    <a:cubicBezTo>
                      <a:pt x="25" y="0"/>
                      <a:pt x="24" y="0"/>
                      <a:pt x="24" y="0"/>
                    </a:cubicBezTo>
                    <a:cubicBezTo>
                      <a:pt x="25" y="1"/>
                      <a:pt x="25" y="2"/>
                      <a:pt x="25" y="3"/>
                    </a:cubicBezTo>
                    <a:cubicBezTo>
                      <a:pt x="24" y="4"/>
                      <a:pt x="22" y="7"/>
                      <a:pt x="21" y="8"/>
                    </a:cubicBezTo>
                    <a:cubicBezTo>
                      <a:pt x="20" y="9"/>
                      <a:pt x="18" y="12"/>
                      <a:pt x="17" y="13"/>
                    </a:cubicBezTo>
                    <a:cubicBezTo>
                      <a:pt x="16" y="14"/>
                      <a:pt x="13" y="15"/>
                      <a:pt x="12" y="17"/>
                    </a:cubicBezTo>
                    <a:cubicBezTo>
                      <a:pt x="11" y="18"/>
                      <a:pt x="9" y="21"/>
                      <a:pt x="7" y="23"/>
                    </a:cubicBezTo>
                    <a:cubicBezTo>
                      <a:pt x="5" y="25"/>
                      <a:pt x="3" y="28"/>
                      <a:pt x="2" y="32"/>
                    </a:cubicBezTo>
                    <a:cubicBezTo>
                      <a:pt x="1" y="34"/>
                      <a:pt x="0" y="38"/>
                      <a:pt x="0" y="41"/>
                    </a:cubicBezTo>
                    <a:cubicBezTo>
                      <a:pt x="1" y="44"/>
                      <a:pt x="1" y="48"/>
                      <a:pt x="1" y="49"/>
                    </a:cubicBezTo>
                    <a:cubicBezTo>
                      <a:pt x="2" y="50"/>
                      <a:pt x="2" y="54"/>
                      <a:pt x="2" y="56"/>
                    </a:cubicBezTo>
                    <a:cubicBezTo>
                      <a:pt x="2" y="59"/>
                      <a:pt x="1" y="62"/>
                      <a:pt x="1" y="65"/>
                    </a:cubicBezTo>
                    <a:cubicBezTo>
                      <a:pt x="0" y="66"/>
                      <a:pt x="1" y="70"/>
                      <a:pt x="1" y="72"/>
                    </a:cubicBezTo>
                    <a:cubicBezTo>
                      <a:pt x="2" y="74"/>
                      <a:pt x="4" y="77"/>
                      <a:pt x="4" y="79"/>
                    </a:cubicBezTo>
                    <a:cubicBezTo>
                      <a:pt x="5" y="81"/>
                      <a:pt x="6" y="82"/>
                      <a:pt x="6" y="82"/>
                    </a:cubicBezTo>
                    <a:cubicBezTo>
                      <a:pt x="6" y="82"/>
                      <a:pt x="7" y="84"/>
                      <a:pt x="8" y="85"/>
                    </a:cubicBezTo>
                    <a:cubicBezTo>
                      <a:pt x="9" y="86"/>
                      <a:pt x="9" y="90"/>
                      <a:pt x="9" y="93"/>
                    </a:cubicBezTo>
                    <a:cubicBezTo>
                      <a:pt x="9" y="96"/>
                      <a:pt x="9" y="98"/>
                      <a:pt x="9" y="98"/>
                    </a:cubicBezTo>
                    <a:cubicBezTo>
                      <a:pt x="9" y="98"/>
                      <a:pt x="10" y="99"/>
                      <a:pt x="12" y="101"/>
                    </a:cubicBezTo>
                    <a:cubicBezTo>
                      <a:pt x="14" y="102"/>
                      <a:pt x="16" y="106"/>
                      <a:pt x="17" y="106"/>
                    </a:cubicBezTo>
                    <a:cubicBezTo>
                      <a:pt x="17" y="108"/>
                      <a:pt x="18" y="111"/>
                      <a:pt x="18" y="111"/>
                    </a:cubicBezTo>
                    <a:cubicBezTo>
                      <a:pt x="18" y="112"/>
                      <a:pt x="19" y="114"/>
                      <a:pt x="19" y="115"/>
                    </a:cubicBezTo>
                    <a:cubicBezTo>
                      <a:pt x="20" y="116"/>
                      <a:pt x="20" y="117"/>
                      <a:pt x="19" y="118"/>
                    </a:cubicBezTo>
                    <a:cubicBezTo>
                      <a:pt x="19" y="120"/>
                      <a:pt x="18" y="122"/>
                      <a:pt x="17" y="123"/>
                    </a:cubicBezTo>
                    <a:cubicBezTo>
                      <a:pt x="17" y="125"/>
                      <a:pt x="17" y="128"/>
                      <a:pt x="17" y="130"/>
                    </a:cubicBezTo>
                    <a:cubicBezTo>
                      <a:pt x="17" y="132"/>
                      <a:pt x="16" y="134"/>
                      <a:pt x="16" y="135"/>
                    </a:cubicBezTo>
                    <a:cubicBezTo>
                      <a:pt x="16" y="137"/>
                      <a:pt x="14" y="138"/>
                      <a:pt x="14" y="139"/>
                    </a:cubicBezTo>
                    <a:cubicBezTo>
                      <a:pt x="13" y="139"/>
                      <a:pt x="11" y="139"/>
                      <a:pt x="9" y="140"/>
                    </a:cubicBezTo>
                    <a:cubicBezTo>
                      <a:pt x="7" y="140"/>
                      <a:pt x="6" y="140"/>
                      <a:pt x="6" y="140"/>
                    </a:cubicBezTo>
                    <a:cubicBezTo>
                      <a:pt x="6" y="140"/>
                      <a:pt x="6" y="140"/>
                      <a:pt x="7" y="142"/>
                    </a:cubicBezTo>
                    <a:cubicBezTo>
                      <a:pt x="7" y="144"/>
                      <a:pt x="8" y="146"/>
                      <a:pt x="8" y="148"/>
                    </a:cubicBezTo>
                    <a:cubicBezTo>
                      <a:pt x="8" y="150"/>
                      <a:pt x="8" y="151"/>
                      <a:pt x="9" y="152"/>
                    </a:cubicBezTo>
                    <a:cubicBezTo>
                      <a:pt x="9" y="154"/>
                      <a:pt x="10" y="156"/>
                      <a:pt x="11" y="157"/>
                    </a:cubicBezTo>
                    <a:cubicBezTo>
                      <a:pt x="12" y="159"/>
                      <a:pt x="14" y="161"/>
                      <a:pt x="16" y="162"/>
                    </a:cubicBezTo>
                    <a:cubicBezTo>
                      <a:pt x="18" y="164"/>
                      <a:pt x="20" y="165"/>
                      <a:pt x="21" y="166"/>
                    </a:cubicBezTo>
                    <a:cubicBezTo>
                      <a:pt x="23" y="167"/>
                      <a:pt x="24" y="169"/>
                      <a:pt x="24" y="170"/>
                    </a:cubicBezTo>
                    <a:cubicBezTo>
                      <a:pt x="24" y="172"/>
                      <a:pt x="23" y="175"/>
                      <a:pt x="22" y="175"/>
                    </a:cubicBezTo>
                    <a:cubicBezTo>
                      <a:pt x="22" y="175"/>
                      <a:pt x="20" y="177"/>
                      <a:pt x="19" y="178"/>
                    </a:cubicBezTo>
                    <a:cubicBezTo>
                      <a:pt x="18" y="179"/>
                      <a:pt x="19" y="180"/>
                      <a:pt x="20" y="181"/>
                    </a:cubicBezTo>
                    <a:cubicBezTo>
                      <a:pt x="22" y="181"/>
                      <a:pt x="22" y="183"/>
                      <a:pt x="21" y="185"/>
                    </a:cubicBezTo>
                    <a:cubicBezTo>
                      <a:pt x="19" y="186"/>
                      <a:pt x="18" y="188"/>
                      <a:pt x="17" y="189"/>
                    </a:cubicBezTo>
                    <a:cubicBezTo>
                      <a:pt x="15" y="190"/>
                      <a:pt x="13" y="193"/>
                      <a:pt x="12" y="193"/>
                    </a:cubicBezTo>
                    <a:cubicBezTo>
                      <a:pt x="11" y="195"/>
                      <a:pt x="13" y="196"/>
                      <a:pt x="15" y="195"/>
                    </a:cubicBezTo>
                    <a:cubicBezTo>
                      <a:pt x="18" y="194"/>
                      <a:pt x="21" y="192"/>
                      <a:pt x="22" y="192"/>
                    </a:cubicBezTo>
                    <a:cubicBezTo>
                      <a:pt x="24" y="190"/>
                      <a:pt x="26" y="189"/>
                      <a:pt x="27" y="189"/>
                    </a:cubicBezTo>
                    <a:cubicBezTo>
                      <a:pt x="28" y="188"/>
                      <a:pt x="31" y="188"/>
                      <a:pt x="33" y="188"/>
                    </a:cubicBezTo>
                    <a:cubicBezTo>
                      <a:pt x="36" y="188"/>
                      <a:pt x="39" y="188"/>
                      <a:pt x="40" y="189"/>
                    </a:cubicBezTo>
                    <a:cubicBezTo>
                      <a:pt x="42" y="189"/>
                      <a:pt x="44" y="189"/>
                      <a:pt x="45" y="188"/>
                    </a:cubicBezTo>
                    <a:cubicBezTo>
                      <a:pt x="47" y="188"/>
                      <a:pt x="49" y="187"/>
                      <a:pt x="50" y="187"/>
                    </a:cubicBezTo>
                    <a:cubicBezTo>
                      <a:pt x="52" y="187"/>
                      <a:pt x="52" y="189"/>
                      <a:pt x="53" y="192"/>
                    </a:cubicBezTo>
                    <a:cubicBezTo>
                      <a:pt x="53" y="193"/>
                      <a:pt x="53" y="195"/>
                      <a:pt x="53" y="195"/>
                    </a:cubicBezTo>
                    <a:cubicBezTo>
                      <a:pt x="53" y="195"/>
                      <a:pt x="55" y="196"/>
                      <a:pt x="58" y="197"/>
                    </a:cubicBezTo>
                    <a:cubicBezTo>
                      <a:pt x="61" y="197"/>
                      <a:pt x="64" y="198"/>
                      <a:pt x="65" y="199"/>
                    </a:cubicBezTo>
                    <a:cubicBezTo>
                      <a:pt x="66" y="200"/>
                      <a:pt x="69" y="200"/>
                      <a:pt x="71" y="200"/>
                    </a:cubicBezTo>
                    <a:cubicBezTo>
                      <a:pt x="73" y="199"/>
                      <a:pt x="77" y="199"/>
                      <a:pt x="78" y="199"/>
                    </a:cubicBezTo>
                    <a:cubicBezTo>
                      <a:pt x="80" y="200"/>
                      <a:pt x="83" y="201"/>
                      <a:pt x="84" y="202"/>
                    </a:cubicBezTo>
                    <a:cubicBezTo>
                      <a:pt x="86" y="203"/>
                      <a:pt x="88" y="204"/>
                      <a:pt x="89" y="205"/>
                    </a:cubicBezTo>
                    <a:cubicBezTo>
                      <a:pt x="91" y="206"/>
                      <a:pt x="92" y="208"/>
                      <a:pt x="93" y="210"/>
                    </a:cubicBezTo>
                    <a:cubicBezTo>
                      <a:pt x="94" y="211"/>
                      <a:pt x="95" y="212"/>
                      <a:pt x="95" y="212"/>
                    </a:cubicBezTo>
                    <a:cubicBezTo>
                      <a:pt x="95" y="212"/>
                      <a:pt x="95" y="214"/>
                      <a:pt x="95" y="216"/>
                    </a:cubicBezTo>
                    <a:cubicBezTo>
                      <a:pt x="95" y="218"/>
                      <a:pt x="95" y="220"/>
                      <a:pt x="95" y="222"/>
                    </a:cubicBezTo>
                    <a:cubicBezTo>
                      <a:pt x="96" y="223"/>
                      <a:pt x="94" y="225"/>
                      <a:pt x="93" y="226"/>
                    </a:cubicBezTo>
                    <a:cubicBezTo>
                      <a:pt x="91" y="228"/>
                      <a:pt x="90" y="229"/>
                      <a:pt x="91" y="230"/>
                    </a:cubicBezTo>
                    <a:cubicBezTo>
                      <a:pt x="91" y="232"/>
                      <a:pt x="91" y="235"/>
                      <a:pt x="90" y="236"/>
                    </a:cubicBezTo>
                    <a:cubicBezTo>
                      <a:pt x="89" y="239"/>
                      <a:pt x="87" y="241"/>
                      <a:pt x="86" y="243"/>
                    </a:cubicBezTo>
                    <a:cubicBezTo>
                      <a:pt x="85" y="245"/>
                      <a:pt x="83" y="247"/>
                      <a:pt x="82" y="249"/>
                    </a:cubicBezTo>
                    <a:cubicBezTo>
                      <a:pt x="81" y="251"/>
                      <a:pt x="80" y="253"/>
                      <a:pt x="80" y="255"/>
                    </a:cubicBezTo>
                    <a:cubicBezTo>
                      <a:pt x="81" y="256"/>
                      <a:pt x="80" y="258"/>
                      <a:pt x="77" y="260"/>
                    </a:cubicBezTo>
                    <a:cubicBezTo>
                      <a:pt x="76" y="261"/>
                      <a:pt x="73" y="263"/>
                      <a:pt x="72" y="263"/>
                    </a:cubicBezTo>
                    <a:cubicBezTo>
                      <a:pt x="71" y="263"/>
                      <a:pt x="68" y="263"/>
                      <a:pt x="65" y="263"/>
                    </a:cubicBezTo>
                    <a:cubicBezTo>
                      <a:pt x="62" y="263"/>
                      <a:pt x="60" y="264"/>
                      <a:pt x="60" y="265"/>
                    </a:cubicBezTo>
                    <a:cubicBezTo>
                      <a:pt x="60" y="267"/>
                      <a:pt x="59" y="268"/>
                      <a:pt x="57" y="268"/>
                    </a:cubicBezTo>
                    <a:cubicBezTo>
                      <a:pt x="55" y="269"/>
                      <a:pt x="54" y="271"/>
                      <a:pt x="55" y="273"/>
                    </a:cubicBezTo>
                    <a:cubicBezTo>
                      <a:pt x="55" y="275"/>
                      <a:pt x="57" y="278"/>
                      <a:pt x="58" y="281"/>
                    </a:cubicBezTo>
                    <a:cubicBezTo>
                      <a:pt x="58" y="283"/>
                      <a:pt x="58" y="288"/>
                      <a:pt x="56" y="289"/>
                    </a:cubicBezTo>
                    <a:cubicBezTo>
                      <a:pt x="54" y="292"/>
                      <a:pt x="53" y="295"/>
                      <a:pt x="52" y="298"/>
                    </a:cubicBezTo>
                    <a:cubicBezTo>
                      <a:pt x="51" y="300"/>
                      <a:pt x="51" y="303"/>
                      <a:pt x="51" y="305"/>
                    </a:cubicBezTo>
                    <a:cubicBezTo>
                      <a:pt x="52" y="306"/>
                      <a:pt x="52" y="310"/>
                      <a:pt x="53" y="312"/>
                    </a:cubicBezTo>
                    <a:cubicBezTo>
                      <a:pt x="53" y="314"/>
                      <a:pt x="53" y="317"/>
                      <a:pt x="53" y="319"/>
                    </a:cubicBezTo>
                    <a:cubicBezTo>
                      <a:pt x="52" y="321"/>
                      <a:pt x="53" y="322"/>
                      <a:pt x="55" y="323"/>
                    </a:cubicBezTo>
                    <a:cubicBezTo>
                      <a:pt x="56" y="323"/>
                      <a:pt x="57" y="326"/>
                      <a:pt x="58" y="328"/>
                    </a:cubicBezTo>
                    <a:cubicBezTo>
                      <a:pt x="58" y="330"/>
                      <a:pt x="60" y="331"/>
                      <a:pt x="63" y="330"/>
                    </a:cubicBezTo>
                    <a:cubicBezTo>
                      <a:pt x="66" y="329"/>
                      <a:pt x="69" y="329"/>
                      <a:pt x="72" y="329"/>
                    </a:cubicBezTo>
                    <a:cubicBezTo>
                      <a:pt x="74" y="330"/>
                      <a:pt x="77" y="331"/>
                      <a:pt x="78" y="333"/>
                    </a:cubicBezTo>
                    <a:cubicBezTo>
                      <a:pt x="79" y="334"/>
                      <a:pt x="81" y="334"/>
                      <a:pt x="83" y="334"/>
                    </a:cubicBezTo>
                    <a:cubicBezTo>
                      <a:pt x="84" y="333"/>
                      <a:pt x="86" y="332"/>
                      <a:pt x="87" y="330"/>
                    </a:cubicBezTo>
                    <a:cubicBezTo>
                      <a:pt x="88" y="329"/>
                      <a:pt x="89" y="327"/>
                      <a:pt x="90" y="326"/>
                    </a:cubicBezTo>
                    <a:cubicBezTo>
                      <a:pt x="91" y="324"/>
                      <a:pt x="90" y="321"/>
                      <a:pt x="90" y="321"/>
                    </a:cubicBezTo>
                    <a:cubicBezTo>
                      <a:pt x="89" y="319"/>
                      <a:pt x="88" y="316"/>
                      <a:pt x="86" y="316"/>
                    </a:cubicBezTo>
                    <a:cubicBezTo>
                      <a:pt x="85" y="314"/>
                      <a:pt x="82" y="313"/>
                      <a:pt x="81" y="313"/>
                    </a:cubicBezTo>
                    <a:cubicBezTo>
                      <a:pt x="80" y="312"/>
                      <a:pt x="78" y="311"/>
                      <a:pt x="78" y="309"/>
                    </a:cubicBezTo>
                    <a:cubicBezTo>
                      <a:pt x="78" y="307"/>
                      <a:pt x="78" y="304"/>
                      <a:pt x="78" y="303"/>
                    </a:cubicBezTo>
                    <a:cubicBezTo>
                      <a:pt x="77" y="302"/>
                      <a:pt x="76" y="299"/>
                      <a:pt x="76" y="297"/>
                    </a:cubicBezTo>
                    <a:cubicBezTo>
                      <a:pt x="75" y="294"/>
                      <a:pt x="73" y="290"/>
                      <a:pt x="72" y="287"/>
                    </a:cubicBezTo>
                    <a:cubicBezTo>
                      <a:pt x="70" y="285"/>
                      <a:pt x="70" y="281"/>
                      <a:pt x="69" y="278"/>
                    </a:cubicBezTo>
                    <a:cubicBezTo>
                      <a:pt x="69" y="276"/>
                      <a:pt x="70" y="274"/>
                      <a:pt x="72" y="273"/>
                    </a:cubicBezTo>
                    <a:cubicBezTo>
                      <a:pt x="74" y="272"/>
                      <a:pt x="76" y="272"/>
                      <a:pt x="77" y="273"/>
                    </a:cubicBezTo>
                    <a:cubicBezTo>
                      <a:pt x="78" y="274"/>
                      <a:pt x="80" y="273"/>
                      <a:pt x="80" y="270"/>
                    </a:cubicBezTo>
                    <a:cubicBezTo>
                      <a:pt x="80" y="268"/>
                      <a:pt x="82" y="266"/>
                      <a:pt x="84" y="266"/>
                    </a:cubicBezTo>
                    <a:cubicBezTo>
                      <a:pt x="86" y="267"/>
                      <a:pt x="88" y="268"/>
                      <a:pt x="89" y="269"/>
                    </a:cubicBezTo>
                    <a:cubicBezTo>
                      <a:pt x="90" y="270"/>
                      <a:pt x="90" y="272"/>
                      <a:pt x="90" y="273"/>
                    </a:cubicBezTo>
                    <a:cubicBezTo>
                      <a:pt x="90" y="274"/>
                      <a:pt x="88" y="277"/>
                      <a:pt x="87" y="278"/>
                    </a:cubicBezTo>
                    <a:cubicBezTo>
                      <a:pt x="86" y="279"/>
                      <a:pt x="86" y="281"/>
                      <a:pt x="87" y="283"/>
                    </a:cubicBezTo>
                    <a:cubicBezTo>
                      <a:pt x="87" y="284"/>
                      <a:pt x="88" y="284"/>
                      <a:pt x="90" y="283"/>
                    </a:cubicBezTo>
                    <a:cubicBezTo>
                      <a:pt x="91" y="282"/>
                      <a:pt x="94" y="281"/>
                      <a:pt x="95" y="281"/>
                    </a:cubicBezTo>
                    <a:cubicBezTo>
                      <a:pt x="96" y="282"/>
                      <a:pt x="98" y="282"/>
                      <a:pt x="98" y="284"/>
                    </a:cubicBezTo>
                    <a:cubicBezTo>
                      <a:pt x="99" y="286"/>
                      <a:pt x="100" y="287"/>
                      <a:pt x="101" y="286"/>
                    </a:cubicBezTo>
                    <a:cubicBezTo>
                      <a:pt x="102" y="286"/>
                      <a:pt x="104" y="286"/>
                      <a:pt x="105" y="286"/>
                    </a:cubicBezTo>
                    <a:cubicBezTo>
                      <a:pt x="106" y="286"/>
                      <a:pt x="108" y="285"/>
                      <a:pt x="109" y="283"/>
                    </a:cubicBezTo>
                    <a:cubicBezTo>
                      <a:pt x="109" y="282"/>
                      <a:pt x="109" y="280"/>
                      <a:pt x="108" y="279"/>
                    </a:cubicBezTo>
                    <a:cubicBezTo>
                      <a:pt x="108" y="278"/>
                      <a:pt x="109" y="276"/>
                      <a:pt x="111" y="275"/>
                    </a:cubicBezTo>
                    <a:cubicBezTo>
                      <a:pt x="112" y="275"/>
                      <a:pt x="113" y="275"/>
                      <a:pt x="113" y="276"/>
                    </a:cubicBezTo>
                    <a:cubicBezTo>
                      <a:pt x="113" y="278"/>
                      <a:pt x="115" y="280"/>
                      <a:pt x="116" y="279"/>
                    </a:cubicBezTo>
                    <a:cubicBezTo>
                      <a:pt x="118" y="279"/>
                      <a:pt x="118" y="281"/>
                      <a:pt x="116" y="283"/>
                    </a:cubicBezTo>
                    <a:cubicBezTo>
                      <a:pt x="115" y="285"/>
                      <a:pt x="115" y="285"/>
                      <a:pt x="116" y="285"/>
                    </a:cubicBezTo>
                    <a:cubicBezTo>
                      <a:pt x="118" y="285"/>
                      <a:pt x="120" y="285"/>
                      <a:pt x="121" y="284"/>
                    </a:cubicBezTo>
                    <a:cubicBezTo>
                      <a:pt x="122" y="284"/>
                      <a:pt x="123" y="284"/>
                      <a:pt x="124" y="284"/>
                    </a:cubicBezTo>
                    <a:cubicBezTo>
                      <a:pt x="125" y="284"/>
                      <a:pt x="128" y="284"/>
                      <a:pt x="128" y="284"/>
                    </a:cubicBezTo>
                    <a:cubicBezTo>
                      <a:pt x="130" y="285"/>
                      <a:pt x="133" y="285"/>
                      <a:pt x="136" y="285"/>
                    </a:cubicBezTo>
                    <a:cubicBezTo>
                      <a:pt x="137" y="285"/>
                      <a:pt x="138" y="283"/>
                      <a:pt x="138" y="282"/>
                    </a:cubicBezTo>
                    <a:cubicBezTo>
                      <a:pt x="138" y="281"/>
                      <a:pt x="139" y="279"/>
                      <a:pt x="140" y="278"/>
                    </a:cubicBezTo>
                    <a:cubicBezTo>
                      <a:pt x="142" y="278"/>
                      <a:pt x="144" y="276"/>
                      <a:pt x="145" y="275"/>
                    </a:cubicBezTo>
                    <a:cubicBezTo>
                      <a:pt x="146" y="275"/>
                      <a:pt x="149" y="273"/>
                      <a:pt x="150" y="273"/>
                    </a:cubicBezTo>
                    <a:cubicBezTo>
                      <a:pt x="152" y="272"/>
                      <a:pt x="154" y="271"/>
                      <a:pt x="156" y="271"/>
                    </a:cubicBezTo>
                    <a:cubicBezTo>
                      <a:pt x="158" y="270"/>
                      <a:pt x="160" y="271"/>
                      <a:pt x="160" y="272"/>
                    </a:cubicBezTo>
                    <a:cubicBezTo>
                      <a:pt x="161" y="272"/>
                      <a:pt x="162" y="274"/>
                      <a:pt x="162" y="275"/>
                    </a:cubicBezTo>
                    <a:cubicBezTo>
                      <a:pt x="162" y="276"/>
                      <a:pt x="163" y="277"/>
                      <a:pt x="164" y="279"/>
                    </a:cubicBezTo>
                    <a:cubicBezTo>
                      <a:pt x="165" y="281"/>
                      <a:pt x="166" y="282"/>
                      <a:pt x="166" y="283"/>
                    </a:cubicBezTo>
                    <a:cubicBezTo>
                      <a:pt x="166" y="284"/>
                      <a:pt x="164" y="286"/>
                      <a:pt x="162" y="287"/>
                    </a:cubicBezTo>
                    <a:cubicBezTo>
                      <a:pt x="162" y="288"/>
                      <a:pt x="161" y="290"/>
                      <a:pt x="161" y="290"/>
                    </a:cubicBezTo>
                    <a:cubicBezTo>
                      <a:pt x="161" y="291"/>
                      <a:pt x="162" y="292"/>
                      <a:pt x="162" y="292"/>
                    </a:cubicBezTo>
                    <a:cubicBezTo>
                      <a:pt x="163" y="292"/>
                      <a:pt x="166" y="292"/>
                      <a:pt x="168" y="291"/>
                    </a:cubicBezTo>
                    <a:cubicBezTo>
                      <a:pt x="170" y="291"/>
                      <a:pt x="171" y="290"/>
                      <a:pt x="172" y="290"/>
                    </a:cubicBezTo>
                    <a:cubicBezTo>
                      <a:pt x="173" y="291"/>
                      <a:pt x="174" y="291"/>
                      <a:pt x="175" y="290"/>
                    </a:cubicBezTo>
                    <a:cubicBezTo>
                      <a:pt x="176" y="290"/>
                      <a:pt x="177" y="289"/>
                      <a:pt x="178" y="288"/>
                    </a:cubicBezTo>
                    <a:cubicBezTo>
                      <a:pt x="178" y="286"/>
                      <a:pt x="179" y="285"/>
                      <a:pt x="181" y="285"/>
                    </a:cubicBezTo>
                    <a:cubicBezTo>
                      <a:pt x="182" y="285"/>
                      <a:pt x="185" y="285"/>
                      <a:pt x="186" y="284"/>
                    </a:cubicBezTo>
                    <a:cubicBezTo>
                      <a:pt x="187" y="284"/>
                      <a:pt x="187" y="283"/>
                      <a:pt x="188" y="282"/>
                    </a:cubicBezTo>
                    <a:cubicBezTo>
                      <a:pt x="189" y="282"/>
                      <a:pt x="189" y="282"/>
                      <a:pt x="189" y="283"/>
                    </a:cubicBezTo>
                    <a:cubicBezTo>
                      <a:pt x="189" y="284"/>
                      <a:pt x="189" y="284"/>
                      <a:pt x="189" y="285"/>
                    </a:cubicBezTo>
                    <a:cubicBezTo>
                      <a:pt x="189" y="287"/>
                      <a:pt x="189" y="289"/>
                      <a:pt x="188" y="290"/>
                    </a:cubicBezTo>
                    <a:cubicBezTo>
                      <a:pt x="188" y="292"/>
                      <a:pt x="189" y="293"/>
                      <a:pt x="190" y="293"/>
                    </a:cubicBezTo>
                    <a:cubicBezTo>
                      <a:pt x="192" y="293"/>
                      <a:pt x="195" y="294"/>
                      <a:pt x="196" y="294"/>
                    </a:cubicBezTo>
                    <a:cubicBezTo>
                      <a:pt x="197" y="295"/>
                      <a:pt x="200" y="296"/>
                      <a:pt x="202" y="296"/>
                    </a:cubicBezTo>
                    <a:cubicBezTo>
                      <a:pt x="204" y="296"/>
                      <a:pt x="206" y="295"/>
                      <a:pt x="207" y="294"/>
                    </a:cubicBezTo>
                    <a:cubicBezTo>
                      <a:pt x="209" y="294"/>
                      <a:pt x="210" y="291"/>
                      <a:pt x="210" y="290"/>
                    </a:cubicBezTo>
                    <a:cubicBezTo>
                      <a:pt x="210" y="288"/>
                      <a:pt x="212" y="286"/>
                      <a:pt x="212" y="285"/>
                    </a:cubicBezTo>
                    <a:cubicBezTo>
                      <a:pt x="214" y="283"/>
                      <a:pt x="216" y="283"/>
                      <a:pt x="218" y="284"/>
                    </a:cubicBezTo>
                    <a:cubicBezTo>
                      <a:pt x="220" y="284"/>
                      <a:pt x="221" y="284"/>
                      <a:pt x="222" y="284"/>
                    </a:cubicBezTo>
                    <a:cubicBezTo>
                      <a:pt x="224" y="282"/>
                      <a:pt x="226" y="282"/>
                      <a:pt x="227" y="283"/>
                    </a:cubicBezTo>
                    <a:cubicBezTo>
                      <a:pt x="228" y="283"/>
                      <a:pt x="229" y="284"/>
                      <a:pt x="229" y="286"/>
                    </a:cubicBezTo>
                    <a:cubicBezTo>
                      <a:pt x="230" y="287"/>
                      <a:pt x="232" y="288"/>
                      <a:pt x="235" y="289"/>
                    </a:cubicBezTo>
                    <a:cubicBezTo>
                      <a:pt x="237" y="291"/>
                      <a:pt x="241" y="292"/>
                      <a:pt x="244" y="294"/>
                    </a:cubicBezTo>
                    <a:cubicBezTo>
                      <a:pt x="246" y="296"/>
                      <a:pt x="247" y="298"/>
                      <a:pt x="249" y="298"/>
                    </a:cubicBezTo>
                    <a:cubicBezTo>
                      <a:pt x="250" y="299"/>
                      <a:pt x="253" y="300"/>
                      <a:pt x="255" y="300"/>
                    </a:cubicBezTo>
                    <a:cubicBezTo>
                      <a:pt x="256" y="300"/>
                      <a:pt x="260" y="301"/>
                      <a:pt x="261" y="302"/>
                    </a:cubicBezTo>
                    <a:cubicBezTo>
                      <a:pt x="263" y="302"/>
                      <a:pt x="264" y="304"/>
                      <a:pt x="265" y="304"/>
                    </a:cubicBezTo>
                    <a:cubicBezTo>
                      <a:pt x="265" y="305"/>
                      <a:pt x="266" y="307"/>
                      <a:pt x="267" y="309"/>
                    </a:cubicBezTo>
                    <a:cubicBezTo>
                      <a:pt x="268" y="309"/>
                      <a:pt x="270" y="309"/>
                      <a:pt x="272" y="308"/>
                    </a:cubicBezTo>
                    <a:cubicBezTo>
                      <a:pt x="274" y="307"/>
                      <a:pt x="278" y="306"/>
                      <a:pt x="280" y="306"/>
                    </a:cubicBezTo>
                    <a:cubicBezTo>
                      <a:pt x="281" y="306"/>
                      <a:pt x="284" y="306"/>
                      <a:pt x="286" y="306"/>
                    </a:cubicBezTo>
                    <a:cubicBezTo>
                      <a:pt x="287" y="306"/>
                      <a:pt x="289" y="307"/>
                      <a:pt x="290" y="308"/>
                    </a:cubicBezTo>
                    <a:cubicBezTo>
                      <a:pt x="291" y="308"/>
                      <a:pt x="293" y="310"/>
                      <a:pt x="294" y="311"/>
                    </a:cubicBezTo>
                    <a:cubicBezTo>
                      <a:pt x="294" y="312"/>
                      <a:pt x="294" y="314"/>
                      <a:pt x="292" y="315"/>
                    </a:cubicBezTo>
                    <a:cubicBezTo>
                      <a:pt x="291" y="315"/>
                      <a:pt x="290" y="317"/>
                      <a:pt x="290" y="319"/>
                    </a:cubicBezTo>
                    <a:cubicBezTo>
                      <a:pt x="290" y="320"/>
                      <a:pt x="291" y="322"/>
                      <a:pt x="291" y="323"/>
                    </a:cubicBezTo>
                    <a:cubicBezTo>
                      <a:pt x="292" y="325"/>
                      <a:pt x="292" y="327"/>
                      <a:pt x="292" y="328"/>
                    </a:cubicBezTo>
                    <a:cubicBezTo>
                      <a:pt x="291" y="329"/>
                      <a:pt x="291" y="332"/>
                      <a:pt x="290" y="334"/>
                    </a:cubicBezTo>
                    <a:cubicBezTo>
                      <a:pt x="289" y="336"/>
                      <a:pt x="290" y="338"/>
                      <a:pt x="292" y="340"/>
                    </a:cubicBezTo>
                    <a:cubicBezTo>
                      <a:pt x="292" y="342"/>
                      <a:pt x="295" y="344"/>
                      <a:pt x="296" y="346"/>
                    </a:cubicBezTo>
                    <a:cubicBezTo>
                      <a:pt x="297" y="347"/>
                      <a:pt x="301" y="348"/>
                      <a:pt x="302" y="348"/>
                    </a:cubicBezTo>
                    <a:cubicBezTo>
                      <a:pt x="305" y="348"/>
                      <a:pt x="309" y="348"/>
                      <a:pt x="310" y="348"/>
                    </a:cubicBezTo>
                    <a:cubicBezTo>
                      <a:pt x="312" y="348"/>
                      <a:pt x="314" y="347"/>
                      <a:pt x="315" y="346"/>
                    </a:cubicBezTo>
                    <a:cubicBezTo>
                      <a:pt x="317" y="345"/>
                      <a:pt x="318" y="344"/>
                      <a:pt x="318" y="342"/>
                    </a:cubicBezTo>
                    <a:cubicBezTo>
                      <a:pt x="319" y="340"/>
                      <a:pt x="321" y="339"/>
                      <a:pt x="323" y="338"/>
                    </a:cubicBezTo>
                    <a:cubicBezTo>
                      <a:pt x="324" y="337"/>
                      <a:pt x="325" y="337"/>
                      <a:pt x="325" y="337"/>
                    </a:cubicBezTo>
                    <a:cubicBezTo>
                      <a:pt x="325" y="337"/>
                      <a:pt x="325" y="335"/>
                      <a:pt x="325" y="332"/>
                    </a:cubicBezTo>
                    <a:cubicBezTo>
                      <a:pt x="325" y="331"/>
                      <a:pt x="325" y="328"/>
                      <a:pt x="325" y="327"/>
                    </a:cubicBezTo>
                    <a:cubicBezTo>
                      <a:pt x="325" y="325"/>
                      <a:pt x="324" y="322"/>
                      <a:pt x="324" y="322"/>
                    </a:cubicBezTo>
                    <a:cubicBezTo>
                      <a:pt x="324" y="320"/>
                      <a:pt x="326" y="317"/>
                      <a:pt x="328" y="316"/>
                    </a:cubicBezTo>
                    <a:cubicBezTo>
                      <a:pt x="328" y="316"/>
                      <a:pt x="328" y="316"/>
                      <a:pt x="329" y="316"/>
                    </a:cubicBezTo>
                    <a:cubicBezTo>
                      <a:pt x="330" y="315"/>
                      <a:pt x="331" y="314"/>
                      <a:pt x="331" y="313"/>
                    </a:cubicBezTo>
                    <a:cubicBezTo>
                      <a:pt x="331" y="311"/>
                      <a:pt x="331" y="310"/>
                      <a:pt x="331" y="307"/>
                    </a:cubicBezTo>
                    <a:cubicBezTo>
                      <a:pt x="331" y="305"/>
                      <a:pt x="330" y="303"/>
                      <a:pt x="329" y="302"/>
                    </a:cubicBezTo>
                    <a:cubicBezTo>
                      <a:pt x="328" y="300"/>
                      <a:pt x="325" y="300"/>
                      <a:pt x="324" y="299"/>
                    </a:cubicBezTo>
                    <a:cubicBezTo>
                      <a:pt x="323" y="298"/>
                      <a:pt x="321" y="296"/>
                      <a:pt x="321" y="295"/>
                    </a:cubicBezTo>
                    <a:cubicBezTo>
                      <a:pt x="321" y="294"/>
                      <a:pt x="321" y="291"/>
                      <a:pt x="321" y="289"/>
                    </a:cubicBezTo>
                    <a:cubicBezTo>
                      <a:pt x="321" y="287"/>
                      <a:pt x="321" y="284"/>
                      <a:pt x="322" y="281"/>
                    </a:cubicBezTo>
                    <a:cubicBezTo>
                      <a:pt x="323" y="279"/>
                      <a:pt x="325" y="276"/>
                      <a:pt x="326" y="275"/>
                    </a:cubicBezTo>
                    <a:cubicBezTo>
                      <a:pt x="327" y="274"/>
                      <a:pt x="329" y="272"/>
                      <a:pt x="331" y="272"/>
                    </a:cubicBezTo>
                    <a:cubicBezTo>
                      <a:pt x="333" y="271"/>
                      <a:pt x="336" y="269"/>
                      <a:pt x="339" y="268"/>
                    </a:cubicBezTo>
                    <a:cubicBezTo>
                      <a:pt x="341" y="266"/>
                      <a:pt x="344" y="264"/>
                      <a:pt x="345" y="264"/>
                    </a:cubicBezTo>
                    <a:cubicBezTo>
                      <a:pt x="347" y="262"/>
                      <a:pt x="349" y="260"/>
                      <a:pt x="351" y="259"/>
                    </a:cubicBezTo>
                    <a:cubicBezTo>
                      <a:pt x="353" y="258"/>
                      <a:pt x="355" y="255"/>
                      <a:pt x="357" y="254"/>
                    </a:cubicBezTo>
                    <a:cubicBezTo>
                      <a:pt x="358" y="252"/>
                      <a:pt x="361" y="251"/>
                      <a:pt x="363" y="251"/>
                    </a:cubicBezTo>
                    <a:cubicBezTo>
                      <a:pt x="365" y="250"/>
                      <a:pt x="367" y="251"/>
                      <a:pt x="368" y="252"/>
                    </a:cubicBezTo>
                    <a:cubicBezTo>
                      <a:pt x="369" y="252"/>
                      <a:pt x="370" y="252"/>
                      <a:pt x="371" y="250"/>
                    </a:cubicBezTo>
                    <a:cubicBezTo>
                      <a:pt x="372" y="249"/>
                      <a:pt x="373" y="248"/>
                      <a:pt x="374" y="248"/>
                    </a:cubicBezTo>
                    <a:cubicBezTo>
                      <a:pt x="375" y="248"/>
                      <a:pt x="377" y="248"/>
                      <a:pt x="378" y="248"/>
                    </a:cubicBezTo>
                    <a:cubicBezTo>
                      <a:pt x="379" y="248"/>
                      <a:pt x="382" y="248"/>
                      <a:pt x="383" y="247"/>
                    </a:cubicBezTo>
                    <a:cubicBezTo>
                      <a:pt x="384" y="247"/>
                      <a:pt x="386" y="245"/>
                      <a:pt x="386" y="244"/>
                    </a:cubicBezTo>
                    <a:cubicBezTo>
                      <a:pt x="386" y="242"/>
                      <a:pt x="384" y="241"/>
                      <a:pt x="383" y="241"/>
                    </a:cubicBezTo>
                    <a:cubicBezTo>
                      <a:pt x="382" y="240"/>
                      <a:pt x="379" y="238"/>
                      <a:pt x="377" y="238"/>
                    </a:cubicBezTo>
                    <a:cubicBezTo>
                      <a:pt x="375" y="238"/>
                      <a:pt x="372" y="236"/>
                      <a:pt x="370" y="235"/>
                    </a:cubicBezTo>
                    <a:cubicBezTo>
                      <a:pt x="367" y="234"/>
                      <a:pt x="365" y="233"/>
                      <a:pt x="364" y="231"/>
                    </a:cubicBezTo>
                    <a:cubicBezTo>
                      <a:pt x="363" y="229"/>
                      <a:pt x="361" y="228"/>
                      <a:pt x="360" y="228"/>
                    </a:cubicBezTo>
                    <a:cubicBezTo>
                      <a:pt x="359" y="228"/>
                      <a:pt x="357" y="226"/>
                      <a:pt x="356" y="224"/>
                    </a:cubicBezTo>
                    <a:cubicBezTo>
                      <a:pt x="356" y="222"/>
                      <a:pt x="356" y="219"/>
                      <a:pt x="358" y="219"/>
                    </a:cubicBezTo>
                    <a:cubicBezTo>
                      <a:pt x="360" y="219"/>
                      <a:pt x="362" y="217"/>
                      <a:pt x="362" y="216"/>
                    </a:cubicBezTo>
                    <a:cubicBezTo>
                      <a:pt x="363" y="214"/>
                      <a:pt x="363" y="213"/>
                      <a:pt x="361" y="212"/>
                    </a:cubicBezTo>
                    <a:cubicBezTo>
                      <a:pt x="360" y="210"/>
                      <a:pt x="358" y="209"/>
                      <a:pt x="356" y="209"/>
                    </a:cubicBezTo>
                    <a:cubicBezTo>
                      <a:pt x="354" y="209"/>
                      <a:pt x="353" y="208"/>
                      <a:pt x="353" y="207"/>
                    </a:cubicBezTo>
                    <a:cubicBezTo>
                      <a:pt x="353" y="205"/>
                      <a:pt x="353" y="204"/>
                      <a:pt x="354" y="204"/>
                    </a:cubicBezTo>
                    <a:cubicBezTo>
                      <a:pt x="354" y="204"/>
                      <a:pt x="356" y="203"/>
                      <a:pt x="357" y="202"/>
                    </a:cubicBezTo>
                    <a:cubicBezTo>
                      <a:pt x="358" y="200"/>
                      <a:pt x="361" y="198"/>
                      <a:pt x="362" y="198"/>
                    </a:cubicBezTo>
                    <a:cubicBezTo>
                      <a:pt x="363" y="197"/>
                      <a:pt x="365" y="197"/>
                      <a:pt x="367" y="197"/>
                    </a:cubicBezTo>
                    <a:cubicBezTo>
                      <a:pt x="369" y="198"/>
                      <a:pt x="370" y="198"/>
                      <a:pt x="372" y="197"/>
                    </a:cubicBezTo>
                    <a:cubicBezTo>
                      <a:pt x="374" y="197"/>
                      <a:pt x="374" y="195"/>
                      <a:pt x="372" y="194"/>
                    </a:cubicBezTo>
                    <a:cubicBezTo>
                      <a:pt x="370" y="192"/>
                      <a:pt x="369" y="190"/>
                      <a:pt x="368" y="190"/>
                    </a:cubicBezTo>
                    <a:cubicBezTo>
                      <a:pt x="368" y="190"/>
                      <a:pt x="366" y="188"/>
                      <a:pt x="364" y="186"/>
                    </a:cubicBezTo>
                    <a:cubicBezTo>
                      <a:pt x="362" y="185"/>
                      <a:pt x="360" y="182"/>
                      <a:pt x="359" y="181"/>
                    </a:cubicBezTo>
                    <a:cubicBezTo>
                      <a:pt x="357" y="180"/>
                      <a:pt x="354" y="178"/>
                      <a:pt x="353" y="176"/>
                    </a:cubicBezTo>
                    <a:cubicBezTo>
                      <a:pt x="351" y="175"/>
                      <a:pt x="350" y="172"/>
                      <a:pt x="350" y="171"/>
                    </a:cubicBezTo>
                    <a:cubicBezTo>
                      <a:pt x="350" y="170"/>
                      <a:pt x="350" y="167"/>
                      <a:pt x="349" y="166"/>
                    </a:cubicBezTo>
                    <a:cubicBezTo>
                      <a:pt x="349" y="166"/>
                      <a:pt x="347" y="163"/>
                      <a:pt x="346" y="161"/>
                    </a:cubicBezTo>
                    <a:cubicBezTo>
                      <a:pt x="345" y="160"/>
                      <a:pt x="344" y="158"/>
                      <a:pt x="344" y="158"/>
                    </a:cubicBezTo>
                    <a:cubicBezTo>
                      <a:pt x="344" y="158"/>
                      <a:pt x="343" y="159"/>
                      <a:pt x="341" y="159"/>
                    </a:cubicBezTo>
                    <a:cubicBezTo>
                      <a:pt x="341" y="159"/>
                      <a:pt x="338" y="159"/>
                      <a:pt x="336" y="158"/>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grpSp>
            <p:nvGrpSpPr>
              <p:cNvPr id="87" name="Group 86"/>
              <p:cNvGrpSpPr/>
              <p:nvPr/>
            </p:nvGrpSpPr>
            <p:grpSpPr>
              <a:xfrm>
                <a:off x="3067847" y="1182773"/>
                <a:ext cx="3496690" cy="3716648"/>
                <a:chOff x="3067847" y="1182773"/>
                <a:chExt cx="3496690" cy="3716648"/>
              </a:xfrm>
            </p:grpSpPr>
            <p:grpSp>
              <p:nvGrpSpPr>
                <p:cNvPr id="88" name="Group 87"/>
                <p:cNvGrpSpPr/>
                <p:nvPr/>
              </p:nvGrpSpPr>
              <p:grpSpPr>
                <a:xfrm>
                  <a:off x="3067847" y="1182773"/>
                  <a:ext cx="3496690" cy="3716648"/>
                  <a:chOff x="3067847" y="1182773"/>
                  <a:chExt cx="3496690" cy="3716648"/>
                </a:xfrm>
              </p:grpSpPr>
              <p:sp>
                <p:nvSpPr>
                  <p:cNvPr id="90" name="Freeform 22"/>
                  <p:cNvSpPr>
                    <a:spLocks/>
                  </p:cNvSpPr>
                  <p:nvPr/>
                </p:nvSpPr>
                <p:spPr bwMode="auto">
                  <a:xfrm>
                    <a:off x="3070347" y="1194278"/>
                    <a:ext cx="3494190" cy="3703048"/>
                  </a:xfrm>
                  <a:custGeom>
                    <a:avLst/>
                    <a:gdLst/>
                    <a:ahLst/>
                    <a:cxnLst>
                      <a:cxn ang="0">
                        <a:pos x="408" y="1524"/>
                      </a:cxn>
                      <a:cxn ang="0">
                        <a:pos x="387" y="1463"/>
                      </a:cxn>
                      <a:cxn ang="0">
                        <a:pos x="319" y="1311"/>
                      </a:cxn>
                      <a:cxn ang="0">
                        <a:pos x="285" y="1222"/>
                      </a:cxn>
                      <a:cxn ang="0">
                        <a:pos x="252" y="1137"/>
                      </a:cxn>
                      <a:cxn ang="0">
                        <a:pos x="239" y="1039"/>
                      </a:cxn>
                      <a:cxn ang="0">
                        <a:pos x="232" y="976"/>
                      </a:cxn>
                      <a:cxn ang="0">
                        <a:pos x="238" y="883"/>
                      </a:cxn>
                      <a:cxn ang="0">
                        <a:pos x="228" y="838"/>
                      </a:cxn>
                      <a:cxn ang="0">
                        <a:pos x="213" y="815"/>
                      </a:cxn>
                      <a:cxn ang="0">
                        <a:pos x="165" y="888"/>
                      </a:cxn>
                      <a:cxn ang="0">
                        <a:pos x="41" y="796"/>
                      </a:cxn>
                      <a:cxn ang="0">
                        <a:pos x="104" y="791"/>
                      </a:cxn>
                      <a:cxn ang="0">
                        <a:pos x="42" y="770"/>
                      </a:cxn>
                      <a:cxn ang="0">
                        <a:pos x="9" y="731"/>
                      </a:cxn>
                      <a:cxn ang="0">
                        <a:pos x="78" y="698"/>
                      </a:cxn>
                      <a:cxn ang="0">
                        <a:pos x="154" y="667"/>
                      </a:cxn>
                      <a:cxn ang="0">
                        <a:pos x="109" y="527"/>
                      </a:cxn>
                      <a:cxn ang="0">
                        <a:pos x="249" y="458"/>
                      </a:cxn>
                      <a:cxn ang="0">
                        <a:pos x="354" y="347"/>
                      </a:cxn>
                      <a:cxn ang="0">
                        <a:pos x="403" y="274"/>
                      </a:cxn>
                      <a:cxn ang="0">
                        <a:pos x="280" y="67"/>
                      </a:cxn>
                      <a:cxn ang="0">
                        <a:pos x="570" y="159"/>
                      </a:cxn>
                      <a:cxn ang="0">
                        <a:pos x="610" y="247"/>
                      </a:cxn>
                      <a:cxn ang="0">
                        <a:pos x="573" y="313"/>
                      </a:cxn>
                      <a:cxn ang="0">
                        <a:pos x="644" y="357"/>
                      </a:cxn>
                      <a:cxn ang="0">
                        <a:pos x="647" y="428"/>
                      </a:cxn>
                      <a:cxn ang="0">
                        <a:pos x="756" y="522"/>
                      </a:cxn>
                      <a:cxn ang="0">
                        <a:pos x="855" y="536"/>
                      </a:cxn>
                      <a:cxn ang="0">
                        <a:pos x="976" y="581"/>
                      </a:cxn>
                      <a:cxn ang="0">
                        <a:pos x="1047" y="543"/>
                      </a:cxn>
                      <a:cxn ang="0">
                        <a:pos x="1085" y="533"/>
                      </a:cxn>
                      <a:cxn ang="0">
                        <a:pos x="1221" y="544"/>
                      </a:cxn>
                      <a:cxn ang="0">
                        <a:pos x="1261" y="484"/>
                      </a:cxn>
                      <a:cxn ang="0">
                        <a:pos x="1371" y="394"/>
                      </a:cxn>
                      <a:cxn ang="0">
                        <a:pos x="1453" y="393"/>
                      </a:cxn>
                      <a:cxn ang="0">
                        <a:pos x="1495" y="429"/>
                      </a:cxn>
                      <a:cxn ang="0">
                        <a:pos x="1475" y="491"/>
                      </a:cxn>
                      <a:cxn ang="0">
                        <a:pos x="1404" y="597"/>
                      </a:cxn>
                      <a:cxn ang="0">
                        <a:pos x="1335" y="686"/>
                      </a:cxn>
                      <a:cxn ang="0">
                        <a:pos x="1309" y="799"/>
                      </a:cxn>
                      <a:cxn ang="0">
                        <a:pos x="1271" y="712"/>
                      </a:cxn>
                      <a:cxn ang="0">
                        <a:pos x="1230" y="698"/>
                      </a:cxn>
                      <a:cxn ang="0">
                        <a:pos x="1280" y="634"/>
                      </a:cxn>
                      <a:cxn ang="0">
                        <a:pos x="1145" y="629"/>
                      </a:cxn>
                      <a:cxn ang="0">
                        <a:pos x="1106" y="588"/>
                      </a:cxn>
                      <a:cxn ang="0">
                        <a:pos x="1060" y="593"/>
                      </a:cxn>
                      <a:cxn ang="0">
                        <a:pos x="1061" y="663"/>
                      </a:cxn>
                      <a:cxn ang="0">
                        <a:pos x="1096" y="744"/>
                      </a:cxn>
                      <a:cxn ang="0">
                        <a:pos x="1113" y="838"/>
                      </a:cxn>
                      <a:cxn ang="0">
                        <a:pos x="1076" y="839"/>
                      </a:cxn>
                      <a:cxn ang="0">
                        <a:pos x="1044" y="838"/>
                      </a:cxn>
                      <a:cxn ang="0">
                        <a:pos x="998" y="915"/>
                      </a:cxn>
                      <a:cxn ang="0">
                        <a:pos x="932" y="956"/>
                      </a:cxn>
                      <a:cxn ang="0">
                        <a:pos x="912" y="969"/>
                      </a:cxn>
                      <a:cxn ang="0">
                        <a:pos x="784" y="1089"/>
                      </a:cxn>
                      <a:cxn ang="0">
                        <a:pos x="698" y="1151"/>
                      </a:cxn>
                      <a:cxn ang="0">
                        <a:pos x="633" y="1240"/>
                      </a:cxn>
                      <a:cxn ang="0">
                        <a:pos x="638" y="1300"/>
                      </a:cxn>
                      <a:cxn ang="0">
                        <a:pos x="614" y="1396"/>
                      </a:cxn>
                      <a:cxn ang="0">
                        <a:pos x="601" y="1487"/>
                      </a:cxn>
                      <a:cxn ang="0">
                        <a:pos x="590" y="1552"/>
                      </a:cxn>
                    </a:cxnLst>
                    <a:rect l="0" t="0" r="r" b="b"/>
                    <a:pathLst>
                      <a:path w="1521" h="1612">
                        <a:moveTo>
                          <a:pt x="472" y="1612"/>
                        </a:moveTo>
                        <a:cubicBezTo>
                          <a:pt x="469" y="1612"/>
                          <a:pt x="465" y="1612"/>
                          <a:pt x="463" y="1611"/>
                        </a:cubicBezTo>
                        <a:cubicBezTo>
                          <a:pt x="461" y="1610"/>
                          <a:pt x="458" y="1609"/>
                          <a:pt x="456" y="1607"/>
                        </a:cubicBezTo>
                        <a:cubicBezTo>
                          <a:pt x="454" y="1606"/>
                          <a:pt x="454" y="1606"/>
                          <a:pt x="454" y="1606"/>
                        </a:cubicBezTo>
                        <a:cubicBezTo>
                          <a:pt x="453" y="1604"/>
                          <a:pt x="453" y="1603"/>
                          <a:pt x="451" y="1603"/>
                        </a:cubicBezTo>
                        <a:cubicBezTo>
                          <a:pt x="451" y="1602"/>
                          <a:pt x="451" y="1602"/>
                          <a:pt x="451" y="1602"/>
                        </a:cubicBezTo>
                        <a:cubicBezTo>
                          <a:pt x="450" y="1602"/>
                          <a:pt x="450" y="1602"/>
                          <a:pt x="450" y="1602"/>
                        </a:cubicBezTo>
                        <a:cubicBezTo>
                          <a:pt x="449" y="1600"/>
                          <a:pt x="448" y="1600"/>
                          <a:pt x="446" y="1599"/>
                        </a:cubicBezTo>
                        <a:cubicBezTo>
                          <a:pt x="444" y="1597"/>
                          <a:pt x="442" y="1595"/>
                          <a:pt x="440" y="1592"/>
                        </a:cubicBezTo>
                        <a:cubicBezTo>
                          <a:pt x="440" y="1591"/>
                          <a:pt x="438" y="1589"/>
                          <a:pt x="437" y="1587"/>
                        </a:cubicBezTo>
                        <a:cubicBezTo>
                          <a:pt x="436" y="1587"/>
                          <a:pt x="435" y="1586"/>
                          <a:pt x="435" y="1585"/>
                        </a:cubicBezTo>
                        <a:cubicBezTo>
                          <a:pt x="434" y="1584"/>
                          <a:pt x="433" y="1582"/>
                          <a:pt x="432" y="1581"/>
                        </a:cubicBezTo>
                        <a:cubicBezTo>
                          <a:pt x="430" y="1579"/>
                          <a:pt x="429" y="1578"/>
                          <a:pt x="428" y="1577"/>
                        </a:cubicBezTo>
                        <a:cubicBezTo>
                          <a:pt x="427" y="1574"/>
                          <a:pt x="424" y="1572"/>
                          <a:pt x="423" y="1572"/>
                        </a:cubicBezTo>
                        <a:cubicBezTo>
                          <a:pt x="423" y="1572"/>
                          <a:pt x="423" y="1572"/>
                          <a:pt x="423" y="1572"/>
                        </a:cubicBezTo>
                        <a:cubicBezTo>
                          <a:pt x="423" y="1572"/>
                          <a:pt x="423" y="1572"/>
                          <a:pt x="423" y="1572"/>
                        </a:cubicBezTo>
                        <a:cubicBezTo>
                          <a:pt x="422" y="1571"/>
                          <a:pt x="420" y="1569"/>
                          <a:pt x="419" y="1567"/>
                        </a:cubicBezTo>
                        <a:cubicBezTo>
                          <a:pt x="419" y="1566"/>
                          <a:pt x="418" y="1563"/>
                          <a:pt x="420" y="1562"/>
                        </a:cubicBezTo>
                        <a:cubicBezTo>
                          <a:pt x="421" y="1561"/>
                          <a:pt x="421" y="1561"/>
                          <a:pt x="421" y="1560"/>
                        </a:cubicBezTo>
                        <a:cubicBezTo>
                          <a:pt x="423" y="1556"/>
                          <a:pt x="423" y="1556"/>
                          <a:pt x="423" y="1556"/>
                        </a:cubicBezTo>
                        <a:cubicBezTo>
                          <a:pt x="419" y="1559"/>
                          <a:pt x="419" y="1559"/>
                          <a:pt x="419" y="1559"/>
                        </a:cubicBezTo>
                        <a:cubicBezTo>
                          <a:pt x="417" y="1559"/>
                          <a:pt x="416" y="1558"/>
                          <a:pt x="415" y="1556"/>
                        </a:cubicBezTo>
                        <a:cubicBezTo>
                          <a:pt x="415" y="1556"/>
                          <a:pt x="415" y="1556"/>
                          <a:pt x="415" y="1556"/>
                        </a:cubicBezTo>
                        <a:cubicBezTo>
                          <a:pt x="414" y="1555"/>
                          <a:pt x="414" y="1555"/>
                          <a:pt x="414" y="1555"/>
                        </a:cubicBezTo>
                        <a:cubicBezTo>
                          <a:pt x="413" y="1554"/>
                          <a:pt x="413" y="1552"/>
                          <a:pt x="414" y="1550"/>
                        </a:cubicBezTo>
                        <a:cubicBezTo>
                          <a:pt x="414" y="1550"/>
                          <a:pt x="414" y="1550"/>
                          <a:pt x="414" y="1550"/>
                        </a:cubicBezTo>
                        <a:cubicBezTo>
                          <a:pt x="415" y="1548"/>
                          <a:pt x="415" y="1548"/>
                          <a:pt x="415" y="1548"/>
                        </a:cubicBezTo>
                        <a:cubicBezTo>
                          <a:pt x="413" y="1548"/>
                          <a:pt x="413" y="1548"/>
                          <a:pt x="413" y="1548"/>
                        </a:cubicBezTo>
                        <a:cubicBezTo>
                          <a:pt x="413" y="1548"/>
                          <a:pt x="413" y="1547"/>
                          <a:pt x="413" y="1547"/>
                        </a:cubicBezTo>
                        <a:cubicBezTo>
                          <a:pt x="412" y="1547"/>
                          <a:pt x="412" y="1547"/>
                          <a:pt x="412" y="1547"/>
                        </a:cubicBezTo>
                        <a:cubicBezTo>
                          <a:pt x="411" y="1547"/>
                          <a:pt x="409" y="1546"/>
                          <a:pt x="409" y="1544"/>
                        </a:cubicBezTo>
                        <a:cubicBezTo>
                          <a:pt x="409" y="1544"/>
                          <a:pt x="409" y="1544"/>
                          <a:pt x="409" y="1544"/>
                        </a:cubicBezTo>
                        <a:cubicBezTo>
                          <a:pt x="409" y="1544"/>
                          <a:pt x="409" y="1544"/>
                          <a:pt x="409" y="1544"/>
                        </a:cubicBezTo>
                        <a:cubicBezTo>
                          <a:pt x="409" y="1543"/>
                          <a:pt x="408" y="1542"/>
                          <a:pt x="408" y="1541"/>
                        </a:cubicBezTo>
                        <a:cubicBezTo>
                          <a:pt x="407" y="1540"/>
                          <a:pt x="407" y="1539"/>
                          <a:pt x="406" y="1538"/>
                        </a:cubicBezTo>
                        <a:cubicBezTo>
                          <a:pt x="406" y="1537"/>
                          <a:pt x="406" y="1536"/>
                          <a:pt x="405" y="1533"/>
                        </a:cubicBezTo>
                        <a:cubicBezTo>
                          <a:pt x="404" y="1532"/>
                          <a:pt x="404" y="1531"/>
                          <a:pt x="404" y="1531"/>
                        </a:cubicBezTo>
                        <a:cubicBezTo>
                          <a:pt x="403" y="1528"/>
                          <a:pt x="403" y="1524"/>
                          <a:pt x="403" y="1522"/>
                        </a:cubicBezTo>
                        <a:cubicBezTo>
                          <a:pt x="403" y="1515"/>
                          <a:pt x="403" y="1515"/>
                          <a:pt x="403" y="1515"/>
                        </a:cubicBezTo>
                        <a:cubicBezTo>
                          <a:pt x="404" y="1514"/>
                          <a:pt x="404" y="1513"/>
                          <a:pt x="405" y="1513"/>
                        </a:cubicBezTo>
                        <a:cubicBezTo>
                          <a:pt x="406" y="1513"/>
                          <a:pt x="407" y="1514"/>
                          <a:pt x="407" y="1514"/>
                        </a:cubicBezTo>
                        <a:cubicBezTo>
                          <a:pt x="407" y="1515"/>
                          <a:pt x="407" y="1516"/>
                          <a:pt x="408" y="1517"/>
                        </a:cubicBezTo>
                        <a:cubicBezTo>
                          <a:pt x="408" y="1518"/>
                          <a:pt x="408" y="1518"/>
                          <a:pt x="408" y="1519"/>
                        </a:cubicBezTo>
                        <a:cubicBezTo>
                          <a:pt x="408" y="1519"/>
                          <a:pt x="408" y="1519"/>
                          <a:pt x="408" y="1519"/>
                        </a:cubicBezTo>
                        <a:cubicBezTo>
                          <a:pt x="408" y="1520"/>
                          <a:pt x="408" y="1520"/>
                          <a:pt x="408" y="1520"/>
                        </a:cubicBezTo>
                        <a:cubicBezTo>
                          <a:pt x="409" y="1521"/>
                          <a:pt x="409" y="1523"/>
                          <a:pt x="408" y="1524"/>
                        </a:cubicBezTo>
                        <a:cubicBezTo>
                          <a:pt x="408" y="1525"/>
                          <a:pt x="408" y="1525"/>
                          <a:pt x="408" y="1525"/>
                        </a:cubicBezTo>
                        <a:cubicBezTo>
                          <a:pt x="408" y="1525"/>
                          <a:pt x="408" y="1525"/>
                          <a:pt x="408" y="1525"/>
                        </a:cubicBezTo>
                        <a:cubicBezTo>
                          <a:pt x="408" y="1526"/>
                          <a:pt x="408" y="1526"/>
                          <a:pt x="408" y="1527"/>
                        </a:cubicBezTo>
                        <a:cubicBezTo>
                          <a:pt x="408" y="1528"/>
                          <a:pt x="408" y="1528"/>
                          <a:pt x="408" y="1528"/>
                        </a:cubicBezTo>
                        <a:cubicBezTo>
                          <a:pt x="409" y="1528"/>
                          <a:pt x="409" y="1528"/>
                          <a:pt x="409" y="1528"/>
                        </a:cubicBezTo>
                        <a:cubicBezTo>
                          <a:pt x="409" y="1528"/>
                          <a:pt x="409" y="1528"/>
                          <a:pt x="409" y="1528"/>
                        </a:cubicBezTo>
                        <a:cubicBezTo>
                          <a:pt x="410" y="1529"/>
                          <a:pt x="410" y="1529"/>
                          <a:pt x="411" y="1529"/>
                        </a:cubicBezTo>
                        <a:cubicBezTo>
                          <a:pt x="411" y="1529"/>
                          <a:pt x="412" y="1529"/>
                          <a:pt x="412" y="1529"/>
                        </a:cubicBezTo>
                        <a:cubicBezTo>
                          <a:pt x="414" y="1528"/>
                          <a:pt x="414" y="1528"/>
                          <a:pt x="414" y="1528"/>
                        </a:cubicBezTo>
                        <a:cubicBezTo>
                          <a:pt x="413" y="1527"/>
                          <a:pt x="413" y="1527"/>
                          <a:pt x="413" y="1527"/>
                        </a:cubicBezTo>
                        <a:cubicBezTo>
                          <a:pt x="412" y="1526"/>
                          <a:pt x="412" y="1524"/>
                          <a:pt x="412" y="1523"/>
                        </a:cubicBezTo>
                        <a:cubicBezTo>
                          <a:pt x="412" y="1513"/>
                          <a:pt x="412" y="1513"/>
                          <a:pt x="412" y="1513"/>
                        </a:cubicBezTo>
                        <a:cubicBezTo>
                          <a:pt x="411" y="1512"/>
                          <a:pt x="411" y="1512"/>
                          <a:pt x="411" y="1512"/>
                        </a:cubicBezTo>
                        <a:cubicBezTo>
                          <a:pt x="411" y="1512"/>
                          <a:pt x="411" y="1511"/>
                          <a:pt x="411" y="1510"/>
                        </a:cubicBezTo>
                        <a:cubicBezTo>
                          <a:pt x="410" y="1509"/>
                          <a:pt x="410" y="1508"/>
                          <a:pt x="410" y="1508"/>
                        </a:cubicBezTo>
                        <a:cubicBezTo>
                          <a:pt x="409" y="1507"/>
                          <a:pt x="408" y="1507"/>
                          <a:pt x="406" y="1507"/>
                        </a:cubicBezTo>
                        <a:cubicBezTo>
                          <a:pt x="404" y="1507"/>
                          <a:pt x="404" y="1507"/>
                          <a:pt x="404" y="1507"/>
                        </a:cubicBezTo>
                        <a:cubicBezTo>
                          <a:pt x="403" y="1507"/>
                          <a:pt x="403" y="1506"/>
                          <a:pt x="403" y="1506"/>
                        </a:cubicBezTo>
                        <a:cubicBezTo>
                          <a:pt x="406" y="1503"/>
                          <a:pt x="406" y="1503"/>
                          <a:pt x="406" y="1503"/>
                        </a:cubicBezTo>
                        <a:cubicBezTo>
                          <a:pt x="407" y="1502"/>
                          <a:pt x="407" y="1502"/>
                          <a:pt x="407" y="1501"/>
                        </a:cubicBezTo>
                        <a:cubicBezTo>
                          <a:pt x="407" y="1500"/>
                          <a:pt x="407" y="1500"/>
                          <a:pt x="406" y="1499"/>
                        </a:cubicBezTo>
                        <a:cubicBezTo>
                          <a:pt x="405" y="1499"/>
                          <a:pt x="404" y="1499"/>
                          <a:pt x="402" y="1499"/>
                        </a:cubicBezTo>
                        <a:cubicBezTo>
                          <a:pt x="402" y="1499"/>
                          <a:pt x="402" y="1499"/>
                          <a:pt x="402" y="1499"/>
                        </a:cubicBezTo>
                        <a:cubicBezTo>
                          <a:pt x="401" y="1499"/>
                          <a:pt x="401" y="1499"/>
                          <a:pt x="401" y="1499"/>
                        </a:cubicBezTo>
                        <a:cubicBezTo>
                          <a:pt x="401" y="1499"/>
                          <a:pt x="401" y="1499"/>
                          <a:pt x="401" y="1499"/>
                        </a:cubicBezTo>
                        <a:cubicBezTo>
                          <a:pt x="400" y="1499"/>
                          <a:pt x="400" y="1498"/>
                          <a:pt x="400" y="1497"/>
                        </a:cubicBezTo>
                        <a:cubicBezTo>
                          <a:pt x="400" y="1497"/>
                          <a:pt x="400" y="1497"/>
                          <a:pt x="400" y="1497"/>
                        </a:cubicBezTo>
                        <a:cubicBezTo>
                          <a:pt x="400" y="1497"/>
                          <a:pt x="400" y="1497"/>
                          <a:pt x="400" y="1497"/>
                        </a:cubicBezTo>
                        <a:cubicBezTo>
                          <a:pt x="399" y="1496"/>
                          <a:pt x="399" y="1494"/>
                          <a:pt x="399" y="1493"/>
                        </a:cubicBezTo>
                        <a:cubicBezTo>
                          <a:pt x="401" y="1491"/>
                          <a:pt x="401" y="1491"/>
                          <a:pt x="401" y="1491"/>
                        </a:cubicBezTo>
                        <a:cubicBezTo>
                          <a:pt x="401" y="1490"/>
                          <a:pt x="401" y="1490"/>
                          <a:pt x="401" y="1490"/>
                        </a:cubicBezTo>
                        <a:cubicBezTo>
                          <a:pt x="401" y="1489"/>
                          <a:pt x="401" y="1489"/>
                          <a:pt x="401" y="1488"/>
                        </a:cubicBezTo>
                        <a:cubicBezTo>
                          <a:pt x="400" y="1488"/>
                          <a:pt x="400" y="1488"/>
                          <a:pt x="399" y="1488"/>
                        </a:cubicBezTo>
                        <a:cubicBezTo>
                          <a:pt x="399" y="1488"/>
                          <a:pt x="399" y="1488"/>
                          <a:pt x="399" y="1488"/>
                        </a:cubicBezTo>
                        <a:cubicBezTo>
                          <a:pt x="398" y="1488"/>
                          <a:pt x="398" y="1488"/>
                          <a:pt x="398" y="1488"/>
                        </a:cubicBezTo>
                        <a:cubicBezTo>
                          <a:pt x="398" y="1489"/>
                          <a:pt x="397" y="1489"/>
                          <a:pt x="397" y="1489"/>
                        </a:cubicBezTo>
                        <a:cubicBezTo>
                          <a:pt x="397" y="1489"/>
                          <a:pt x="396" y="1488"/>
                          <a:pt x="396" y="1488"/>
                        </a:cubicBezTo>
                        <a:cubicBezTo>
                          <a:pt x="395" y="1486"/>
                          <a:pt x="395" y="1483"/>
                          <a:pt x="395" y="1482"/>
                        </a:cubicBezTo>
                        <a:cubicBezTo>
                          <a:pt x="395" y="1482"/>
                          <a:pt x="395" y="1482"/>
                          <a:pt x="395" y="1482"/>
                        </a:cubicBezTo>
                        <a:cubicBezTo>
                          <a:pt x="395" y="1482"/>
                          <a:pt x="395" y="1482"/>
                          <a:pt x="395" y="1482"/>
                        </a:cubicBezTo>
                        <a:cubicBezTo>
                          <a:pt x="394" y="1480"/>
                          <a:pt x="393" y="1478"/>
                          <a:pt x="393" y="1476"/>
                        </a:cubicBezTo>
                        <a:cubicBezTo>
                          <a:pt x="393" y="1476"/>
                          <a:pt x="393" y="1476"/>
                          <a:pt x="393" y="1476"/>
                        </a:cubicBezTo>
                        <a:cubicBezTo>
                          <a:pt x="393" y="1476"/>
                          <a:pt x="393" y="1476"/>
                          <a:pt x="393" y="1476"/>
                        </a:cubicBezTo>
                        <a:cubicBezTo>
                          <a:pt x="393" y="1475"/>
                          <a:pt x="392" y="1474"/>
                          <a:pt x="391" y="1473"/>
                        </a:cubicBezTo>
                        <a:cubicBezTo>
                          <a:pt x="391" y="1472"/>
                          <a:pt x="391" y="1471"/>
                          <a:pt x="391" y="1471"/>
                        </a:cubicBezTo>
                        <a:cubicBezTo>
                          <a:pt x="391" y="1469"/>
                          <a:pt x="389" y="1466"/>
                          <a:pt x="387" y="1463"/>
                        </a:cubicBezTo>
                        <a:cubicBezTo>
                          <a:pt x="386" y="1461"/>
                          <a:pt x="384" y="1456"/>
                          <a:pt x="383" y="1452"/>
                        </a:cubicBezTo>
                        <a:cubicBezTo>
                          <a:pt x="381" y="1449"/>
                          <a:pt x="381" y="1445"/>
                          <a:pt x="380" y="1443"/>
                        </a:cubicBezTo>
                        <a:cubicBezTo>
                          <a:pt x="380" y="1441"/>
                          <a:pt x="380" y="1441"/>
                          <a:pt x="380" y="1440"/>
                        </a:cubicBezTo>
                        <a:cubicBezTo>
                          <a:pt x="379" y="1438"/>
                          <a:pt x="378" y="1436"/>
                          <a:pt x="378" y="1435"/>
                        </a:cubicBezTo>
                        <a:cubicBezTo>
                          <a:pt x="377" y="1432"/>
                          <a:pt x="375" y="1428"/>
                          <a:pt x="373" y="1425"/>
                        </a:cubicBezTo>
                        <a:cubicBezTo>
                          <a:pt x="372" y="1422"/>
                          <a:pt x="371" y="1419"/>
                          <a:pt x="370" y="1418"/>
                        </a:cubicBezTo>
                        <a:cubicBezTo>
                          <a:pt x="370" y="1418"/>
                          <a:pt x="370" y="1418"/>
                          <a:pt x="370" y="1418"/>
                        </a:cubicBezTo>
                        <a:cubicBezTo>
                          <a:pt x="369" y="1418"/>
                          <a:pt x="369" y="1418"/>
                          <a:pt x="369" y="1418"/>
                        </a:cubicBezTo>
                        <a:cubicBezTo>
                          <a:pt x="369" y="1417"/>
                          <a:pt x="368" y="1416"/>
                          <a:pt x="367" y="1414"/>
                        </a:cubicBezTo>
                        <a:cubicBezTo>
                          <a:pt x="367" y="1414"/>
                          <a:pt x="367" y="1413"/>
                          <a:pt x="366" y="1412"/>
                        </a:cubicBezTo>
                        <a:cubicBezTo>
                          <a:pt x="366" y="1412"/>
                          <a:pt x="366" y="1411"/>
                          <a:pt x="366" y="1411"/>
                        </a:cubicBezTo>
                        <a:cubicBezTo>
                          <a:pt x="366" y="1411"/>
                          <a:pt x="366" y="1411"/>
                          <a:pt x="366" y="1411"/>
                        </a:cubicBezTo>
                        <a:cubicBezTo>
                          <a:pt x="366" y="1411"/>
                          <a:pt x="366" y="1410"/>
                          <a:pt x="365" y="1410"/>
                        </a:cubicBezTo>
                        <a:cubicBezTo>
                          <a:pt x="365" y="1409"/>
                          <a:pt x="365" y="1409"/>
                          <a:pt x="365" y="1409"/>
                        </a:cubicBezTo>
                        <a:cubicBezTo>
                          <a:pt x="364" y="1408"/>
                          <a:pt x="363" y="1406"/>
                          <a:pt x="363" y="1405"/>
                        </a:cubicBezTo>
                        <a:cubicBezTo>
                          <a:pt x="363" y="1404"/>
                          <a:pt x="363" y="1404"/>
                          <a:pt x="363" y="1404"/>
                        </a:cubicBezTo>
                        <a:cubicBezTo>
                          <a:pt x="362" y="1404"/>
                          <a:pt x="362" y="1404"/>
                          <a:pt x="362" y="1404"/>
                        </a:cubicBezTo>
                        <a:cubicBezTo>
                          <a:pt x="362" y="1404"/>
                          <a:pt x="361" y="1404"/>
                          <a:pt x="361" y="1403"/>
                        </a:cubicBezTo>
                        <a:cubicBezTo>
                          <a:pt x="361" y="1403"/>
                          <a:pt x="361" y="1403"/>
                          <a:pt x="360" y="1402"/>
                        </a:cubicBezTo>
                        <a:cubicBezTo>
                          <a:pt x="359" y="1401"/>
                          <a:pt x="358" y="1399"/>
                          <a:pt x="356" y="1396"/>
                        </a:cubicBezTo>
                        <a:cubicBezTo>
                          <a:pt x="352" y="1393"/>
                          <a:pt x="352" y="1393"/>
                          <a:pt x="352" y="1393"/>
                        </a:cubicBezTo>
                        <a:cubicBezTo>
                          <a:pt x="352" y="1392"/>
                          <a:pt x="352" y="1392"/>
                          <a:pt x="350" y="1391"/>
                        </a:cubicBezTo>
                        <a:cubicBezTo>
                          <a:pt x="346" y="1386"/>
                          <a:pt x="346" y="1386"/>
                          <a:pt x="346" y="1386"/>
                        </a:cubicBezTo>
                        <a:cubicBezTo>
                          <a:pt x="345" y="1386"/>
                          <a:pt x="344" y="1384"/>
                          <a:pt x="344" y="1383"/>
                        </a:cubicBezTo>
                        <a:cubicBezTo>
                          <a:pt x="344" y="1383"/>
                          <a:pt x="344" y="1383"/>
                          <a:pt x="344" y="1383"/>
                        </a:cubicBezTo>
                        <a:cubicBezTo>
                          <a:pt x="344" y="1383"/>
                          <a:pt x="344" y="1383"/>
                          <a:pt x="344" y="1383"/>
                        </a:cubicBezTo>
                        <a:cubicBezTo>
                          <a:pt x="343" y="1382"/>
                          <a:pt x="343" y="1382"/>
                          <a:pt x="343" y="1381"/>
                        </a:cubicBezTo>
                        <a:cubicBezTo>
                          <a:pt x="343" y="1380"/>
                          <a:pt x="343" y="1379"/>
                          <a:pt x="342" y="1378"/>
                        </a:cubicBezTo>
                        <a:cubicBezTo>
                          <a:pt x="342" y="1376"/>
                          <a:pt x="340" y="1373"/>
                          <a:pt x="339" y="1371"/>
                        </a:cubicBezTo>
                        <a:cubicBezTo>
                          <a:pt x="338" y="1369"/>
                          <a:pt x="337" y="1367"/>
                          <a:pt x="336" y="1366"/>
                        </a:cubicBezTo>
                        <a:cubicBezTo>
                          <a:pt x="335" y="1364"/>
                          <a:pt x="334" y="1362"/>
                          <a:pt x="334" y="1361"/>
                        </a:cubicBezTo>
                        <a:cubicBezTo>
                          <a:pt x="332" y="1357"/>
                          <a:pt x="330" y="1353"/>
                          <a:pt x="329" y="1351"/>
                        </a:cubicBezTo>
                        <a:cubicBezTo>
                          <a:pt x="328" y="1348"/>
                          <a:pt x="326" y="1344"/>
                          <a:pt x="325" y="1341"/>
                        </a:cubicBezTo>
                        <a:cubicBezTo>
                          <a:pt x="328" y="1341"/>
                          <a:pt x="328" y="1341"/>
                          <a:pt x="328" y="1341"/>
                        </a:cubicBezTo>
                        <a:cubicBezTo>
                          <a:pt x="326" y="1339"/>
                          <a:pt x="326" y="1339"/>
                          <a:pt x="326" y="1339"/>
                        </a:cubicBezTo>
                        <a:cubicBezTo>
                          <a:pt x="325" y="1338"/>
                          <a:pt x="324" y="1337"/>
                          <a:pt x="323" y="1335"/>
                        </a:cubicBezTo>
                        <a:cubicBezTo>
                          <a:pt x="323" y="1334"/>
                          <a:pt x="323" y="1334"/>
                          <a:pt x="323" y="1334"/>
                        </a:cubicBezTo>
                        <a:cubicBezTo>
                          <a:pt x="322" y="1331"/>
                          <a:pt x="322" y="1328"/>
                          <a:pt x="322" y="1326"/>
                        </a:cubicBezTo>
                        <a:cubicBezTo>
                          <a:pt x="322" y="1326"/>
                          <a:pt x="322" y="1326"/>
                          <a:pt x="322" y="1326"/>
                        </a:cubicBezTo>
                        <a:cubicBezTo>
                          <a:pt x="322" y="1326"/>
                          <a:pt x="322" y="1326"/>
                          <a:pt x="322" y="1326"/>
                        </a:cubicBezTo>
                        <a:cubicBezTo>
                          <a:pt x="321" y="1324"/>
                          <a:pt x="321" y="1321"/>
                          <a:pt x="321" y="1319"/>
                        </a:cubicBezTo>
                        <a:cubicBezTo>
                          <a:pt x="321" y="1318"/>
                          <a:pt x="321" y="1318"/>
                          <a:pt x="321" y="1318"/>
                        </a:cubicBezTo>
                        <a:cubicBezTo>
                          <a:pt x="321" y="1318"/>
                          <a:pt x="321" y="1318"/>
                          <a:pt x="321" y="1318"/>
                        </a:cubicBezTo>
                        <a:cubicBezTo>
                          <a:pt x="320" y="1316"/>
                          <a:pt x="320" y="1313"/>
                          <a:pt x="319" y="1311"/>
                        </a:cubicBezTo>
                        <a:cubicBezTo>
                          <a:pt x="319" y="1311"/>
                          <a:pt x="319" y="1311"/>
                          <a:pt x="319" y="1311"/>
                        </a:cubicBezTo>
                        <a:cubicBezTo>
                          <a:pt x="319" y="1311"/>
                          <a:pt x="319" y="1311"/>
                          <a:pt x="319" y="1311"/>
                        </a:cubicBezTo>
                        <a:cubicBezTo>
                          <a:pt x="319" y="1309"/>
                          <a:pt x="319" y="1307"/>
                          <a:pt x="319" y="1306"/>
                        </a:cubicBezTo>
                        <a:cubicBezTo>
                          <a:pt x="319" y="1306"/>
                          <a:pt x="319" y="1306"/>
                          <a:pt x="319" y="1306"/>
                        </a:cubicBezTo>
                        <a:cubicBezTo>
                          <a:pt x="319" y="1304"/>
                          <a:pt x="319" y="1304"/>
                          <a:pt x="319" y="1304"/>
                        </a:cubicBezTo>
                        <a:cubicBezTo>
                          <a:pt x="319" y="1304"/>
                          <a:pt x="319" y="1304"/>
                          <a:pt x="319" y="1304"/>
                        </a:cubicBezTo>
                        <a:cubicBezTo>
                          <a:pt x="319" y="1303"/>
                          <a:pt x="319" y="1303"/>
                          <a:pt x="319" y="1302"/>
                        </a:cubicBezTo>
                        <a:cubicBezTo>
                          <a:pt x="318" y="1302"/>
                          <a:pt x="318" y="1302"/>
                          <a:pt x="318" y="1302"/>
                        </a:cubicBezTo>
                        <a:cubicBezTo>
                          <a:pt x="318" y="1301"/>
                          <a:pt x="318" y="1301"/>
                          <a:pt x="318" y="1301"/>
                        </a:cubicBezTo>
                        <a:cubicBezTo>
                          <a:pt x="318" y="1301"/>
                          <a:pt x="318" y="1299"/>
                          <a:pt x="318" y="1298"/>
                        </a:cubicBezTo>
                        <a:cubicBezTo>
                          <a:pt x="318" y="1294"/>
                          <a:pt x="318" y="1294"/>
                          <a:pt x="318" y="1294"/>
                        </a:cubicBezTo>
                        <a:cubicBezTo>
                          <a:pt x="318" y="1293"/>
                          <a:pt x="317" y="1293"/>
                          <a:pt x="317" y="1292"/>
                        </a:cubicBezTo>
                        <a:cubicBezTo>
                          <a:pt x="317" y="1292"/>
                          <a:pt x="317" y="1291"/>
                          <a:pt x="317" y="1291"/>
                        </a:cubicBezTo>
                        <a:cubicBezTo>
                          <a:pt x="317" y="1290"/>
                          <a:pt x="317" y="1290"/>
                          <a:pt x="317" y="1290"/>
                        </a:cubicBezTo>
                        <a:cubicBezTo>
                          <a:pt x="316" y="1290"/>
                          <a:pt x="316" y="1290"/>
                          <a:pt x="316" y="1290"/>
                        </a:cubicBezTo>
                        <a:cubicBezTo>
                          <a:pt x="316" y="1289"/>
                          <a:pt x="316" y="1287"/>
                          <a:pt x="316" y="1286"/>
                        </a:cubicBezTo>
                        <a:cubicBezTo>
                          <a:pt x="316" y="1285"/>
                          <a:pt x="316" y="1283"/>
                          <a:pt x="315" y="1281"/>
                        </a:cubicBezTo>
                        <a:cubicBezTo>
                          <a:pt x="315" y="1280"/>
                          <a:pt x="313" y="1278"/>
                          <a:pt x="312" y="1277"/>
                        </a:cubicBezTo>
                        <a:cubicBezTo>
                          <a:pt x="311" y="1276"/>
                          <a:pt x="310" y="1275"/>
                          <a:pt x="310" y="1273"/>
                        </a:cubicBezTo>
                        <a:cubicBezTo>
                          <a:pt x="310" y="1271"/>
                          <a:pt x="310" y="1269"/>
                          <a:pt x="309" y="1268"/>
                        </a:cubicBezTo>
                        <a:cubicBezTo>
                          <a:pt x="309" y="1267"/>
                          <a:pt x="308" y="1266"/>
                          <a:pt x="308" y="1264"/>
                        </a:cubicBezTo>
                        <a:cubicBezTo>
                          <a:pt x="307" y="1263"/>
                          <a:pt x="307" y="1262"/>
                          <a:pt x="306" y="1261"/>
                        </a:cubicBezTo>
                        <a:cubicBezTo>
                          <a:pt x="306" y="1259"/>
                          <a:pt x="306" y="1257"/>
                          <a:pt x="306" y="1255"/>
                        </a:cubicBezTo>
                        <a:cubicBezTo>
                          <a:pt x="305" y="1249"/>
                          <a:pt x="305" y="1249"/>
                          <a:pt x="305" y="1249"/>
                        </a:cubicBezTo>
                        <a:cubicBezTo>
                          <a:pt x="305" y="1248"/>
                          <a:pt x="305" y="1247"/>
                          <a:pt x="304" y="1246"/>
                        </a:cubicBezTo>
                        <a:cubicBezTo>
                          <a:pt x="304" y="1246"/>
                          <a:pt x="304" y="1246"/>
                          <a:pt x="304" y="1246"/>
                        </a:cubicBezTo>
                        <a:cubicBezTo>
                          <a:pt x="303" y="1246"/>
                          <a:pt x="303" y="1246"/>
                          <a:pt x="303" y="1246"/>
                        </a:cubicBezTo>
                        <a:cubicBezTo>
                          <a:pt x="303" y="1246"/>
                          <a:pt x="302" y="1246"/>
                          <a:pt x="302" y="1243"/>
                        </a:cubicBezTo>
                        <a:cubicBezTo>
                          <a:pt x="302" y="1243"/>
                          <a:pt x="302" y="1243"/>
                          <a:pt x="302" y="1243"/>
                        </a:cubicBezTo>
                        <a:cubicBezTo>
                          <a:pt x="302" y="1242"/>
                          <a:pt x="302" y="1242"/>
                          <a:pt x="302" y="1242"/>
                        </a:cubicBezTo>
                        <a:cubicBezTo>
                          <a:pt x="301" y="1242"/>
                          <a:pt x="301" y="1242"/>
                          <a:pt x="301" y="1242"/>
                        </a:cubicBezTo>
                        <a:cubicBezTo>
                          <a:pt x="300" y="1242"/>
                          <a:pt x="300" y="1242"/>
                          <a:pt x="300" y="1240"/>
                        </a:cubicBezTo>
                        <a:cubicBezTo>
                          <a:pt x="300" y="1239"/>
                          <a:pt x="299" y="1238"/>
                          <a:pt x="298" y="1237"/>
                        </a:cubicBezTo>
                        <a:cubicBezTo>
                          <a:pt x="297" y="1235"/>
                          <a:pt x="295" y="1234"/>
                          <a:pt x="294" y="1234"/>
                        </a:cubicBezTo>
                        <a:cubicBezTo>
                          <a:pt x="292" y="1233"/>
                          <a:pt x="291" y="1233"/>
                          <a:pt x="291" y="1232"/>
                        </a:cubicBezTo>
                        <a:cubicBezTo>
                          <a:pt x="291" y="1231"/>
                          <a:pt x="292" y="1230"/>
                          <a:pt x="293" y="1229"/>
                        </a:cubicBezTo>
                        <a:cubicBezTo>
                          <a:pt x="293" y="1229"/>
                          <a:pt x="293" y="1229"/>
                          <a:pt x="293" y="1229"/>
                        </a:cubicBezTo>
                        <a:cubicBezTo>
                          <a:pt x="295" y="1228"/>
                          <a:pt x="295" y="1228"/>
                          <a:pt x="295" y="1228"/>
                        </a:cubicBezTo>
                        <a:cubicBezTo>
                          <a:pt x="293" y="1227"/>
                          <a:pt x="293" y="1227"/>
                          <a:pt x="293" y="1227"/>
                        </a:cubicBezTo>
                        <a:cubicBezTo>
                          <a:pt x="292" y="1227"/>
                          <a:pt x="292" y="1227"/>
                          <a:pt x="292" y="1227"/>
                        </a:cubicBezTo>
                        <a:cubicBezTo>
                          <a:pt x="292" y="1227"/>
                          <a:pt x="292" y="1227"/>
                          <a:pt x="292" y="1227"/>
                        </a:cubicBezTo>
                        <a:cubicBezTo>
                          <a:pt x="292" y="1227"/>
                          <a:pt x="291" y="1226"/>
                          <a:pt x="292" y="1226"/>
                        </a:cubicBezTo>
                        <a:cubicBezTo>
                          <a:pt x="292" y="1224"/>
                          <a:pt x="292" y="1224"/>
                          <a:pt x="292" y="1224"/>
                        </a:cubicBezTo>
                        <a:cubicBezTo>
                          <a:pt x="290" y="1225"/>
                          <a:pt x="290" y="1225"/>
                          <a:pt x="290" y="1225"/>
                        </a:cubicBezTo>
                        <a:cubicBezTo>
                          <a:pt x="289" y="1225"/>
                          <a:pt x="288" y="1225"/>
                          <a:pt x="287" y="1225"/>
                        </a:cubicBezTo>
                        <a:cubicBezTo>
                          <a:pt x="286" y="1225"/>
                          <a:pt x="286" y="1225"/>
                          <a:pt x="286" y="1225"/>
                        </a:cubicBezTo>
                        <a:cubicBezTo>
                          <a:pt x="286" y="1224"/>
                          <a:pt x="286" y="1224"/>
                          <a:pt x="286" y="1224"/>
                        </a:cubicBezTo>
                        <a:cubicBezTo>
                          <a:pt x="286" y="1224"/>
                          <a:pt x="285" y="1224"/>
                          <a:pt x="285" y="1222"/>
                        </a:cubicBezTo>
                        <a:cubicBezTo>
                          <a:pt x="285" y="1221"/>
                          <a:pt x="285" y="1220"/>
                          <a:pt x="285" y="1220"/>
                        </a:cubicBezTo>
                        <a:cubicBezTo>
                          <a:pt x="285" y="1219"/>
                          <a:pt x="285" y="1219"/>
                          <a:pt x="285" y="1219"/>
                        </a:cubicBezTo>
                        <a:cubicBezTo>
                          <a:pt x="284" y="1219"/>
                          <a:pt x="284" y="1219"/>
                          <a:pt x="284" y="1219"/>
                        </a:cubicBezTo>
                        <a:cubicBezTo>
                          <a:pt x="284" y="1217"/>
                          <a:pt x="284" y="1217"/>
                          <a:pt x="284" y="1217"/>
                        </a:cubicBezTo>
                        <a:cubicBezTo>
                          <a:pt x="284" y="1217"/>
                          <a:pt x="284" y="1217"/>
                          <a:pt x="284" y="1217"/>
                        </a:cubicBezTo>
                        <a:cubicBezTo>
                          <a:pt x="283" y="1217"/>
                          <a:pt x="283" y="1217"/>
                          <a:pt x="283" y="1217"/>
                        </a:cubicBezTo>
                        <a:cubicBezTo>
                          <a:pt x="282" y="1217"/>
                          <a:pt x="282" y="1216"/>
                          <a:pt x="282" y="1216"/>
                        </a:cubicBezTo>
                        <a:cubicBezTo>
                          <a:pt x="281" y="1215"/>
                          <a:pt x="280" y="1215"/>
                          <a:pt x="280" y="1214"/>
                        </a:cubicBezTo>
                        <a:cubicBezTo>
                          <a:pt x="280" y="1214"/>
                          <a:pt x="280" y="1214"/>
                          <a:pt x="280" y="1214"/>
                        </a:cubicBezTo>
                        <a:cubicBezTo>
                          <a:pt x="280" y="1213"/>
                          <a:pt x="281" y="1212"/>
                          <a:pt x="281" y="1209"/>
                        </a:cubicBezTo>
                        <a:cubicBezTo>
                          <a:pt x="281" y="1207"/>
                          <a:pt x="280" y="1204"/>
                          <a:pt x="279" y="1203"/>
                        </a:cubicBezTo>
                        <a:cubicBezTo>
                          <a:pt x="279" y="1203"/>
                          <a:pt x="279" y="1203"/>
                          <a:pt x="279" y="1203"/>
                        </a:cubicBezTo>
                        <a:cubicBezTo>
                          <a:pt x="279" y="1202"/>
                          <a:pt x="279" y="1202"/>
                          <a:pt x="279" y="1202"/>
                        </a:cubicBezTo>
                        <a:cubicBezTo>
                          <a:pt x="278" y="1202"/>
                          <a:pt x="278" y="1201"/>
                          <a:pt x="277" y="1200"/>
                        </a:cubicBezTo>
                        <a:cubicBezTo>
                          <a:pt x="277" y="1199"/>
                          <a:pt x="277" y="1198"/>
                          <a:pt x="276" y="1198"/>
                        </a:cubicBezTo>
                        <a:cubicBezTo>
                          <a:pt x="276" y="1198"/>
                          <a:pt x="276" y="1198"/>
                          <a:pt x="276" y="1198"/>
                        </a:cubicBezTo>
                        <a:cubicBezTo>
                          <a:pt x="276" y="1197"/>
                          <a:pt x="276" y="1197"/>
                          <a:pt x="276" y="1197"/>
                        </a:cubicBezTo>
                        <a:cubicBezTo>
                          <a:pt x="276" y="1197"/>
                          <a:pt x="275" y="1196"/>
                          <a:pt x="275" y="1196"/>
                        </a:cubicBezTo>
                        <a:cubicBezTo>
                          <a:pt x="274" y="1195"/>
                          <a:pt x="274" y="1194"/>
                          <a:pt x="273" y="1194"/>
                        </a:cubicBezTo>
                        <a:cubicBezTo>
                          <a:pt x="273" y="1192"/>
                          <a:pt x="272" y="1190"/>
                          <a:pt x="272" y="1188"/>
                        </a:cubicBezTo>
                        <a:cubicBezTo>
                          <a:pt x="272" y="1188"/>
                          <a:pt x="272" y="1188"/>
                          <a:pt x="272" y="1188"/>
                        </a:cubicBezTo>
                        <a:cubicBezTo>
                          <a:pt x="272" y="1188"/>
                          <a:pt x="272" y="1188"/>
                          <a:pt x="272" y="1188"/>
                        </a:cubicBezTo>
                        <a:cubicBezTo>
                          <a:pt x="271" y="1187"/>
                          <a:pt x="271" y="1187"/>
                          <a:pt x="271" y="1186"/>
                        </a:cubicBezTo>
                        <a:cubicBezTo>
                          <a:pt x="270" y="1184"/>
                          <a:pt x="269" y="1183"/>
                          <a:pt x="269" y="1183"/>
                        </a:cubicBezTo>
                        <a:cubicBezTo>
                          <a:pt x="269" y="1182"/>
                          <a:pt x="268" y="1181"/>
                          <a:pt x="268" y="1181"/>
                        </a:cubicBezTo>
                        <a:cubicBezTo>
                          <a:pt x="268" y="1180"/>
                          <a:pt x="268" y="1179"/>
                          <a:pt x="267" y="1179"/>
                        </a:cubicBezTo>
                        <a:cubicBezTo>
                          <a:pt x="267" y="1178"/>
                          <a:pt x="267" y="1178"/>
                          <a:pt x="267" y="1178"/>
                        </a:cubicBezTo>
                        <a:cubicBezTo>
                          <a:pt x="268" y="1176"/>
                          <a:pt x="268" y="1176"/>
                          <a:pt x="268" y="1176"/>
                        </a:cubicBezTo>
                        <a:cubicBezTo>
                          <a:pt x="266" y="1176"/>
                          <a:pt x="266" y="1176"/>
                          <a:pt x="266" y="1176"/>
                        </a:cubicBezTo>
                        <a:cubicBezTo>
                          <a:pt x="266" y="1174"/>
                          <a:pt x="266" y="1174"/>
                          <a:pt x="266" y="1174"/>
                        </a:cubicBezTo>
                        <a:cubicBezTo>
                          <a:pt x="266" y="1172"/>
                          <a:pt x="265" y="1171"/>
                          <a:pt x="264" y="1170"/>
                        </a:cubicBezTo>
                        <a:cubicBezTo>
                          <a:pt x="264" y="1169"/>
                          <a:pt x="263" y="1168"/>
                          <a:pt x="263" y="1167"/>
                        </a:cubicBezTo>
                        <a:cubicBezTo>
                          <a:pt x="262" y="1167"/>
                          <a:pt x="261" y="1166"/>
                          <a:pt x="261" y="1165"/>
                        </a:cubicBezTo>
                        <a:cubicBezTo>
                          <a:pt x="261" y="1165"/>
                          <a:pt x="261" y="1165"/>
                          <a:pt x="261" y="1165"/>
                        </a:cubicBezTo>
                        <a:cubicBezTo>
                          <a:pt x="261" y="1165"/>
                          <a:pt x="261" y="1165"/>
                          <a:pt x="261" y="1165"/>
                        </a:cubicBezTo>
                        <a:cubicBezTo>
                          <a:pt x="259" y="1164"/>
                          <a:pt x="258" y="1162"/>
                          <a:pt x="258" y="1161"/>
                        </a:cubicBezTo>
                        <a:cubicBezTo>
                          <a:pt x="258" y="1161"/>
                          <a:pt x="257" y="1160"/>
                          <a:pt x="257" y="1160"/>
                        </a:cubicBezTo>
                        <a:cubicBezTo>
                          <a:pt x="257" y="1158"/>
                          <a:pt x="257" y="1157"/>
                          <a:pt x="258" y="1156"/>
                        </a:cubicBezTo>
                        <a:cubicBezTo>
                          <a:pt x="259" y="1155"/>
                          <a:pt x="259" y="1155"/>
                          <a:pt x="259" y="1155"/>
                        </a:cubicBezTo>
                        <a:cubicBezTo>
                          <a:pt x="257" y="1154"/>
                          <a:pt x="257" y="1154"/>
                          <a:pt x="257" y="1154"/>
                        </a:cubicBezTo>
                        <a:cubicBezTo>
                          <a:pt x="257" y="1154"/>
                          <a:pt x="256" y="1154"/>
                          <a:pt x="256" y="1153"/>
                        </a:cubicBezTo>
                        <a:cubicBezTo>
                          <a:pt x="256" y="1152"/>
                          <a:pt x="256" y="1152"/>
                          <a:pt x="256" y="1152"/>
                        </a:cubicBezTo>
                        <a:cubicBezTo>
                          <a:pt x="256" y="1152"/>
                          <a:pt x="256" y="1152"/>
                          <a:pt x="256" y="1152"/>
                        </a:cubicBezTo>
                        <a:cubicBezTo>
                          <a:pt x="255" y="1151"/>
                          <a:pt x="254" y="1148"/>
                          <a:pt x="254" y="1147"/>
                        </a:cubicBezTo>
                        <a:cubicBezTo>
                          <a:pt x="254" y="1145"/>
                          <a:pt x="254" y="1145"/>
                          <a:pt x="254" y="1145"/>
                        </a:cubicBezTo>
                        <a:cubicBezTo>
                          <a:pt x="253" y="1142"/>
                          <a:pt x="252" y="1140"/>
                          <a:pt x="252" y="1137"/>
                        </a:cubicBezTo>
                        <a:cubicBezTo>
                          <a:pt x="252" y="1137"/>
                          <a:pt x="252" y="1137"/>
                          <a:pt x="252" y="1137"/>
                        </a:cubicBezTo>
                        <a:cubicBezTo>
                          <a:pt x="251" y="1137"/>
                          <a:pt x="251" y="1137"/>
                          <a:pt x="251" y="1137"/>
                        </a:cubicBezTo>
                        <a:cubicBezTo>
                          <a:pt x="251" y="1136"/>
                          <a:pt x="251" y="1134"/>
                          <a:pt x="251" y="1133"/>
                        </a:cubicBezTo>
                        <a:cubicBezTo>
                          <a:pt x="251" y="1133"/>
                          <a:pt x="251" y="1133"/>
                          <a:pt x="251" y="1133"/>
                        </a:cubicBezTo>
                        <a:cubicBezTo>
                          <a:pt x="252" y="1133"/>
                          <a:pt x="252" y="1133"/>
                          <a:pt x="252" y="1133"/>
                        </a:cubicBezTo>
                        <a:cubicBezTo>
                          <a:pt x="252" y="1131"/>
                          <a:pt x="252" y="1131"/>
                          <a:pt x="252" y="1131"/>
                        </a:cubicBezTo>
                        <a:cubicBezTo>
                          <a:pt x="252" y="1131"/>
                          <a:pt x="252" y="1131"/>
                          <a:pt x="252" y="1130"/>
                        </a:cubicBezTo>
                        <a:cubicBezTo>
                          <a:pt x="252" y="1129"/>
                          <a:pt x="252" y="1128"/>
                          <a:pt x="252" y="1127"/>
                        </a:cubicBezTo>
                        <a:cubicBezTo>
                          <a:pt x="251" y="1127"/>
                          <a:pt x="251" y="1127"/>
                          <a:pt x="251" y="1127"/>
                        </a:cubicBezTo>
                        <a:cubicBezTo>
                          <a:pt x="251" y="1127"/>
                          <a:pt x="251" y="1127"/>
                          <a:pt x="251" y="1127"/>
                        </a:cubicBezTo>
                        <a:cubicBezTo>
                          <a:pt x="251" y="1126"/>
                          <a:pt x="251" y="1125"/>
                          <a:pt x="251" y="1124"/>
                        </a:cubicBezTo>
                        <a:cubicBezTo>
                          <a:pt x="250" y="1123"/>
                          <a:pt x="250" y="1121"/>
                          <a:pt x="250" y="1120"/>
                        </a:cubicBezTo>
                        <a:cubicBezTo>
                          <a:pt x="250" y="1118"/>
                          <a:pt x="250" y="1114"/>
                          <a:pt x="249" y="1112"/>
                        </a:cubicBezTo>
                        <a:cubicBezTo>
                          <a:pt x="249" y="1109"/>
                          <a:pt x="249" y="1106"/>
                          <a:pt x="249" y="1105"/>
                        </a:cubicBezTo>
                        <a:cubicBezTo>
                          <a:pt x="249" y="1105"/>
                          <a:pt x="249" y="1105"/>
                          <a:pt x="249" y="1105"/>
                        </a:cubicBezTo>
                        <a:cubicBezTo>
                          <a:pt x="249" y="1105"/>
                          <a:pt x="249" y="1105"/>
                          <a:pt x="249" y="1105"/>
                        </a:cubicBezTo>
                        <a:cubicBezTo>
                          <a:pt x="249" y="1103"/>
                          <a:pt x="249" y="1101"/>
                          <a:pt x="248" y="1098"/>
                        </a:cubicBezTo>
                        <a:cubicBezTo>
                          <a:pt x="248" y="1096"/>
                          <a:pt x="248" y="1095"/>
                          <a:pt x="248" y="1093"/>
                        </a:cubicBezTo>
                        <a:cubicBezTo>
                          <a:pt x="248" y="1092"/>
                          <a:pt x="248" y="1091"/>
                          <a:pt x="248" y="1090"/>
                        </a:cubicBezTo>
                        <a:cubicBezTo>
                          <a:pt x="248" y="1090"/>
                          <a:pt x="248" y="1090"/>
                          <a:pt x="248" y="1090"/>
                        </a:cubicBezTo>
                        <a:cubicBezTo>
                          <a:pt x="248" y="1090"/>
                          <a:pt x="248" y="1090"/>
                          <a:pt x="248" y="1090"/>
                        </a:cubicBezTo>
                        <a:cubicBezTo>
                          <a:pt x="248" y="1089"/>
                          <a:pt x="247" y="1087"/>
                          <a:pt x="247" y="1086"/>
                        </a:cubicBezTo>
                        <a:cubicBezTo>
                          <a:pt x="246" y="1085"/>
                          <a:pt x="245" y="1084"/>
                          <a:pt x="245" y="1083"/>
                        </a:cubicBezTo>
                        <a:cubicBezTo>
                          <a:pt x="245" y="1083"/>
                          <a:pt x="245" y="1082"/>
                          <a:pt x="245" y="1081"/>
                        </a:cubicBezTo>
                        <a:cubicBezTo>
                          <a:pt x="245" y="1081"/>
                          <a:pt x="245" y="1080"/>
                          <a:pt x="245" y="1079"/>
                        </a:cubicBezTo>
                        <a:cubicBezTo>
                          <a:pt x="245" y="1079"/>
                          <a:pt x="245" y="1079"/>
                          <a:pt x="245" y="1079"/>
                        </a:cubicBezTo>
                        <a:cubicBezTo>
                          <a:pt x="245" y="1078"/>
                          <a:pt x="245" y="1076"/>
                          <a:pt x="245" y="1075"/>
                        </a:cubicBezTo>
                        <a:cubicBezTo>
                          <a:pt x="246" y="1075"/>
                          <a:pt x="246" y="1075"/>
                          <a:pt x="246" y="1075"/>
                        </a:cubicBezTo>
                        <a:cubicBezTo>
                          <a:pt x="245" y="1074"/>
                          <a:pt x="245" y="1074"/>
                          <a:pt x="245" y="1074"/>
                        </a:cubicBezTo>
                        <a:cubicBezTo>
                          <a:pt x="245" y="1074"/>
                          <a:pt x="245" y="1073"/>
                          <a:pt x="245" y="1073"/>
                        </a:cubicBezTo>
                        <a:cubicBezTo>
                          <a:pt x="243" y="1072"/>
                          <a:pt x="243" y="1072"/>
                          <a:pt x="243" y="1072"/>
                        </a:cubicBezTo>
                        <a:cubicBezTo>
                          <a:pt x="243" y="1068"/>
                          <a:pt x="243" y="1068"/>
                          <a:pt x="243" y="1068"/>
                        </a:cubicBezTo>
                        <a:cubicBezTo>
                          <a:pt x="243" y="1067"/>
                          <a:pt x="243" y="1065"/>
                          <a:pt x="242" y="1063"/>
                        </a:cubicBezTo>
                        <a:cubicBezTo>
                          <a:pt x="242" y="1061"/>
                          <a:pt x="241" y="1059"/>
                          <a:pt x="240" y="1057"/>
                        </a:cubicBezTo>
                        <a:cubicBezTo>
                          <a:pt x="239" y="1056"/>
                          <a:pt x="238" y="1054"/>
                          <a:pt x="238" y="1053"/>
                        </a:cubicBezTo>
                        <a:cubicBezTo>
                          <a:pt x="238" y="1050"/>
                          <a:pt x="238" y="1050"/>
                          <a:pt x="238" y="1050"/>
                        </a:cubicBezTo>
                        <a:cubicBezTo>
                          <a:pt x="238" y="1049"/>
                          <a:pt x="238" y="1049"/>
                          <a:pt x="238" y="1048"/>
                        </a:cubicBezTo>
                        <a:cubicBezTo>
                          <a:pt x="238" y="1048"/>
                          <a:pt x="237" y="1047"/>
                          <a:pt x="237" y="1046"/>
                        </a:cubicBezTo>
                        <a:cubicBezTo>
                          <a:pt x="237" y="1046"/>
                          <a:pt x="237" y="1046"/>
                          <a:pt x="237" y="1046"/>
                        </a:cubicBezTo>
                        <a:cubicBezTo>
                          <a:pt x="237" y="1045"/>
                          <a:pt x="237" y="1045"/>
                          <a:pt x="237" y="1045"/>
                        </a:cubicBezTo>
                        <a:cubicBezTo>
                          <a:pt x="236" y="1044"/>
                          <a:pt x="236" y="1041"/>
                          <a:pt x="236" y="1040"/>
                        </a:cubicBezTo>
                        <a:cubicBezTo>
                          <a:pt x="236" y="1039"/>
                          <a:pt x="236" y="1039"/>
                          <a:pt x="237" y="1038"/>
                        </a:cubicBezTo>
                        <a:cubicBezTo>
                          <a:pt x="237" y="1038"/>
                          <a:pt x="237" y="1038"/>
                          <a:pt x="237" y="1038"/>
                        </a:cubicBezTo>
                        <a:cubicBezTo>
                          <a:pt x="237" y="1038"/>
                          <a:pt x="238" y="1039"/>
                          <a:pt x="238" y="1039"/>
                        </a:cubicBezTo>
                        <a:cubicBezTo>
                          <a:pt x="238" y="1039"/>
                          <a:pt x="238" y="1039"/>
                          <a:pt x="238" y="1039"/>
                        </a:cubicBezTo>
                        <a:cubicBezTo>
                          <a:pt x="239" y="1039"/>
                          <a:pt x="239" y="1039"/>
                          <a:pt x="239" y="1039"/>
                        </a:cubicBezTo>
                        <a:cubicBezTo>
                          <a:pt x="239" y="1039"/>
                          <a:pt x="240" y="1039"/>
                          <a:pt x="240" y="1039"/>
                        </a:cubicBezTo>
                        <a:cubicBezTo>
                          <a:pt x="241" y="1039"/>
                          <a:pt x="241" y="1039"/>
                          <a:pt x="242" y="1039"/>
                        </a:cubicBezTo>
                        <a:cubicBezTo>
                          <a:pt x="242" y="1038"/>
                          <a:pt x="242" y="1038"/>
                          <a:pt x="242" y="1037"/>
                        </a:cubicBezTo>
                        <a:cubicBezTo>
                          <a:pt x="242" y="1036"/>
                          <a:pt x="242" y="1036"/>
                          <a:pt x="242" y="1035"/>
                        </a:cubicBezTo>
                        <a:cubicBezTo>
                          <a:pt x="241" y="1035"/>
                          <a:pt x="239" y="1034"/>
                          <a:pt x="239" y="1034"/>
                        </a:cubicBezTo>
                        <a:cubicBezTo>
                          <a:pt x="238" y="1034"/>
                          <a:pt x="237" y="1033"/>
                          <a:pt x="236" y="1032"/>
                        </a:cubicBezTo>
                        <a:cubicBezTo>
                          <a:pt x="236" y="1032"/>
                          <a:pt x="236" y="1032"/>
                          <a:pt x="236" y="1032"/>
                        </a:cubicBezTo>
                        <a:cubicBezTo>
                          <a:pt x="236" y="1032"/>
                          <a:pt x="235" y="1032"/>
                          <a:pt x="235" y="1031"/>
                        </a:cubicBezTo>
                        <a:cubicBezTo>
                          <a:pt x="234" y="1031"/>
                          <a:pt x="234" y="1030"/>
                          <a:pt x="234" y="1030"/>
                        </a:cubicBezTo>
                        <a:cubicBezTo>
                          <a:pt x="233" y="1030"/>
                          <a:pt x="233" y="1030"/>
                          <a:pt x="233" y="1030"/>
                        </a:cubicBezTo>
                        <a:cubicBezTo>
                          <a:pt x="233" y="1030"/>
                          <a:pt x="233" y="1030"/>
                          <a:pt x="233" y="1030"/>
                        </a:cubicBezTo>
                        <a:cubicBezTo>
                          <a:pt x="233" y="1029"/>
                          <a:pt x="233" y="1027"/>
                          <a:pt x="233" y="1026"/>
                        </a:cubicBezTo>
                        <a:cubicBezTo>
                          <a:pt x="233" y="1025"/>
                          <a:pt x="234" y="1024"/>
                          <a:pt x="235" y="1024"/>
                        </a:cubicBezTo>
                        <a:cubicBezTo>
                          <a:pt x="237" y="1023"/>
                          <a:pt x="237" y="1023"/>
                          <a:pt x="237" y="1023"/>
                        </a:cubicBezTo>
                        <a:cubicBezTo>
                          <a:pt x="236" y="1021"/>
                          <a:pt x="236" y="1021"/>
                          <a:pt x="236" y="1021"/>
                        </a:cubicBezTo>
                        <a:cubicBezTo>
                          <a:pt x="235" y="1020"/>
                          <a:pt x="235" y="1020"/>
                          <a:pt x="234" y="1019"/>
                        </a:cubicBezTo>
                        <a:cubicBezTo>
                          <a:pt x="233" y="1019"/>
                          <a:pt x="232" y="1017"/>
                          <a:pt x="232" y="1015"/>
                        </a:cubicBezTo>
                        <a:cubicBezTo>
                          <a:pt x="232" y="1014"/>
                          <a:pt x="232" y="1013"/>
                          <a:pt x="232" y="1011"/>
                        </a:cubicBezTo>
                        <a:cubicBezTo>
                          <a:pt x="233" y="1011"/>
                          <a:pt x="233" y="1010"/>
                          <a:pt x="233" y="1009"/>
                        </a:cubicBezTo>
                        <a:cubicBezTo>
                          <a:pt x="233" y="1009"/>
                          <a:pt x="234" y="1008"/>
                          <a:pt x="234" y="1008"/>
                        </a:cubicBezTo>
                        <a:cubicBezTo>
                          <a:pt x="234" y="1008"/>
                          <a:pt x="234" y="1008"/>
                          <a:pt x="234" y="1008"/>
                        </a:cubicBezTo>
                        <a:cubicBezTo>
                          <a:pt x="234" y="1007"/>
                          <a:pt x="234" y="1007"/>
                          <a:pt x="234" y="1007"/>
                        </a:cubicBezTo>
                        <a:cubicBezTo>
                          <a:pt x="234" y="1007"/>
                          <a:pt x="235" y="1007"/>
                          <a:pt x="236" y="1007"/>
                        </a:cubicBezTo>
                        <a:cubicBezTo>
                          <a:pt x="236" y="1007"/>
                          <a:pt x="237" y="1007"/>
                          <a:pt x="237" y="1008"/>
                        </a:cubicBezTo>
                        <a:cubicBezTo>
                          <a:pt x="240" y="1010"/>
                          <a:pt x="240" y="1010"/>
                          <a:pt x="240" y="1010"/>
                        </a:cubicBezTo>
                        <a:cubicBezTo>
                          <a:pt x="239" y="1004"/>
                          <a:pt x="239" y="1004"/>
                          <a:pt x="239" y="1004"/>
                        </a:cubicBezTo>
                        <a:cubicBezTo>
                          <a:pt x="238" y="1003"/>
                          <a:pt x="238" y="1003"/>
                          <a:pt x="238" y="1003"/>
                        </a:cubicBezTo>
                        <a:cubicBezTo>
                          <a:pt x="237" y="1002"/>
                          <a:pt x="237" y="1001"/>
                          <a:pt x="237" y="1001"/>
                        </a:cubicBezTo>
                        <a:cubicBezTo>
                          <a:pt x="237" y="1001"/>
                          <a:pt x="237" y="1001"/>
                          <a:pt x="237" y="1001"/>
                        </a:cubicBezTo>
                        <a:cubicBezTo>
                          <a:pt x="238" y="1000"/>
                          <a:pt x="239" y="999"/>
                          <a:pt x="239" y="999"/>
                        </a:cubicBezTo>
                        <a:cubicBezTo>
                          <a:pt x="241" y="999"/>
                          <a:pt x="242" y="997"/>
                          <a:pt x="242" y="997"/>
                        </a:cubicBezTo>
                        <a:cubicBezTo>
                          <a:pt x="242" y="994"/>
                          <a:pt x="242" y="994"/>
                          <a:pt x="242" y="994"/>
                        </a:cubicBezTo>
                        <a:cubicBezTo>
                          <a:pt x="241" y="995"/>
                          <a:pt x="241" y="995"/>
                          <a:pt x="241" y="995"/>
                        </a:cubicBezTo>
                        <a:cubicBezTo>
                          <a:pt x="240" y="995"/>
                          <a:pt x="239" y="995"/>
                          <a:pt x="239" y="995"/>
                        </a:cubicBezTo>
                        <a:cubicBezTo>
                          <a:pt x="237" y="995"/>
                          <a:pt x="234" y="996"/>
                          <a:pt x="233" y="997"/>
                        </a:cubicBezTo>
                        <a:cubicBezTo>
                          <a:pt x="232" y="997"/>
                          <a:pt x="231" y="998"/>
                          <a:pt x="230" y="998"/>
                        </a:cubicBezTo>
                        <a:cubicBezTo>
                          <a:pt x="230" y="998"/>
                          <a:pt x="230" y="997"/>
                          <a:pt x="230" y="997"/>
                        </a:cubicBezTo>
                        <a:cubicBezTo>
                          <a:pt x="230" y="993"/>
                          <a:pt x="230" y="993"/>
                          <a:pt x="230" y="993"/>
                        </a:cubicBezTo>
                        <a:cubicBezTo>
                          <a:pt x="230" y="992"/>
                          <a:pt x="230" y="990"/>
                          <a:pt x="230" y="989"/>
                        </a:cubicBezTo>
                        <a:cubicBezTo>
                          <a:pt x="230" y="982"/>
                          <a:pt x="230" y="982"/>
                          <a:pt x="230" y="982"/>
                        </a:cubicBezTo>
                        <a:cubicBezTo>
                          <a:pt x="230" y="980"/>
                          <a:pt x="231" y="979"/>
                          <a:pt x="232" y="979"/>
                        </a:cubicBezTo>
                        <a:cubicBezTo>
                          <a:pt x="240" y="979"/>
                          <a:pt x="240" y="979"/>
                          <a:pt x="240" y="979"/>
                        </a:cubicBezTo>
                        <a:cubicBezTo>
                          <a:pt x="237" y="977"/>
                          <a:pt x="237" y="977"/>
                          <a:pt x="237" y="977"/>
                        </a:cubicBezTo>
                        <a:cubicBezTo>
                          <a:pt x="236" y="976"/>
                          <a:pt x="236" y="976"/>
                          <a:pt x="236" y="976"/>
                        </a:cubicBezTo>
                        <a:cubicBezTo>
                          <a:pt x="235" y="976"/>
                          <a:pt x="234" y="976"/>
                          <a:pt x="234" y="976"/>
                        </a:cubicBezTo>
                        <a:cubicBezTo>
                          <a:pt x="233" y="976"/>
                          <a:pt x="232" y="976"/>
                          <a:pt x="232" y="976"/>
                        </a:cubicBezTo>
                        <a:cubicBezTo>
                          <a:pt x="232" y="976"/>
                          <a:pt x="232" y="976"/>
                          <a:pt x="232" y="976"/>
                        </a:cubicBezTo>
                        <a:cubicBezTo>
                          <a:pt x="229" y="973"/>
                          <a:pt x="229" y="973"/>
                          <a:pt x="229" y="973"/>
                        </a:cubicBezTo>
                        <a:cubicBezTo>
                          <a:pt x="229" y="970"/>
                          <a:pt x="229" y="970"/>
                          <a:pt x="229" y="970"/>
                        </a:cubicBezTo>
                        <a:cubicBezTo>
                          <a:pt x="229" y="969"/>
                          <a:pt x="230" y="968"/>
                          <a:pt x="231" y="968"/>
                        </a:cubicBezTo>
                        <a:cubicBezTo>
                          <a:pt x="234" y="966"/>
                          <a:pt x="234" y="966"/>
                          <a:pt x="234" y="966"/>
                        </a:cubicBezTo>
                        <a:cubicBezTo>
                          <a:pt x="230" y="966"/>
                          <a:pt x="230" y="966"/>
                          <a:pt x="230" y="966"/>
                        </a:cubicBezTo>
                        <a:cubicBezTo>
                          <a:pt x="230" y="966"/>
                          <a:pt x="230" y="966"/>
                          <a:pt x="230" y="966"/>
                        </a:cubicBezTo>
                        <a:cubicBezTo>
                          <a:pt x="230" y="966"/>
                          <a:pt x="230" y="966"/>
                          <a:pt x="230" y="966"/>
                        </a:cubicBezTo>
                        <a:cubicBezTo>
                          <a:pt x="230" y="966"/>
                          <a:pt x="229" y="965"/>
                          <a:pt x="229" y="963"/>
                        </a:cubicBezTo>
                        <a:cubicBezTo>
                          <a:pt x="229" y="962"/>
                          <a:pt x="229" y="960"/>
                          <a:pt x="228" y="960"/>
                        </a:cubicBezTo>
                        <a:cubicBezTo>
                          <a:pt x="228" y="959"/>
                          <a:pt x="228" y="958"/>
                          <a:pt x="228" y="957"/>
                        </a:cubicBezTo>
                        <a:cubicBezTo>
                          <a:pt x="228" y="957"/>
                          <a:pt x="228" y="957"/>
                          <a:pt x="228" y="956"/>
                        </a:cubicBezTo>
                        <a:cubicBezTo>
                          <a:pt x="229" y="955"/>
                          <a:pt x="229" y="955"/>
                          <a:pt x="229" y="955"/>
                        </a:cubicBezTo>
                        <a:cubicBezTo>
                          <a:pt x="226" y="953"/>
                          <a:pt x="226" y="953"/>
                          <a:pt x="226" y="953"/>
                        </a:cubicBezTo>
                        <a:cubicBezTo>
                          <a:pt x="226" y="946"/>
                          <a:pt x="226" y="946"/>
                          <a:pt x="226" y="946"/>
                        </a:cubicBezTo>
                        <a:cubicBezTo>
                          <a:pt x="226" y="946"/>
                          <a:pt x="227" y="945"/>
                          <a:pt x="227" y="945"/>
                        </a:cubicBezTo>
                        <a:cubicBezTo>
                          <a:pt x="227" y="944"/>
                          <a:pt x="227" y="943"/>
                          <a:pt x="227" y="943"/>
                        </a:cubicBezTo>
                        <a:cubicBezTo>
                          <a:pt x="227" y="943"/>
                          <a:pt x="227" y="943"/>
                          <a:pt x="227" y="943"/>
                        </a:cubicBezTo>
                        <a:cubicBezTo>
                          <a:pt x="228" y="942"/>
                          <a:pt x="229" y="941"/>
                          <a:pt x="230" y="940"/>
                        </a:cubicBezTo>
                        <a:cubicBezTo>
                          <a:pt x="230" y="939"/>
                          <a:pt x="230" y="939"/>
                          <a:pt x="230" y="939"/>
                        </a:cubicBezTo>
                        <a:cubicBezTo>
                          <a:pt x="230" y="939"/>
                          <a:pt x="230" y="939"/>
                          <a:pt x="230" y="939"/>
                        </a:cubicBezTo>
                        <a:cubicBezTo>
                          <a:pt x="230" y="938"/>
                          <a:pt x="230" y="937"/>
                          <a:pt x="231" y="935"/>
                        </a:cubicBezTo>
                        <a:cubicBezTo>
                          <a:pt x="231" y="935"/>
                          <a:pt x="231" y="935"/>
                          <a:pt x="231" y="935"/>
                        </a:cubicBezTo>
                        <a:cubicBezTo>
                          <a:pt x="231" y="929"/>
                          <a:pt x="231" y="929"/>
                          <a:pt x="231" y="929"/>
                        </a:cubicBezTo>
                        <a:cubicBezTo>
                          <a:pt x="231" y="928"/>
                          <a:pt x="231" y="925"/>
                          <a:pt x="232" y="923"/>
                        </a:cubicBezTo>
                        <a:cubicBezTo>
                          <a:pt x="232" y="923"/>
                          <a:pt x="232" y="923"/>
                          <a:pt x="232" y="923"/>
                        </a:cubicBezTo>
                        <a:cubicBezTo>
                          <a:pt x="238" y="915"/>
                          <a:pt x="238" y="915"/>
                          <a:pt x="238" y="915"/>
                        </a:cubicBezTo>
                        <a:cubicBezTo>
                          <a:pt x="238" y="915"/>
                          <a:pt x="238" y="915"/>
                          <a:pt x="238" y="915"/>
                        </a:cubicBezTo>
                        <a:cubicBezTo>
                          <a:pt x="238" y="914"/>
                          <a:pt x="239" y="913"/>
                          <a:pt x="239" y="913"/>
                        </a:cubicBezTo>
                        <a:cubicBezTo>
                          <a:pt x="239" y="913"/>
                          <a:pt x="239" y="913"/>
                          <a:pt x="239" y="913"/>
                        </a:cubicBezTo>
                        <a:cubicBezTo>
                          <a:pt x="239" y="913"/>
                          <a:pt x="239" y="913"/>
                          <a:pt x="239" y="913"/>
                        </a:cubicBezTo>
                        <a:cubicBezTo>
                          <a:pt x="240" y="911"/>
                          <a:pt x="240" y="910"/>
                          <a:pt x="240" y="909"/>
                        </a:cubicBezTo>
                        <a:cubicBezTo>
                          <a:pt x="240" y="908"/>
                          <a:pt x="240" y="907"/>
                          <a:pt x="241" y="906"/>
                        </a:cubicBezTo>
                        <a:cubicBezTo>
                          <a:pt x="241" y="905"/>
                          <a:pt x="241" y="904"/>
                          <a:pt x="241" y="903"/>
                        </a:cubicBezTo>
                        <a:cubicBezTo>
                          <a:pt x="242" y="903"/>
                          <a:pt x="242" y="903"/>
                          <a:pt x="242" y="903"/>
                        </a:cubicBezTo>
                        <a:cubicBezTo>
                          <a:pt x="242" y="903"/>
                          <a:pt x="242" y="903"/>
                          <a:pt x="242" y="903"/>
                        </a:cubicBezTo>
                        <a:cubicBezTo>
                          <a:pt x="242" y="902"/>
                          <a:pt x="242" y="900"/>
                          <a:pt x="242" y="899"/>
                        </a:cubicBezTo>
                        <a:cubicBezTo>
                          <a:pt x="242" y="898"/>
                          <a:pt x="242" y="898"/>
                          <a:pt x="242" y="898"/>
                        </a:cubicBezTo>
                        <a:cubicBezTo>
                          <a:pt x="242" y="896"/>
                          <a:pt x="241" y="895"/>
                          <a:pt x="241" y="895"/>
                        </a:cubicBezTo>
                        <a:cubicBezTo>
                          <a:pt x="241" y="895"/>
                          <a:pt x="241" y="895"/>
                          <a:pt x="241" y="895"/>
                        </a:cubicBezTo>
                        <a:cubicBezTo>
                          <a:pt x="241" y="895"/>
                          <a:pt x="241" y="895"/>
                          <a:pt x="241" y="895"/>
                        </a:cubicBezTo>
                        <a:cubicBezTo>
                          <a:pt x="240" y="894"/>
                          <a:pt x="240" y="893"/>
                          <a:pt x="240" y="892"/>
                        </a:cubicBezTo>
                        <a:cubicBezTo>
                          <a:pt x="240" y="888"/>
                          <a:pt x="239" y="887"/>
                          <a:pt x="239" y="887"/>
                        </a:cubicBezTo>
                        <a:cubicBezTo>
                          <a:pt x="238" y="886"/>
                          <a:pt x="237" y="885"/>
                          <a:pt x="237" y="884"/>
                        </a:cubicBezTo>
                        <a:cubicBezTo>
                          <a:pt x="237" y="884"/>
                          <a:pt x="237" y="884"/>
                          <a:pt x="238" y="884"/>
                        </a:cubicBezTo>
                        <a:cubicBezTo>
                          <a:pt x="238" y="883"/>
                          <a:pt x="238" y="883"/>
                          <a:pt x="238" y="883"/>
                        </a:cubicBezTo>
                        <a:cubicBezTo>
                          <a:pt x="238" y="881"/>
                          <a:pt x="238" y="881"/>
                          <a:pt x="238" y="881"/>
                        </a:cubicBezTo>
                        <a:cubicBezTo>
                          <a:pt x="235" y="881"/>
                          <a:pt x="235" y="881"/>
                          <a:pt x="235" y="881"/>
                        </a:cubicBezTo>
                        <a:cubicBezTo>
                          <a:pt x="235" y="881"/>
                          <a:pt x="235" y="881"/>
                          <a:pt x="235" y="881"/>
                        </a:cubicBezTo>
                        <a:cubicBezTo>
                          <a:pt x="234" y="881"/>
                          <a:pt x="233" y="882"/>
                          <a:pt x="232" y="882"/>
                        </a:cubicBezTo>
                        <a:cubicBezTo>
                          <a:pt x="232" y="882"/>
                          <a:pt x="231" y="881"/>
                          <a:pt x="231" y="881"/>
                        </a:cubicBezTo>
                        <a:cubicBezTo>
                          <a:pt x="231" y="881"/>
                          <a:pt x="231" y="881"/>
                          <a:pt x="231" y="881"/>
                        </a:cubicBezTo>
                        <a:cubicBezTo>
                          <a:pt x="230" y="881"/>
                          <a:pt x="230" y="881"/>
                          <a:pt x="230" y="881"/>
                        </a:cubicBezTo>
                        <a:cubicBezTo>
                          <a:pt x="230" y="881"/>
                          <a:pt x="229" y="880"/>
                          <a:pt x="229" y="879"/>
                        </a:cubicBezTo>
                        <a:cubicBezTo>
                          <a:pt x="231" y="877"/>
                          <a:pt x="231" y="877"/>
                          <a:pt x="231" y="877"/>
                        </a:cubicBezTo>
                        <a:cubicBezTo>
                          <a:pt x="232" y="876"/>
                          <a:pt x="232" y="876"/>
                          <a:pt x="232" y="876"/>
                        </a:cubicBezTo>
                        <a:cubicBezTo>
                          <a:pt x="232" y="875"/>
                          <a:pt x="232" y="875"/>
                          <a:pt x="231" y="874"/>
                        </a:cubicBezTo>
                        <a:cubicBezTo>
                          <a:pt x="231" y="874"/>
                          <a:pt x="231" y="874"/>
                          <a:pt x="231" y="874"/>
                        </a:cubicBezTo>
                        <a:cubicBezTo>
                          <a:pt x="231" y="873"/>
                          <a:pt x="231" y="873"/>
                          <a:pt x="229" y="873"/>
                        </a:cubicBezTo>
                        <a:cubicBezTo>
                          <a:pt x="229" y="873"/>
                          <a:pt x="229" y="873"/>
                          <a:pt x="229" y="873"/>
                        </a:cubicBezTo>
                        <a:cubicBezTo>
                          <a:pt x="229" y="873"/>
                          <a:pt x="229" y="873"/>
                          <a:pt x="229" y="873"/>
                        </a:cubicBezTo>
                        <a:cubicBezTo>
                          <a:pt x="228" y="872"/>
                          <a:pt x="227" y="871"/>
                          <a:pt x="227" y="870"/>
                        </a:cubicBezTo>
                        <a:cubicBezTo>
                          <a:pt x="227" y="870"/>
                          <a:pt x="227" y="870"/>
                          <a:pt x="227" y="870"/>
                        </a:cubicBezTo>
                        <a:cubicBezTo>
                          <a:pt x="227" y="870"/>
                          <a:pt x="227" y="870"/>
                          <a:pt x="227" y="870"/>
                        </a:cubicBezTo>
                        <a:cubicBezTo>
                          <a:pt x="226" y="870"/>
                          <a:pt x="227" y="869"/>
                          <a:pt x="227" y="868"/>
                        </a:cubicBezTo>
                        <a:cubicBezTo>
                          <a:pt x="227" y="868"/>
                          <a:pt x="227" y="868"/>
                          <a:pt x="227" y="868"/>
                        </a:cubicBezTo>
                        <a:cubicBezTo>
                          <a:pt x="227" y="868"/>
                          <a:pt x="227" y="868"/>
                          <a:pt x="227" y="868"/>
                        </a:cubicBezTo>
                        <a:cubicBezTo>
                          <a:pt x="227" y="867"/>
                          <a:pt x="227" y="867"/>
                          <a:pt x="228" y="867"/>
                        </a:cubicBezTo>
                        <a:cubicBezTo>
                          <a:pt x="228" y="866"/>
                          <a:pt x="228" y="866"/>
                          <a:pt x="228" y="866"/>
                        </a:cubicBezTo>
                        <a:cubicBezTo>
                          <a:pt x="228" y="865"/>
                          <a:pt x="228" y="865"/>
                          <a:pt x="228" y="865"/>
                        </a:cubicBezTo>
                        <a:cubicBezTo>
                          <a:pt x="228" y="864"/>
                          <a:pt x="228" y="863"/>
                          <a:pt x="229" y="862"/>
                        </a:cubicBezTo>
                        <a:cubicBezTo>
                          <a:pt x="231" y="861"/>
                          <a:pt x="231" y="861"/>
                          <a:pt x="231" y="861"/>
                        </a:cubicBezTo>
                        <a:cubicBezTo>
                          <a:pt x="229" y="860"/>
                          <a:pt x="229" y="860"/>
                          <a:pt x="229" y="860"/>
                        </a:cubicBezTo>
                        <a:cubicBezTo>
                          <a:pt x="229" y="860"/>
                          <a:pt x="229" y="860"/>
                          <a:pt x="229" y="860"/>
                        </a:cubicBezTo>
                        <a:cubicBezTo>
                          <a:pt x="229" y="859"/>
                          <a:pt x="229" y="858"/>
                          <a:pt x="231" y="857"/>
                        </a:cubicBezTo>
                        <a:cubicBezTo>
                          <a:pt x="232" y="857"/>
                          <a:pt x="232" y="857"/>
                          <a:pt x="232" y="857"/>
                        </a:cubicBezTo>
                        <a:cubicBezTo>
                          <a:pt x="232" y="857"/>
                          <a:pt x="232" y="857"/>
                          <a:pt x="232" y="857"/>
                        </a:cubicBezTo>
                        <a:cubicBezTo>
                          <a:pt x="232" y="857"/>
                          <a:pt x="233" y="856"/>
                          <a:pt x="233" y="856"/>
                        </a:cubicBezTo>
                        <a:cubicBezTo>
                          <a:pt x="234" y="856"/>
                          <a:pt x="236" y="855"/>
                          <a:pt x="237" y="854"/>
                        </a:cubicBezTo>
                        <a:cubicBezTo>
                          <a:pt x="238" y="853"/>
                          <a:pt x="240" y="852"/>
                          <a:pt x="242" y="852"/>
                        </a:cubicBezTo>
                        <a:cubicBezTo>
                          <a:pt x="242" y="852"/>
                          <a:pt x="242" y="852"/>
                          <a:pt x="242" y="852"/>
                        </a:cubicBezTo>
                        <a:cubicBezTo>
                          <a:pt x="242" y="852"/>
                          <a:pt x="242" y="852"/>
                          <a:pt x="242" y="852"/>
                        </a:cubicBezTo>
                        <a:cubicBezTo>
                          <a:pt x="243" y="852"/>
                          <a:pt x="243" y="851"/>
                          <a:pt x="244" y="851"/>
                        </a:cubicBezTo>
                        <a:cubicBezTo>
                          <a:pt x="244" y="849"/>
                          <a:pt x="244" y="849"/>
                          <a:pt x="244" y="849"/>
                        </a:cubicBezTo>
                        <a:cubicBezTo>
                          <a:pt x="243" y="849"/>
                          <a:pt x="229" y="849"/>
                          <a:pt x="227" y="849"/>
                        </a:cubicBezTo>
                        <a:cubicBezTo>
                          <a:pt x="226" y="849"/>
                          <a:pt x="225" y="848"/>
                          <a:pt x="225" y="848"/>
                        </a:cubicBezTo>
                        <a:cubicBezTo>
                          <a:pt x="225" y="848"/>
                          <a:pt x="225" y="847"/>
                          <a:pt x="226" y="847"/>
                        </a:cubicBezTo>
                        <a:cubicBezTo>
                          <a:pt x="226" y="846"/>
                          <a:pt x="226" y="846"/>
                          <a:pt x="226" y="846"/>
                        </a:cubicBezTo>
                        <a:cubicBezTo>
                          <a:pt x="226" y="846"/>
                          <a:pt x="226" y="846"/>
                          <a:pt x="226" y="846"/>
                        </a:cubicBezTo>
                        <a:cubicBezTo>
                          <a:pt x="227" y="845"/>
                          <a:pt x="227" y="843"/>
                          <a:pt x="227" y="842"/>
                        </a:cubicBezTo>
                        <a:cubicBezTo>
                          <a:pt x="227" y="841"/>
                          <a:pt x="227" y="839"/>
                          <a:pt x="228" y="838"/>
                        </a:cubicBezTo>
                        <a:cubicBezTo>
                          <a:pt x="228" y="838"/>
                          <a:pt x="228" y="838"/>
                          <a:pt x="228" y="838"/>
                        </a:cubicBezTo>
                        <a:cubicBezTo>
                          <a:pt x="228" y="838"/>
                          <a:pt x="228" y="838"/>
                          <a:pt x="228" y="838"/>
                        </a:cubicBezTo>
                        <a:cubicBezTo>
                          <a:pt x="229" y="837"/>
                          <a:pt x="229" y="837"/>
                          <a:pt x="230" y="836"/>
                        </a:cubicBezTo>
                        <a:cubicBezTo>
                          <a:pt x="232" y="834"/>
                          <a:pt x="232" y="834"/>
                          <a:pt x="232" y="834"/>
                        </a:cubicBezTo>
                        <a:cubicBezTo>
                          <a:pt x="226" y="834"/>
                          <a:pt x="226" y="834"/>
                          <a:pt x="226" y="834"/>
                        </a:cubicBezTo>
                        <a:cubicBezTo>
                          <a:pt x="225" y="834"/>
                          <a:pt x="225" y="834"/>
                          <a:pt x="225" y="833"/>
                        </a:cubicBezTo>
                        <a:cubicBezTo>
                          <a:pt x="224" y="833"/>
                          <a:pt x="224" y="832"/>
                          <a:pt x="225" y="832"/>
                        </a:cubicBezTo>
                        <a:cubicBezTo>
                          <a:pt x="225" y="831"/>
                          <a:pt x="225" y="831"/>
                          <a:pt x="225" y="831"/>
                        </a:cubicBezTo>
                        <a:cubicBezTo>
                          <a:pt x="225" y="831"/>
                          <a:pt x="225" y="831"/>
                          <a:pt x="225" y="831"/>
                        </a:cubicBezTo>
                        <a:cubicBezTo>
                          <a:pt x="225" y="830"/>
                          <a:pt x="225" y="830"/>
                          <a:pt x="225" y="829"/>
                        </a:cubicBezTo>
                        <a:cubicBezTo>
                          <a:pt x="225" y="828"/>
                          <a:pt x="226" y="827"/>
                          <a:pt x="226" y="826"/>
                        </a:cubicBezTo>
                        <a:cubicBezTo>
                          <a:pt x="226" y="824"/>
                          <a:pt x="226" y="823"/>
                          <a:pt x="227" y="822"/>
                        </a:cubicBezTo>
                        <a:cubicBezTo>
                          <a:pt x="229" y="821"/>
                          <a:pt x="231" y="821"/>
                          <a:pt x="232" y="821"/>
                        </a:cubicBezTo>
                        <a:cubicBezTo>
                          <a:pt x="232" y="821"/>
                          <a:pt x="232" y="821"/>
                          <a:pt x="232" y="821"/>
                        </a:cubicBezTo>
                        <a:cubicBezTo>
                          <a:pt x="232" y="822"/>
                          <a:pt x="233" y="822"/>
                          <a:pt x="235" y="822"/>
                        </a:cubicBezTo>
                        <a:cubicBezTo>
                          <a:pt x="235" y="822"/>
                          <a:pt x="235" y="822"/>
                          <a:pt x="235" y="822"/>
                        </a:cubicBezTo>
                        <a:cubicBezTo>
                          <a:pt x="236" y="822"/>
                          <a:pt x="238" y="822"/>
                          <a:pt x="240" y="821"/>
                        </a:cubicBezTo>
                        <a:cubicBezTo>
                          <a:pt x="240" y="821"/>
                          <a:pt x="241" y="821"/>
                          <a:pt x="242" y="820"/>
                        </a:cubicBezTo>
                        <a:cubicBezTo>
                          <a:pt x="242" y="820"/>
                          <a:pt x="243" y="820"/>
                          <a:pt x="243" y="820"/>
                        </a:cubicBezTo>
                        <a:cubicBezTo>
                          <a:pt x="244" y="820"/>
                          <a:pt x="245" y="820"/>
                          <a:pt x="245" y="820"/>
                        </a:cubicBezTo>
                        <a:cubicBezTo>
                          <a:pt x="246" y="819"/>
                          <a:pt x="246" y="819"/>
                          <a:pt x="246" y="819"/>
                        </a:cubicBezTo>
                        <a:cubicBezTo>
                          <a:pt x="246" y="817"/>
                          <a:pt x="246" y="817"/>
                          <a:pt x="246" y="817"/>
                        </a:cubicBezTo>
                        <a:cubicBezTo>
                          <a:pt x="245" y="817"/>
                          <a:pt x="245" y="817"/>
                          <a:pt x="245" y="817"/>
                        </a:cubicBezTo>
                        <a:cubicBezTo>
                          <a:pt x="240" y="817"/>
                          <a:pt x="240" y="817"/>
                          <a:pt x="240" y="817"/>
                        </a:cubicBezTo>
                        <a:cubicBezTo>
                          <a:pt x="239" y="817"/>
                          <a:pt x="238" y="817"/>
                          <a:pt x="237" y="817"/>
                        </a:cubicBezTo>
                        <a:cubicBezTo>
                          <a:pt x="236" y="817"/>
                          <a:pt x="236" y="817"/>
                          <a:pt x="235" y="817"/>
                        </a:cubicBezTo>
                        <a:cubicBezTo>
                          <a:pt x="235" y="817"/>
                          <a:pt x="235" y="817"/>
                          <a:pt x="235" y="817"/>
                        </a:cubicBezTo>
                        <a:cubicBezTo>
                          <a:pt x="235" y="817"/>
                          <a:pt x="235" y="817"/>
                          <a:pt x="235" y="817"/>
                        </a:cubicBezTo>
                        <a:cubicBezTo>
                          <a:pt x="235" y="816"/>
                          <a:pt x="234" y="816"/>
                          <a:pt x="232" y="816"/>
                        </a:cubicBezTo>
                        <a:cubicBezTo>
                          <a:pt x="231" y="816"/>
                          <a:pt x="231" y="816"/>
                          <a:pt x="231" y="816"/>
                        </a:cubicBezTo>
                        <a:cubicBezTo>
                          <a:pt x="230" y="816"/>
                          <a:pt x="230" y="816"/>
                          <a:pt x="229" y="816"/>
                        </a:cubicBezTo>
                        <a:cubicBezTo>
                          <a:pt x="228" y="817"/>
                          <a:pt x="227" y="817"/>
                          <a:pt x="226" y="817"/>
                        </a:cubicBezTo>
                        <a:cubicBezTo>
                          <a:pt x="225" y="817"/>
                          <a:pt x="225" y="817"/>
                          <a:pt x="225" y="817"/>
                        </a:cubicBezTo>
                        <a:cubicBezTo>
                          <a:pt x="225" y="817"/>
                          <a:pt x="225" y="817"/>
                          <a:pt x="225" y="817"/>
                        </a:cubicBezTo>
                        <a:cubicBezTo>
                          <a:pt x="224" y="817"/>
                          <a:pt x="223" y="818"/>
                          <a:pt x="222" y="818"/>
                        </a:cubicBezTo>
                        <a:cubicBezTo>
                          <a:pt x="222" y="818"/>
                          <a:pt x="221" y="817"/>
                          <a:pt x="221" y="817"/>
                        </a:cubicBezTo>
                        <a:cubicBezTo>
                          <a:pt x="221" y="817"/>
                          <a:pt x="221" y="817"/>
                          <a:pt x="221" y="817"/>
                        </a:cubicBezTo>
                        <a:cubicBezTo>
                          <a:pt x="221" y="817"/>
                          <a:pt x="221" y="817"/>
                          <a:pt x="221" y="817"/>
                        </a:cubicBezTo>
                        <a:cubicBezTo>
                          <a:pt x="220" y="816"/>
                          <a:pt x="219" y="815"/>
                          <a:pt x="219" y="813"/>
                        </a:cubicBezTo>
                        <a:cubicBezTo>
                          <a:pt x="219" y="810"/>
                          <a:pt x="219" y="810"/>
                          <a:pt x="219" y="810"/>
                        </a:cubicBezTo>
                        <a:cubicBezTo>
                          <a:pt x="217" y="813"/>
                          <a:pt x="217" y="813"/>
                          <a:pt x="217" y="813"/>
                        </a:cubicBezTo>
                        <a:cubicBezTo>
                          <a:pt x="216" y="814"/>
                          <a:pt x="216" y="815"/>
                          <a:pt x="215" y="815"/>
                        </a:cubicBezTo>
                        <a:cubicBezTo>
                          <a:pt x="215" y="815"/>
                          <a:pt x="215" y="815"/>
                          <a:pt x="215" y="815"/>
                        </a:cubicBezTo>
                        <a:cubicBezTo>
                          <a:pt x="215" y="815"/>
                          <a:pt x="215" y="815"/>
                          <a:pt x="215" y="815"/>
                        </a:cubicBezTo>
                        <a:cubicBezTo>
                          <a:pt x="214" y="815"/>
                          <a:pt x="214" y="815"/>
                          <a:pt x="214" y="815"/>
                        </a:cubicBezTo>
                        <a:cubicBezTo>
                          <a:pt x="214" y="815"/>
                          <a:pt x="213" y="815"/>
                          <a:pt x="213" y="815"/>
                        </a:cubicBezTo>
                        <a:cubicBezTo>
                          <a:pt x="213" y="815"/>
                          <a:pt x="213" y="815"/>
                          <a:pt x="213" y="815"/>
                        </a:cubicBezTo>
                        <a:cubicBezTo>
                          <a:pt x="208" y="815"/>
                          <a:pt x="208" y="815"/>
                          <a:pt x="208" y="815"/>
                        </a:cubicBezTo>
                        <a:cubicBezTo>
                          <a:pt x="211" y="817"/>
                          <a:pt x="211" y="817"/>
                          <a:pt x="211" y="817"/>
                        </a:cubicBezTo>
                        <a:cubicBezTo>
                          <a:pt x="213" y="819"/>
                          <a:pt x="213" y="819"/>
                          <a:pt x="214" y="819"/>
                        </a:cubicBezTo>
                        <a:cubicBezTo>
                          <a:pt x="214" y="819"/>
                          <a:pt x="214" y="819"/>
                          <a:pt x="214" y="819"/>
                        </a:cubicBezTo>
                        <a:cubicBezTo>
                          <a:pt x="215" y="820"/>
                          <a:pt x="215" y="821"/>
                          <a:pt x="214" y="824"/>
                        </a:cubicBezTo>
                        <a:cubicBezTo>
                          <a:pt x="214" y="826"/>
                          <a:pt x="212" y="828"/>
                          <a:pt x="210" y="829"/>
                        </a:cubicBezTo>
                        <a:cubicBezTo>
                          <a:pt x="209" y="829"/>
                          <a:pt x="207" y="830"/>
                          <a:pt x="206" y="831"/>
                        </a:cubicBezTo>
                        <a:cubicBezTo>
                          <a:pt x="203" y="831"/>
                          <a:pt x="203" y="831"/>
                          <a:pt x="203" y="831"/>
                        </a:cubicBezTo>
                        <a:cubicBezTo>
                          <a:pt x="202" y="831"/>
                          <a:pt x="202" y="832"/>
                          <a:pt x="202" y="833"/>
                        </a:cubicBezTo>
                        <a:cubicBezTo>
                          <a:pt x="202" y="834"/>
                          <a:pt x="202" y="834"/>
                          <a:pt x="202" y="834"/>
                        </a:cubicBezTo>
                        <a:cubicBezTo>
                          <a:pt x="203" y="834"/>
                          <a:pt x="203" y="834"/>
                          <a:pt x="203" y="834"/>
                        </a:cubicBezTo>
                        <a:cubicBezTo>
                          <a:pt x="203" y="834"/>
                          <a:pt x="203" y="834"/>
                          <a:pt x="203" y="834"/>
                        </a:cubicBezTo>
                        <a:cubicBezTo>
                          <a:pt x="204" y="834"/>
                          <a:pt x="205" y="835"/>
                          <a:pt x="205" y="837"/>
                        </a:cubicBezTo>
                        <a:cubicBezTo>
                          <a:pt x="205" y="837"/>
                          <a:pt x="205" y="838"/>
                          <a:pt x="205" y="838"/>
                        </a:cubicBezTo>
                        <a:cubicBezTo>
                          <a:pt x="205" y="838"/>
                          <a:pt x="204" y="838"/>
                          <a:pt x="204" y="838"/>
                        </a:cubicBezTo>
                        <a:cubicBezTo>
                          <a:pt x="204" y="838"/>
                          <a:pt x="204" y="838"/>
                          <a:pt x="204" y="838"/>
                        </a:cubicBezTo>
                        <a:cubicBezTo>
                          <a:pt x="203" y="838"/>
                          <a:pt x="203" y="838"/>
                          <a:pt x="203" y="838"/>
                        </a:cubicBezTo>
                        <a:cubicBezTo>
                          <a:pt x="200" y="838"/>
                          <a:pt x="200" y="838"/>
                          <a:pt x="200" y="838"/>
                        </a:cubicBezTo>
                        <a:cubicBezTo>
                          <a:pt x="200" y="838"/>
                          <a:pt x="200" y="838"/>
                          <a:pt x="200" y="838"/>
                        </a:cubicBezTo>
                        <a:cubicBezTo>
                          <a:pt x="200" y="839"/>
                          <a:pt x="199" y="839"/>
                          <a:pt x="199" y="839"/>
                        </a:cubicBezTo>
                        <a:cubicBezTo>
                          <a:pt x="197" y="840"/>
                          <a:pt x="197" y="840"/>
                          <a:pt x="197" y="840"/>
                        </a:cubicBezTo>
                        <a:cubicBezTo>
                          <a:pt x="199" y="841"/>
                          <a:pt x="199" y="841"/>
                          <a:pt x="199" y="841"/>
                        </a:cubicBezTo>
                        <a:cubicBezTo>
                          <a:pt x="200" y="842"/>
                          <a:pt x="201" y="842"/>
                          <a:pt x="202" y="842"/>
                        </a:cubicBezTo>
                        <a:cubicBezTo>
                          <a:pt x="204" y="843"/>
                          <a:pt x="206" y="844"/>
                          <a:pt x="207" y="844"/>
                        </a:cubicBezTo>
                        <a:cubicBezTo>
                          <a:pt x="207" y="845"/>
                          <a:pt x="208" y="845"/>
                          <a:pt x="208" y="846"/>
                        </a:cubicBezTo>
                        <a:cubicBezTo>
                          <a:pt x="209" y="847"/>
                          <a:pt x="209" y="847"/>
                          <a:pt x="210" y="848"/>
                        </a:cubicBezTo>
                        <a:cubicBezTo>
                          <a:pt x="211" y="849"/>
                          <a:pt x="212" y="849"/>
                          <a:pt x="212" y="851"/>
                        </a:cubicBezTo>
                        <a:cubicBezTo>
                          <a:pt x="212" y="852"/>
                          <a:pt x="211" y="854"/>
                          <a:pt x="210" y="856"/>
                        </a:cubicBezTo>
                        <a:cubicBezTo>
                          <a:pt x="210" y="856"/>
                          <a:pt x="210" y="856"/>
                          <a:pt x="210" y="856"/>
                        </a:cubicBezTo>
                        <a:cubicBezTo>
                          <a:pt x="210" y="856"/>
                          <a:pt x="210" y="856"/>
                          <a:pt x="210" y="856"/>
                        </a:cubicBezTo>
                        <a:cubicBezTo>
                          <a:pt x="210" y="858"/>
                          <a:pt x="208" y="861"/>
                          <a:pt x="206" y="861"/>
                        </a:cubicBezTo>
                        <a:cubicBezTo>
                          <a:pt x="202" y="866"/>
                          <a:pt x="202" y="866"/>
                          <a:pt x="202" y="866"/>
                        </a:cubicBezTo>
                        <a:cubicBezTo>
                          <a:pt x="202" y="866"/>
                          <a:pt x="202" y="866"/>
                          <a:pt x="202" y="866"/>
                        </a:cubicBezTo>
                        <a:cubicBezTo>
                          <a:pt x="202" y="866"/>
                          <a:pt x="201" y="867"/>
                          <a:pt x="201" y="868"/>
                        </a:cubicBezTo>
                        <a:cubicBezTo>
                          <a:pt x="201" y="869"/>
                          <a:pt x="200" y="870"/>
                          <a:pt x="200" y="871"/>
                        </a:cubicBezTo>
                        <a:cubicBezTo>
                          <a:pt x="199" y="871"/>
                          <a:pt x="199" y="871"/>
                          <a:pt x="199" y="871"/>
                        </a:cubicBezTo>
                        <a:cubicBezTo>
                          <a:pt x="199" y="871"/>
                          <a:pt x="199" y="871"/>
                          <a:pt x="199" y="871"/>
                        </a:cubicBezTo>
                        <a:cubicBezTo>
                          <a:pt x="199" y="873"/>
                          <a:pt x="198" y="874"/>
                          <a:pt x="197" y="875"/>
                        </a:cubicBezTo>
                        <a:cubicBezTo>
                          <a:pt x="195" y="876"/>
                          <a:pt x="193" y="877"/>
                          <a:pt x="191" y="877"/>
                        </a:cubicBezTo>
                        <a:cubicBezTo>
                          <a:pt x="189" y="877"/>
                          <a:pt x="187" y="878"/>
                          <a:pt x="185" y="879"/>
                        </a:cubicBezTo>
                        <a:cubicBezTo>
                          <a:pt x="185" y="879"/>
                          <a:pt x="185" y="879"/>
                          <a:pt x="185" y="879"/>
                        </a:cubicBezTo>
                        <a:cubicBezTo>
                          <a:pt x="185" y="879"/>
                          <a:pt x="185" y="879"/>
                          <a:pt x="185" y="879"/>
                        </a:cubicBezTo>
                        <a:cubicBezTo>
                          <a:pt x="184" y="880"/>
                          <a:pt x="182" y="881"/>
                          <a:pt x="181" y="881"/>
                        </a:cubicBezTo>
                        <a:cubicBezTo>
                          <a:pt x="179" y="882"/>
                          <a:pt x="177" y="883"/>
                          <a:pt x="176" y="884"/>
                        </a:cubicBezTo>
                        <a:cubicBezTo>
                          <a:pt x="175" y="885"/>
                          <a:pt x="173" y="886"/>
                          <a:pt x="170" y="886"/>
                        </a:cubicBezTo>
                        <a:cubicBezTo>
                          <a:pt x="168" y="886"/>
                          <a:pt x="166" y="887"/>
                          <a:pt x="165" y="888"/>
                        </a:cubicBezTo>
                        <a:cubicBezTo>
                          <a:pt x="164" y="888"/>
                          <a:pt x="163" y="889"/>
                          <a:pt x="161" y="890"/>
                        </a:cubicBezTo>
                        <a:cubicBezTo>
                          <a:pt x="161" y="890"/>
                          <a:pt x="160" y="890"/>
                          <a:pt x="159" y="890"/>
                        </a:cubicBezTo>
                        <a:cubicBezTo>
                          <a:pt x="158" y="891"/>
                          <a:pt x="155" y="892"/>
                          <a:pt x="152" y="893"/>
                        </a:cubicBezTo>
                        <a:cubicBezTo>
                          <a:pt x="151" y="894"/>
                          <a:pt x="149" y="894"/>
                          <a:pt x="147" y="895"/>
                        </a:cubicBezTo>
                        <a:cubicBezTo>
                          <a:pt x="146" y="895"/>
                          <a:pt x="144" y="896"/>
                          <a:pt x="143" y="896"/>
                        </a:cubicBezTo>
                        <a:cubicBezTo>
                          <a:pt x="143" y="896"/>
                          <a:pt x="143" y="896"/>
                          <a:pt x="143" y="896"/>
                        </a:cubicBezTo>
                        <a:cubicBezTo>
                          <a:pt x="140" y="897"/>
                          <a:pt x="136" y="898"/>
                          <a:pt x="134" y="898"/>
                        </a:cubicBezTo>
                        <a:cubicBezTo>
                          <a:pt x="133" y="897"/>
                          <a:pt x="131" y="897"/>
                          <a:pt x="130" y="897"/>
                        </a:cubicBezTo>
                        <a:cubicBezTo>
                          <a:pt x="129" y="897"/>
                          <a:pt x="128" y="897"/>
                          <a:pt x="127" y="896"/>
                        </a:cubicBezTo>
                        <a:cubicBezTo>
                          <a:pt x="127" y="896"/>
                          <a:pt x="127" y="896"/>
                          <a:pt x="127" y="896"/>
                        </a:cubicBezTo>
                        <a:cubicBezTo>
                          <a:pt x="126" y="896"/>
                          <a:pt x="126" y="896"/>
                          <a:pt x="126" y="896"/>
                        </a:cubicBezTo>
                        <a:cubicBezTo>
                          <a:pt x="125" y="896"/>
                          <a:pt x="121" y="894"/>
                          <a:pt x="118" y="893"/>
                        </a:cubicBezTo>
                        <a:cubicBezTo>
                          <a:pt x="117" y="893"/>
                          <a:pt x="116" y="892"/>
                          <a:pt x="114" y="891"/>
                        </a:cubicBezTo>
                        <a:cubicBezTo>
                          <a:pt x="112" y="890"/>
                          <a:pt x="109" y="888"/>
                          <a:pt x="107" y="887"/>
                        </a:cubicBezTo>
                        <a:cubicBezTo>
                          <a:pt x="106" y="886"/>
                          <a:pt x="105" y="885"/>
                          <a:pt x="104" y="884"/>
                        </a:cubicBezTo>
                        <a:cubicBezTo>
                          <a:pt x="101" y="882"/>
                          <a:pt x="99" y="880"/>
                          <a:pt x="99" y="879"/>
                        </a:cubicBezTo>
                        <a:cubicBezTo>
                          <a:pt x="99" y="879"/>
                          <a:pt x="99" y="879"/>
                          <a:pt x="99" y="879"/>
                        </a:cubicBezTo>
                        <a:cubicBezTo>
                          <a:pt x="98" y="878"/>
                          <a:pt x="98" y="878"/>
                          <a:pt x="98" y="878"/>
                        </a:cubicBezTo>
                        <a:cubicBezTo>
                          <a:pt x="92" y="874"/>
                          <a:pt x="92" y="874"/>
                          <a:pt x="92" y="874"/>
                        </a:cubicBezTo>
                        <a:cubicBezTo>
                          <a:pt x="91" y="873"/>
                          <a:pt x="91" y="872"/>
                          <a:pt x="90" y="871"/>
                        </a:cubicBezTo>
                        <a:cubicBezTo>
                          <a:pt x="89" y="870"/>
                          <a:pt x="88" y="869"/>
                          <a:pt x="87" y="868"/>
                        </a:cubicBezTo>
                        <a:cubicBezTo>
                          <a:pt x="86" y="867"/>
                          <a:pt x="84" y="864"/>
                          <a:pt x="82" y="863"/>
                        </a:cubicBezTo>
                        <a:cubicBezTo>
                          <a:pt x="82" y="863"/>
                          <a:pt x="82" y="863"/>
                          <a:pt x="82" y="863"/>
                        </a:cubicBezTo>
                        <a:cubicBezTo>
                          <a:pt x="82" y="862"/>
                          <a:pt x="81" y="861"/>
                          <a:pt x="81" y="861"/>
                        </a:cubicBezTo>
                        <a:cubicBezTo>
                          <a:pt x="80" y="859"/>
                          <a:pt x="78" y="858"/>
                          <a:pt x="78" y="856"/>
                        </a:cubicBezTo>
                        <a:cubicBezTo>
                          <a:pt x="77" y="853"/>
                          <a:pt x="75" y="851"/>
                          <a:pt x="73" y="850"/>
                        </a:cubicBezTo>
                        <a:cubicBezTo>
                          <a:pt x="73" y="850"/>
                          <a:pt x="73" y="849"/>
                          <a:pt x="72" y="849"/>
                        </a:cubicBezTo>
                        <a:cubicBezTo>
                          <a:pt x="71" y="848"/>
                          <a:pt x="70" y="846"/>
                          <a:pt x="69" y="845"/>
                        </a:cubicBezTo>
                        <a:cubicBezTo>
                          <a:pt x="68" y="843"/>
                          <a:pt x="65" y="840"/>
                          <a:pt x="63" y="839"/>
                        </a:cubicBezTo>
                        <a:cubicBezTo>
                          <a:pt x="62" y="839"/>
                          <a:pt x="62" y="839"/>
                          <a:pt x="62" y="839"/>
                        </a:cubicBezTo>
                        <a:cubicBezTo>
                          <a:pt x="59" y="835"/>
                          <a:pt x="56" y="833"/>
                          <a:pt x="54" y="832"/>
                        </a:cubicBezTo>
                        <a:cubicBezTo>
                          <a:pt x="54" y="831"/>
                          <a:pt x="52" y="830"/>
                          <a:pt x="51" y="829"/>
                        </a:cubicBezTo>
                        <a:cubicBezTo>
                          <a:pt x="50" y="828"/>
                          <a:pt x="49" y="826"/>
                          <a:pt x="48" y="826"/>
                        </a:cubicBezTo>
                        <a:cubicBezTo>
                          <a:pt x="46" y="824"/>
                          <a:pt x="44" y="821"/>
                          <a:pt x="42" y="818"/>
                        </a:cubicBezTo>
                        <a:cubicBezTo>
                          <a:pt x="41" y="817"/>
                          <a:pt x="41" y="816"/>
                          <a:pt x="40" y="815"/>
                        </a:cubicBezTo>
                        <a:cubicBezTo>
                          <a:pt x="39" y="814"/>
                          <a:pt x="38" y="812"/>
                          <a:pt x="36" y="811"/>
                        </a:cubicBezTo>
                        <a:cubicBezTo>
                          <a:pt x="35" y="809"/>
                          <a:pt x="35" y="807"/>
                          <a:pt x="35" y="805"/>
                        </a:cubicBezTo>
                        <a:cubicBezTo>
                          <a:pt x="35" y="805"/>
                          <a:pt x="35" y="805"/>
                          <a:pt x="35" y="805"/>
                        </a:cubicBezTo>
                        <a:cubicBezTo>
                          <a:pt x="34" y="805"/>
                          <a:pt x="34" y="805"/>
                          <a:pt x="34" y="805"/>
                        </a:cubicBezTo>
                        <a:cubicBezTo>
                          <a:pt x="34" y="804"/>
                          <a:pt x="34" y="802"/>
                          <a:pt x="34" y="801"/>
                        </a:cubicBezTo>
                        <a:cubicBezTo>
                          <a:pt x="34" y="801"/>
                          <a:pt x="34" y="801"/>
                          <a:pt x="34" y="801"/>
                        </a:cubicBezTo>
                        <a:cubicBezTo>
                          <a:pt x="34" y="800"/>
                          <a:pt x="34" y="800"/>
                          <a:pt x="34" y="800"/>
                        </a:cubicBezTo>
                        <a:cubicBezTo>
                          <a:pt x="34" y="799"/>
                          <a:pt x="35" y="798"/>
                          <a:pt x="35" y="796"/>
                        </a:cubicBezTo>
                        <a:cubicBezTo>
                          <a:pt x="36" y="795"/>
                          <a:pt x="37" y="795"/>
                          <a:pt x="39" y="795"/>
                        </a:cubicBezTo>
                        <a:cubicBezTo>
                          <a:pt x="40" y="795"/>
                          <a:pt x="41" y="795"/>
                          <a:pt x="41" y="796"/>
                        </a:cubicBezTo>
                        <a:cubicBezTo>
                          <a:pt x="41" y="796"/>
                          <a:pt x="41" y="796"/>
                          <a:pt x="41" y="796"/>
                        </a:cubicBezTo>
                        <a:cubicBezTo>
                          <a:pt x="41" y="797"/>
                          <a:pt x="41" y="797"/>
                          <a:pt x="41" y="797"/>
                        </a:cubicBezTo>
                        <a:cubicBezTo>
                          <a:pt x="41" y="797"/>
                          <a:pt x="42" y="798"/>
                          <a:pt x="43" y="799"/>
                        </a:cubicBezTo>
                        <a:cubicBezTo>
                          <a:pt x="45" y="799"/>
                          <a:pt x="46" y="799"/>
                          <a:pt x="47" y="800"/>
                        </a:cubicBezTo>
                        <a:cubicBezTo>
                          <a:pt x="47" y="801"/>
                          <a:pt x="48" y="802"/>
                          <a:pt x="48" y="803"/>
                        </a:cubicBezTo>
                        <a:cubicBezTo>
                          <a:pt x="48" y="803"/>
                          <a:pt x="48" y="804"/>
                          <a:pt x="48" y="804"/>
                        </a:cubicBezTo>
                        <a:cubicBezTo>
                          <a:pt x="48" y="805"/>
                          <a:pt x="48" y="805"/>
                          <a:pt x="48" y="805"/>
                        </a:cubicBezTo>
                        <a:cubicBezTo>
                          <a:pt x="48" y="805"/>
                          <a:pt x="49" y="805"/>
                          <a:pt x="49" y="805"/>
                        </a:cubicBezTo>
                        <a:cubicBezTo>
                          <a:pt x="50" y="805"/>
                          <a:pt x="51" y="805"/>
                          <a:pt x="52" y="806"/>
                        </a:cubicBezTo>
                        <a:cubicBezTo>
                          <a:pt x="52" y="806"/>
                          <a:pt x="52" y="806"/>
                          <a:pt x="52" y="806"/>
                        </a:cubicBezTo>
                        <a:cubicBezTo>
                          <a:pt x="53" y="806"/>
                          <a:pt x="53" y="806"/>
                          <a:pt x="53" y="806"/>
                        </a:cubicBezTo>
                        <a:cubicBezTo>
                          <a:pt x="54" y="806"/>
                          <a:pt x="55" y="806"/>
                          <a:pt x="56" y="805"/>
                        </a:cubicBezTo>
                        <a:cubicBezTo>
                          <a:pt x="57" y="804"/>
                          <a:pt x="58" y="804"/>
                          <a:pt x="59" y="803"/>
                        </a:cubicBezTo>
                        <a:cubicBezTo>
                          <a:pt x="59" y="803"/>
                          <a:pt x="59" y="803"/>
                          <a:pt x="59" y="803"/>
                        </a:cubicBezTo>
                        <a:cubicBezTo>
                          <a:pt x="59" y="804"/>
                          <a:pt x="60" y="804"/>
                          <a:pt x="60" y="804"/>
                        </a:cubicBezTo>
                        <a:cubicBezTo>
                          <a:pt x="61" y="804"/>
                          <a:pt x="62" y="804"/>
                          <a:pt x="62" y="803"/>
                        </a:cubicBezTo>
                        <a:cubicBezTo>
                          <a:pt x="62" y="803"/>
                          <a:pt x="62" y="803"/>
                          <a:pt x="62" y="803"/>
                        </a:cubicBezTo>
                        <a:cubicBezTo>
                          <a:pt x="63" y="803"/>
                          <a:pt x="64" y="803"/>
                          <a:pt x="65" y="802"/>
                        </a:cubicBezTo>
                        <a:cubicBezTo>
                          <a:pt x="65" y="802"/>
                          <a:pt x="65" y="802"/>
                          <a:pt x="65" y="802"/>
                        </a:cubicBezTo>
                        <a:cubicBezTo>
                          <a:pt x="65" y="801"/>
                          <a:pt x="65" y="801"/>
                          <a:pt x="65" y="801"/>
                        </a:cubicBezTo>
                        <a:cubicBezTo>
                          <a:pt x="65" y="801"/>
                          <a:pt x="65" y="801"/>
                          <a:pt x="66" y="801"/>
                        </a:cubicBezTo>
                        <a:cubicBezTo>
                          <a:pt x="66" y="801"/>
                          <a:pt x="67" y="802"/>
                          <a:pt x="67" y="802"/>
                        </a:cubicBezTo>
                        <a:cubicBezTo>
                          <a:pt x="68" y="803"/>
                          <a:pt x="69" y="803"/>
                          <a:pt x="71" y="803"/>
                        </a:cubicBezTo>
                        <a:cubicBezTo>
                          <a:pt x="71" y="803"/>
                          <a:pt x="71" y="803"/>
                          <a:pt x="71" y="803"/>
                        </a:cubicBezTo>
                        <a:cubicBezTo>
                          <a:pt x="72" y="803"/>
                          <a:pt x="73" y="802"/>
                          <a:pt x="74" y="802"/>
                        </a:cubicBezTo>
                        <a:cubicBezTo>
                          <a:pt x="74" y="801"/>
                          <a:pt x="74" y="801"/>
                          <a:pt x="74" y="801"/>
                        </a:cubicBezTo>
                        <a:cubicBezTo>
                          <a:pt x="74" y="801"/>
                          <a:pt x="74" y="801"/>
                          <a:pt x="74" y="801"/>
                        </a:cubicBezTo>
                        <a:cubicBezTo>
                          <a:pt x="75" y="801"/>
                          <a:pt x="76" y="801"/>
                          <a:pt x="76" y="800"/>
                        </a:cubicBezTo>
                        <a:cubicBezTo>
                          <a:pt x="76" y="800"/>
                          <a:pt x="76" y="800"/>
                          <a:pt x="76" y="800"/>
                        </a:cubicBezTo>
                        <a:cubicBezTo>
                          <a:pt x="76" y="799"/>
                          <a:pt x="76" y="799"/>
                          <a:pt x="76" y="799"/>
                        </a:cubicBezTo>
                        <a:cubicBezTo>
                          <a:pt x="77" y="799"/>
                          <a:pt x="78" y="798"/>
                          <a:pt x="78" y="798"/>
                        </a:cubicBezTo>
                        <a:cubicBezTo>
                          <a:pt x="79" y="798"/>
                          <a:pt x="79" y="798"/>
                          <a:pt x="79" y="799"/>
                        </a:cubicBezTo>
                        <a:cubicBezTo>
                          <a:pt x="79" y="799"/>
                          <a:pt x="80" y="799"/>
                          <a:pt x="81" y="799"/>
                        </a:cubicBezTo>
                        <a:cubicBezTo>
                          <a:pt x="81" y="799"/>
                          <a:pt x="82" y="799"/>
                          <a:pt x="83" y="799"/>
                        </a:cubicBezTo>
                        <a:cubicBezTo>
                          <a:pt x="83" y="799"/>
                          <a:pt x="83" y="799"/>
                          <a:pt x="83" y="799"/>
                        </a:cubicBezTo>
                        <a:cubicBezTo>
                          <a:pt x="83" y="799"/>
                          <a:pt x="84" y="798"/>
                          <a:pt x="84" y="798"/>
                        </a:cubicBezTo>
                        <a:cubicBezTo>
                          <a:pt x="85" y="798"/>
                          <a:pt x="86" y="798"/>
                          <a:pt x="86" y="798"/>
                        </a:cubicBezTo>
                        <a:cubicBezTo>
                          <a:pt x="86" y="798"/>
                          <a:pt x="86" y="798"/>
                          <a:pt x="86" y="798"/>
                        </a:cubicBezTo>
                        <a:cubicBezTo>
                          <a:pt x="92" y="795"/>
                          <a:pt x="92" y="795"/>
                          <a:pt x="92" y="795"/>
                        </a:cubicBezTo>
                        <a:cubicBezTo>
                          <a:pt x="92" y="795"/>
                          <a:pt x="92" y="795"/>
                          <a:pt x="92" y="795"/>
                        </a:cubicBezTo>
                        <a:cubicBezTo>
                          <a:pt x="92" y="794"/>
                          <a:pt x="95" y="793"/>
                          <a:pt x="97" y="793"/>
                        </a:cubicBezTo>
                        <a:cubicBezTo>
                          <a:pt x="97" y="793"/>
                          <a:pt x="97" y="793"/>
                          <a:pt x="97" y="793"/>
                        </a:cubicBezTo>
                        <a:cubicBezTo>
                          <a:pt x="97" y="794"/>
                          <a:pt x="98" y="794"/>
                          <a:pt x="100" y="794"/>
                        </a:cubicBezTo>
                        <a:cubicBezTo>
                          <a:pt x="100" y="794"/>
                          <a:pt x="100" y="794"/>
                          <a:pt x="100" y="794"/>
                        </a:cubicBezTo>
                        <a:cubicBezTo>
                          <a:pt x="101" y="794"/>
                          <a:pt x="101" y="794"/>
                          <a:pt x="101" y="794"/>
                        </a:cubicBezTo>
                        <a:cubicBezTo>
                          <a:pt x="101" y="793"/>
                          <a:pt x="102" y="792"/>
                          <a:pt x="104" y="791"/>
                        </a:cubicBezTo>
                        <a:cubicBezTo>
                          <a:pt x="104" y="791"/>
                          <a:pt x="104" y="791"/>
                          <a:pt x="104" y="791"/>
                        </a:cubicBezTo>
                        <a:cubicBezTo>
                          <a:pt x="104" y="791"/>
                          <a:pt x="104" y="791"/>
                          <a:pt x="104" y="791"/>
                        </a:cubicBezTo>
                        <a:cubicBezTo>
                          <a:pt x="105" y="790"/>
                          <a:pt x="105" y="790"/>
                          <a:pt x="106" y="789"/>
                        </a:cubicBezTo>
                        <a:cubicBezTo>
                          <a:pt x="106" y="789"/>
                          <a:pt x="106" y="788"/>
                          <a:pt x="106" y="788"/>
                        </a:cubicBezTo>
                        <a:cubicBezTo>
                          <a:pt x="107" y="788"/>
                          <a:pt x="107" y="788"/>
                          <a:pt x="107" y="788"/>
                        </a:cubicBezTo>
                        <a:cubicBezTo>
                          <a:pt x="107" y="788"/>
                          <a:pt x="107" y="788"/>
                          <a:pt x="107" y="788"/>
                        </a:cubicBezTo>
                        <a:cubicBezTo>
                          <a:pt x="107" y="787"/>
                          <a:pt x="108" y="786"/>
                          <a:pt x="109" y="784"/>
                        </a:cubicBezTo>
                        <a:cubicBezTo>
                          <a:pt x="110" y="783"/>
                          <a:pt x="112" y="781"/>
                          <a:pt x="113" y="780"/>
                        </a:cubicBezTo>
                        <a:cubicBezTo>
                          <a:pt x="113" y="780"/>
                          <a:pt x="113" y="780"/>
                          <a:pt x="113" y="780"/>
                        </a:cubicBezTo>
                        <a:cubicBezTo>
                          <a:pt x="113" y="780"/>
                          <a:pt x="113" y="780"/>
                          <a:pt x="113" y="780"/>
                        </a:cubicBezTo>
                        <a:cubicBezTo>
                          <a:pt x="114" y="778"/>
                          <a:pt x="115" y="777"/>
                          <a:pt x="117" y="777"/>
                        </a:cubicBezTo>
                        <a:cubicBezTo>
                          <a:pt x="118" y="776"/>
                          <a:pt x="120" y="775"/>
                          <a:pt x="121" y="773"/>
                        </a:cubicBezTo>
                        <a:cubicBezTo>
                          <a:pt x="121" y="773"/>
                          <a:pt x="122" y="772"/>
                          <a:pt x="122" y="769"/>
                        </a:cubicBezTo>
                        <a:cubicBezTo>
                          <a:pt x="122" y="769"/>
                          <a:pt x="122" y="769"/>
                          <a:pt x="122" y="769"/>
                        </a:cubicBezTo>
                        <a:cubicBezTo>
                          <a:pt x="121" y="769"/>
                          <a:pt x="121" y="769"/>
                          <a:pt x="121" y="769"/>
                        </a:cubicBezTo>
                        <a:cubicBezTo>
                          <a:pt x="121" y="767"/>
                          <a:pt x="120" y="766"/>
                          <a:pt x="119" y="766"/>
                        </a:cubicBezTo>
                        <a:cubicBezTo>
                          <a:pt x="119" y="766"/>
                          <a:pt x="119" y="766"/>
                          <a:pt x="119" y="766"/>
                        </a:cubicBezTo>
                        <a:cubicBezTo>
                          <a:pt x="118" y="766"/>
                          <a:pt x="118" y="766"/>
                          <a:pt x="118" y="766"/>
                        </a:cubicBezTo>
                        <a:cubicBezTo>
                          <a:pt x="118" y="766"/>
                          <a:pt x="118" y="766"/>
                          <a:pt x="118" y="766"/>
                        </a:cubicBezTo>
                        <a:cubicBezTo>
                          <a:pt x="118" y="766"/>
                          <a:pt x="117" y="766"/>
                          <a:pt x="117" y="767"/>
                        </a:cubicBezTo>
                        <a:cubicBezTo>
                          <a:pt x="116" y="767"/>
                          <a:pt x="116" y="768"/>
                          <a:pt x="116" y="768"/>
                        </a:cubicBezTo>
                        <a:cubicBezTo>
                          <a:pt x="116" y="768"/>
                          <a:pt x="116" y="768"/>
                          <a:pt x="116" y="768"/>
                        </a:cubicBezTo>
                        <a:cubicBezTo>
                          <a:pt x="115" y="769"/>
                          <a:pt x="114" y="771"/>
                          <a:pt x="114" y="772"/>
                        </a:cubicBezTo>
                        <a:cubicBezTo>
                          <a:pt x="114" y="773"/>
                          <a:pt x="113" y="774"/>
                          <a:pt x="112" y="774"/>
                        </a:cubicBezTo>
                        <a:cubicBezTo>
                          <a:pt x="111" y="774"/>
                          <a:pt x="110" y="774"/>
                          <a:pt x="110" y="773"/>
                        </a:cubicBezTo>
                        <a:cubicBezTo>
                          <a:pt x="109" y="773"/>
                          <a:pt x="108" y="773"/>
                          <a:pt x="108" y="773"/>
                        </a:cubicBezTo>
                        <a:cubicBezTo>
                          <a:pt x="107" y="773"/>
                          <a:pt x="107" y="773"/>
                          <a:pt x="107" y="773"/>
                        </a:cubicBezTo>
                        <a:cubicBezTo>
                          <a:pt x="103" y="773"/>
                          <a:pt x="103" y="773"/>
                          <a:pt x="103" y="773"/>
                        </a:cubicBezTo>
                        <a:cubicBezTo>
                          <a:pt x="102" y="773"/>
                          <a:pt x="100" y="774"/>
                          <a:pt x="99" y="774"/>
                        </a:cubicBezTo>
                        <a:cubicBezTo>
                          <a:pt x="99" y="774"/>
                          <a:pt x="99" y="774"/>
                          <a:pt x="99" y="774"/>
                        </a:cubicBezTo>
                        <a:cubicBezTo>
                          <a:pt x="99" y="774"/>
                          <a:pt x="99" y="775"/>
                          <a:pt x="98" y="775"/>
                        </a:cubicBezTo>
                        <a:cubicBezTo>
                          <a:pt x="97" y="775"/>
                          <a:pt x="96" y="775"/>
                          <a:pt x="95" y="775"/>
                        </a:cubicBezTo>
                        <a:cubicBezTo>
                          <a:pt x="91" y="776"/>
                          <a:pt x="89" y="776"/>
                          <a:pt x="89" y="776"/>
                        </a:cubicBezTo>
                        <a:cubicBezTo>
                          <a:pt x="88" y="776"/>
                          <a:pt x="87" y="777"/>
                          <a:pt x="86" y="777"/>
                        </a:cubicBezTo>
                        <a:cubicBezTo>
                          <a:pt x="85" y="778"/>
                          <a:pt x="84" y="778"/>
                          <a:pt x="83" y="778"/>
                        </a:cubicBezTo>
                        <a:cubicBezTo>
                          <a:pt x="82" y="778"/>
                          <a:pt x="82" y="778"/>
                          <a:pt x="82" y="778"/>
                        </a:cubicBezTo>
                        <a:cubicBezTo>
                          <a:pt x="82" y="779"/>
                          <a:pt x="82" y="779"/>
                          <a:pt x="82" y="779"/>
                        </a:cubicBezTo>
                        <a:cubicBezTo>
                          <a:pt x="81" y="779"/>
                          <a:pt x="80" y="780"/>
                          <a:pt x="78" y="781"/>
                        </a:cubicBezTo>
                        <a:cubicBezTo>
                          <a:pt x="77" y="782"/>
                          <a:pt x="74" y="782"/>
                          <a:pt x="72" y="782"/>
                        </a:cubicBezTo>
                        <a:cubicBezTo>
                          <a:pt x="69" y="781"/>
                          <a:pt x="66" y="780"/>
                          <a:pt x="64" y="779"/>
                        </a:cubicBezTo>
                        <a:cubicBezTo>
                          <a:pt x="61" y="778"/>
                          <a:pt x="59" y="777"/>
                          <a:pt x="58" y="777"/>
                        </a:cubicBezTo>
                        <a:cubicBezTo>
                          <a:pt x="57" y="776"/>
                          <a:pt x="57" y="776"/>
                          <a:pt x="57" y="776"/>
                        </a:cubicBezTo>
                        <a:cubicBezTo>
                          <a:pt x="57" y="776"/>
                          <a:pt x="57" y="776"/>
                          <a:pt x="57" y="776"/>
                        </a:cubicBezTo>
                        <a:cubicBezTo>
                          <a:pt x="55" y="776"/>
                          <a:pt x="53" y="775"/>
                          <a:pt x="51" y="775"/>
                        </a:cubicBezTo>
                        <a:cubicBezTo>
                          <a:pt x="51" y="775"/>
                          <a:pt x="50" y="774"/>
                          <a:pt x="49" y="774"/>
                        </a:cubicBezTo>
                        <a:cubicBezTo>
                          <a:pt x="48" y="773"/>
                          <a:pt x="46" y="773"/>
                          <a:pt x="46" y="772"/>
                        </a:cubicBezTo>
                        <a:cubicBezTo>
                          <a:pt x="45" y="771"/>
                          <a:pt x="43" y="770"/>
                          <a:pt x="42" y="770"/>
                        </a:cubicBezTo>
                        <a:cubicBezTo>
                          <a:pt x="42" y="770"/>
                          <a:pt x="42" y="770"/>
                          <a:pt x="42" y="770"/>
                        </a:cubicBezTo>
                        <a:cubicBezTo>
                          <a:pt x="42" y="770"/>
                          <a:pt x="42" y="770"/>
                          <a:pt x="42" y="770"/>
                        </a:cubicBezTo>
                        <a:cubicBezTo>
                          <a:pt x="42" y="769"/>
                          <a:pt x="42" y="769"/>
                          <a:pt x="42" y="769"/>
                        </a:cubicBezTo>
                        <a:cubicBezTo>
                          <a:pt x="42" y="769"/>
                          <a:pt x="41" y="768"/>
                          <a:pt x="37" y="766"/>
                        </a:cubicBezTo>
                        <a:cubicBezTo>
                          <a:pt x="35" y="764"/>
                          <a:pt x="31" y="762"/>
                          <a:pt x="29" y="761"/>
                        </a:cubicBezTo>
                        <a:cubicBezTo>
                          <a:pt x="27" y="759"/>
                          <a:pt x="25" y="758"/>
                          <a:pt x="24" y="756"/>
                        </a:cubicBezTo>
                        <a:cubicBezTo>
                          <a:pt x="24" y="756"/>
                          <a:pt x="24" y="756"/>
                          <a:pt x="24" y="756"/>
                        </a:cubicBezTo>
                        <a:cubicBezTo>
                          <a:pt x="24" y="756"/>
                          <a:pt x="24" y="756"/>
                          <a:pt x="24" y="756"/>
                        </a:cubicBezTo>
                        <a:cubicBezTo>
                          <a:pt x="23" y="755"/>
                          <a:pt x="22" y="754"/>
                          <a:pt x="21" y="752"/>
                        </a:cubicBezTo>
                        <a:cubicBezTo>
                          <a:pt x="20" y="750"/>
                          <a:pt x="20" y="749"/>
                          <a:pt x="20" y="749"/>
                        </a:cubicBezTo>
                        <a:cubicBezTo>
                          <a:pt x="21" y="748"/>
                          <a:pt x="21" y="748"/>
                          <a:pt x="21" y="748"/>
                        </a:cubicBezTo>
                        <a:cubicBezTo>
                          <a:pt x="21" y="747"/>
                          <a:pt x="21" y="747"/>
                          <a:pt x="21" y="747"/>
                        </a:cubicBezTo>
                        <a:cubicBezTo>
                          <a:pt x="20" y="747"/>
                          <a:pt x="20" y="746"/>
                          <a:pt x="20" y="746"/>
                        </a:cubicBezTo>
                        <a:cubicBezTo>
                          <a:pt x="19" y="746"/>
                          <a:pt x="19" y="745"/>
                          <a:pt x="19" y="745"/>
                        </a:cubicBezTo>
                        <a:cubicBezTo>
                          <a:pt x="18" y="744"/>
                          <a:pt x="18" y="744"/>
                          <a:pt x="17" y="744"/>
                        </a:cubicBezTo>
                        <a:cubicBezTo>
                          <a:pt x="17" y="744"/>
                          <a:pt x="17" y="744"/>
                          <a:pt x="17" y="744"/>
                        </a:cubicBezTo>
                        <a:cubicBezTo>
                          <a:pt x="17" y="744"/>
                          <a:pt x="17" y="744"/>
                          <a:pt x="17" y="744"/>
                        </a:cubicBezTo>
                        <a:cubicBezTo>
                          <a:pt x="17" y="743"/>
                          <a:pt x="16" y="742"/>
                          <a:pt x="15" y="742"/>
                        </a:cubicBezTo>
                        <a:cubicBezTo>
                          <a:pt x="15" y="742"/>
                          <a:pt x="15" y="742"/>
                          <a:pt x="15" y="742"/>
                        </a:cubicBezTo>
                        <a:cubicBezTo>
                          <a:pt x="15" y="742"/>
                          <a:pt x="15" y="742"/>
                          <a:pt x="15" y="742"/>
                        </a:cubicBezTo>
                        <a:cubicBezTo>
                          <a:pt x="15" y="742"/>
                          <a:pt x="15" y="741"/>
                          <a:pt x="15" y="741"/>
                        </a:cubicBezTo>
                        <a:cubicBezTo>
                          <a:pt x="15" y="740"/>
                          <a:pt x="14" y="740"/>
                          <a:pt x="14" y="740"/>
                        </a:cubicBezTo>
                        <a:cubicBezTo>
                          <a:pt x="14" y="739"/>
                          <a:pt x="14" y="739"/>
                          <a:pt x="14" y="739"/>
                        </a:cubicBezTo>
                        <a:cubicBezTo>
                          <a:pt x="14" y="739"/>
                          <a:pt x="14" y="739"/>
                          <a:pt x="14" y="739"/>
                        </a:cubicBezTo>
                        <a:cubicBezTo>
                          <a:pt x="14" y="739"/>
                          <a:pt x="14" y="738"/>
                          <a:pt x="14" y="738"/>
                        </a:cubicBezTo>
                        <a:cubicBezTo>
                          <a:pt x="14" y="738"/>
                          <a:pt x="14" y="737"/>
                          <a:pt x="14" y="737"/>
                        </a:cubicBezTo>
                        <a:cubicBezTo>
                          <a:pt x="14" y="737"/>
                          <a:pt x="14" y="737"/>
                          <a:pt x="14" y="737"/>
                        </a:cubicBezTo>
                        <a:cubicBezTo>
                          <a:pt x="14" y="736"/>
                          <a:pt x="14" y="736"/>
                          <a:pt x="14" y="736"/>
                        </a:cubicBezTo>
                        <a:cubicBezTo>
                          <a:pt x="14" y="735"/>
                          <a:pt x="14" y="734"/>
                          <a:pt x="13" y="734"/>
                        </a:cubicBezTo>
                        <a:cubicBezTo>
                          <a:pt x="13" y="734"/>
                          <a:pt x="13" y="734"/>
                          <a:pt x="13" y="734"/>
                        </a:cubicBezTo>
                        <a:cubicBezTo>
                          <a:pt x="13" y="733"/>
                          <a:pt x="13" y="732"/>
                          <a:pt x="14" y="731"/>
                        </a:cubicBezTo>
                        <a:cubicBezTo>
                          <a:pt x="15" y="730"/>
                          <a:pt x="18" y="728"/>
                          <a:pt x="19" y="727"/>
                        </a:cubicBezTo>
                        <a:cubicBezTo>
                          <a:pt x="22" y="727"/>
                          <a:pt x="25" y="725"/>
                          <a:pt x="26" y="724"/>
                        </a:cubicBezTo>
                        <a:cubicBezTo>
                          <a:pt x="26" y="724"/>
                          <a:pt x="27" y="723"/>
                          <a:pt x="28" y="723"/>
                        </a:cubicBezTo>
                        <a:cubicBezTo>
                          <a:pt x="28" y="722"/>
                          <a:pt x="29" y="722"/>
                          <a:pt x="29" y="722"/>
                        </a:cubicBezTo>
                        <a:cubicBezTo>
                          <a:pt x="33" y="719"/>
                          <a:pt x="33" y="719"/>
                          <a:pt x="33" y="719"/>
                        </a:cubicBezTo>
                        <a:cubicBezTo>
                          <a:pt x="27" y="720"/>
                          <a:pt x="27" y="720"/>
                          <a:pt x="27" y="720"/>
                        </a:cubicBezTo>
                        <a:cubicBezTo>
                          <a:pt x="26" y="720"/>
                          <a:pt x="25" y="721"/>
                          <a:pt x="24" y="721"/>
                        </a:cubicBezTo>
                        <a:cubicBezTo>
                          <a:pt x="23" y="722"/>
                          <a:pt x="22" y="723"/>
                          <a:pt x="21" y="723"/>
                        </a:cubicBezTo>
                        <a:cubicBezTo>
                          <a:pt x="21" y="723"/>
                          <a:pt x="20" y="723"/>
                          <a:pt x="19" y="724"/>
                        </a:cubicBezTo>
                        <a:cubicBezTo>
                          <a:pt x="19" y="724"/>
                          <a:pt x="18" y="724"/>
                          <a:pt x="18" y="724"/>
                        </a:cubicBezTo>
                        <a:cubicBezTo>
                          <a:pt x="18" y="724"/>
                          <a:pt x="18" y="724"/>
                          <a:pt x="18" y="724"/>
                        </a:cubicBezTo>
                        <a:cubicBezTo>
                          <a:pt x="17" y="724"/>
                          <a:pt x="17" y="724"/>
                          <a:pt x="17" y="724"/>
                        </a:cubicBezTo>
                        <a:cubicBezTo>
                          <a:pt x="17" y="725"/>
                          <a:pt x="16" y="725"/>
                          <a:pt x="16" y="725"/>
                        </a:cubicBezTo>
                        <a:cubicBezTo>
                          <a:pt x="15" y="726"/>
                          <a:pt x="13" y="727"/>
                          <a:pt x="12" y="728"/>
                        </a:cubicBezTo>
                        <a:cubicBezTo>
                          <a:pt x="9" y="731"/>
                          <a:pt x="9" y="731"/>
                          <a:pt x="9" y="731"/>
                        </a:cubicBezTo>
                        <a:cubicBezTo>
                          <a:pt x="9" y="731"/>
                          <a:pt x="9" y="731"/>
                          <a:pt x="9" y="731"/>
                        </a:cubicBezTo>
                        <a:cubicBezTo>
                          <a:pt x="9" y="731"/>
                          <a:pt x="9" y="732"/>
                          <a:pt x="8" y="732"/>
                        </a:cubicBezTo>
                        <a:cubicBezTo>
                          <a:pt x="8" y="732"/>
                          <a:pt x="8" y="732"/>
                          <a:pt x="7" y="732"/>
                        </a:cubicBezTo>
                        <a:cubicBezTo>
                          <a:pt x="7" y="732"/>
                          <a:pt x="7" y="732"/>
                          <a:pt x="6" y="732"/>
                        </a:cubicBezTo>
                        <a:cubicBezTo>
                          <a:pt x="6" y="732"/>
                          <a:pt x="6" y="732"/>
                          <a:pt x="6" y="732"/>
                        </a:cubicBezTo>
                        <a:cubicBezTo>
                          <a:pt x="6" y="732"/>
                          <a:pt x="6" y="732"/>
                          <a:pt x="6" y="732"/>
                        </a:cubicBezTo>
                        <a:cubicBezTo>
                          <a:pt x="4" y="732"/>
                          <a:pt x="2" y="730"/>
                          <a:pt x="2" y="730"/>
                        </a:cubicBezTo>
                        <a:cubicBezTo>
                          <a:pt x="1" y="728"/>
                          <a:pt x="0" y="727"/>
                          <a:pt x="0" y="727"/>
                        </a:cubicBezTo>
                        <a:cubicBezTo>
                          <a:pt x="0" y="727"/>
                          <a:pt x="0" y="727"/>
                          <a:pt x="0" y="727"/>
                        </a:cubicBezTo>
                        <a:cubicBezTo>
                          <a:pt x="2" y="722"/>
                          <a:pt x="2" y="722"/>
                          <a:pt x="2" y="722"/>
                        </a:cubicBezTo>
                        <a:cubicBezTo>
                          <a:pt x="3" y="720"/>
                          <a:pt x="3" y="720"/>
                          <a:pt x="3" y="720"/>
                        </a:cubicBezTo>
                        <a:cubicBezTo>
                          <a:pt x="4" y="718"/>
                          <a:pt x="6" y="716"/>
                          <a:pt x="7" y="715"/>
                        </a:cubicBezTo>
                        <a:cubicBezTo>
                          <a:pt x="7" y="715"/>
                          <a:pt x="7" y="715"/>
                          <a:pt x="7" y="715"/>
                        </a:cubicBezTo>
                        <a:cubicBezTo>
                          <a:pt x="7" y="715"/>
                          <a:pt x="7" y="715"/>
                          <a:pt x="7" y="715"/>
                        </a:cubicBezTo>
                        <a:cubicBezTo>
                          <a:pt x="8" y="714"/>
                          <a:pt x="11" y="713"/>
                          <a:pt x="13" y="712"/>
                        </a:cubicBezTo>
                        <a:cubicBezTo>
                          <a:pt x="15" y="711"/>
                          <a:pt x="18" y="711"/>
                          <a:pt x="21" y="711"/>
                        </a:cubicBezTo>
                        <a:cubicBezTo>
                          <a:pt x="29" y="711"/>
                          <a:pt x="29" y="711"/>
                          <a:pt x="29" y="711"/>
                        </a:cubicBezTo>
                        <a:cubicBezTo>
                          <a:pt x="30" y="711"/>
                          <a:pt x="30" y="711"/>
                          <a:pt x="31" y="711"/>
                        </a:cubicBezTo>
                        <a:cubicBezTo>
                          <a:pt x="32" y="711"/>
                          <a:pt x="34" y="711"/>
                          <a:pt x="34" y="710"/>
                        </a:cubicBezTo>
                        <a:cubicBezTo>
                          <a:pt x="34" y="709"/>
                          <a:pt x="34" y="709"/>
                          <a:pt x="34" y="709"/>
                        </a:cubicBezTo>
                        <a:cubicBezTo>
                          <a:pt x="34" y="703"/>
                          <a:pt x="34" y="703"/>
                          <a:pt x="34" y="703"/>
                        </a:cubicBezTo>
                        <a:cubicBezTo>
                          <a:pt x="34" y="701"/>
                          <a:pt x="35" y="697"/>
                          <a:pt x="36" y="695"/>
                        </a:cubicBezTo>
                        <a:cubicBezTo>
                          <a:pt x="37" y="694"/>
                          <a:pt x="38" y="693"/>
                          <a:pt x="38" y="693"/>
                        </a:cubicBezTo>
                        <a:cubicBezTo>
                          <a:pt x="39" y="693"/>
                          <a:pt x="39" y="693"/>
                          <a:pt x="40" y="694"/>
                        </a:cubicBezTo>
                        <a:cubicBezTo>
                          <a:pt x="40" y="695"/>
                          <a:pt x="41" y="695"/>
                          <a:pt x="42" y="695"/>
                        </a:cubicBezTo>
                        <a:cubicBezTo>
                          <a:pt x="42" y="695"/>
                          <a:pt x="43" y="695"/>
                          <a:pt x="43" y="695"/>
                        </a:cubicBezTo>
                        <a:cubicBezTo>
                          <a:pt x="44" y="694"/>
                          <a:pt x="45" y="694"/>
                          <a:pt x="46" y="694"/>
                        </a:cubicBezTo>
                        <a:cubicBezTo>
                          <a:pt x="46" y="694"/>
                          <a:pt x="47" y="694"/>
                          <a:pt x="48" y="695"/>
                        </a:cubicBezTo>
                        <a:cubicBezTo>
                          <a:pt x="48" y="695"/>
                          <a:pt x="49" y="696"/>
                          <a:pt x="50" y="696"/>
                        </a:cubicBezTo>
                        <a:cubicBezTo>
                          <a:pt x="51" y="696"/>
                          <a:pt x="51" y="696"/>
                          <a:pt x="51" y="696"/>
                        </a:cubicBezTo>
                        <a:cubicBezTo>
                          <a:pt x="51" y="695"/>
                          <a:pt x="51" y="695"/>
                          <a:pt x="51" y="695"/>
                        </a:cubicBezTo>
                        <a:cubicBezTo>
                          <a:pt x="52" y="695"/>
                          <a:pt x="52" y="695"/>
                          <a:pt x="52" y="695"/>
                        </a:cubicBezTo>
                        <a:cubicBezTo>
                          <a:pt x="54" y="695"/>
                          <a:pt x="55" y="696"/>
                          <a:pt x="56" y="697"/>
                        </a:cubicBezTo>
                        <a:cubicBezTo>
                          <a:pt x="56" y="697"/>
                          <a:pt x="56" y="697"/>
                          <a:pt x="56" y="697"/>
                        </a:cubicBezTo>
                        <a:cubicBezTo>
                          <a:pt x="56" y="697"/>
                          <a:pt x="56" y="697"/>
                          <a:pt x="56" y="697"/>
                        </a:cubicBezTo>
                        <a:cubicBezTo>
                          <a:pt x="57" y="697"/>
                          <a:pt x="58" y="698"/>
                          <a:pt x="59" y="698"/>
                        </a:cubicBezTo>
                        <a:cubicBezTo>
                          <a:pt x="60" y="698"/>
                          <a:pt x="61" y="697"/>
                          <a:pt x="62" y="697"/>
                        </a:cubicBezTo>
                        <a:cubicBezTo>
                          <a:pt x="62" y="697"/>
                          <a:pt x="62" y="697"/>
                          <a:pt x="62" y="697"/>
                        </a:cubicBezTo>
                        <a:cubicBezTo>
                          <a:pt x="62" y="697"/>
                          <a:pt x="62" y="697"/>
                          <a:pt x="62" y="697"/>
                        </a:cubicBezTo>
                        <a:cubicBezTo>
                          <a:pt x="62" y="696"/>
                          <a:pt x="63" y="696"/>
                          <a:pt x="65" y="696"/>
                        </a:cubicBezTo>
                        <a:cubicBezTo>
                          <a:pt x="66" y="696"/>
                          <a:pt x="68" y="696"/>
                          <a:pt x="69" y="697"/>
                        </a:cubicBezTo>
                        <a:cubicBezTo>
                          <a:pt x="69" y="697"/>
                          <a:pt x="69" y="697"/>
                          <a:pt x="69" y="697"/>
                        </a:cubicBezTo>
                        <a:cubicBezTo>
                          <a:pt x="70" y="697"/>
                          <a:pt x="70" y="697"/>
                          <a:pt x="70" y="697"/>
                        </a:cubicBezTo>
                        <a:cubicBezTo>
                          <a:pt x="73" y="697"/>
                          <a:pt x="77" y="698"/>
                          <a:pt x="78" y="698"/>
                        </a:cubicBezTo>
                        <a:cubicBezTo>
                          <a:pt x="78" y="698"/>
                          <a:pt x="78" y="698"/>
                          <a:pt x="78" y="698"/>
                        </a:cubicBezTo>
                        <a:cubicBezTo>
                          <a:pt x="78" y="698"/>
                          <a:pt x="78" y="698"/>
                          <a:pt x="78" y="698"/>
                        </a:cubicBezTo>
                        <a:cubicBezTo>
                          <a:pt x="80" y="698"/>
                          <a:pt x="82" y="700"/>
                          <a:pt x="82" y="701"/>
                        </a:cubicBezTo>
                        <a:cubicBezTo>
                          <a:pt x="83" y="702"/>
                          <a:pt x="86" y="704"/>
                          <a:pt x="88" y="704"/>
                        </a:cubicBezTo>
                        <a:cubicBezTo>
                          <a:pt x="89" y="704"/>
                          <a:pt x="92" y="704"/>
                          <a:pt x="93" y="704"/>
                        </a:cubicBezTo>
                        <a:cubicBezTo>
                          <a:pt x="94" y="704"/>
                          <a:pt x="95" y="704"/>
                          <a:pt x="96" y="704"/>
                        </a:cubicBezTo>
                        <a:cubicBezTo>
                          <a:pt x="102" y="704"/>
                          <a:pt x="102" y="704"/>
                          <a:pt x="102" y="704"/>
                        </a:cubicBezTo>
                        <a:cubicBezTo>
                          <a:pt x="104" y="704"/>
                          <a:pt x="105" y="703"/>
                          <a:pt x="105" y="703"/>
                        </a:cubicBezTo>
                        <a:cubicBezTo>
                          <a:pt x="106" y="702"/>
                          <a:pt x="106" y="702"/>
                          <a:pt x="106" y="702"/>
                        </a:cubicBezTo>
                        <a:cubicBezTo>
                          <a:pt x="106" y="702"/>
                          <a:pt x="106" y="702"/>
                          <a:pt x="106" y="702"/>
                        </a:cubicBezTo>
                        <a:cubicBezTo>
                          <a:pt x="106" y="701"/>
                          <a:pt x="107" y="699"/>
                          <a:pt x="109" y="699"/>
                        </a:cubicBezTo>
                        <a:cubicBezTo>
                          <a:pt x="109" y="699"/>
                          <a:pt x="109" y="699"/>
                          <a:pt x="109" y="699"/>
                        </a:cubicBezTo>
                        <a:cubicBezTo>
                          <a:pt x="109" y="699"/>
                          <a:pt x="109" y="699"/>
                          <a:pt x="109" y="699"/>
                        </a:cubicBezTo>
                        <a:cubicBezTo>
                          <a:pt x="110" y="698"/>
                          <a:pt x="112" y="698"/>
                          <a:pt x="113" y="698"/>
                        </a:cubicBezTo>
                        <a:cubicBezTo>
                          <a:pt x="114" y="697"/>
                          <a:pt x="115" y="697"/>
                          <a:pt x="116" y="696"/>
                        </a:cubicBezTo>
                        <a:cubicBezTo>
                          <a:pt x="117" y="696"/>
                          <a:pt x="120" y="695"/>
                          <a:pt x="123" y="694"/>
                        </a:cubicBezTo>
                        <a:cubicBezTo>
                          <a:pt x="123" y="694"/>
                          <a:pt x="123" y="694"/>
                          <a:pt x="123" y="694"/>
                        </a:cubicBezTo>
                        <a:cubicBezTo>
                          <a:pt x="124" y="694"/>
                          <a:pt x="124" y="694"/>
                          <a:pt x="124" y="694"/>
                        </a:cubicBezTo>
                        <a:cubicBezTo>
                          <a:pt x="124" y="694"/>
                          <a:pt x="125" y="694"/>
                          <a:pt x="126" y="694"/>
                        </a:cubicBezTo>
                        <a:cubicBezTo>
                          <a:pt x="126" y="694"/>
                          <a:pt x="127" y="694"/>
                          <a:pt x="128" y="694"/>
                        </a:cubicBezTo>
                        <a:cubicBezTo>
                          <a:pt x="128" y="694"/>
                          <a:pt x="129" y="694"/>
                          <a:pt x="130" y="694"/>
                        </a:cubicBezTo>
                        <a:cubicBezTo>
                          <a:pt x="130" y="694"/>
                          <a:pt x="130" y="694"/>
                          <a:pt x="130" y="694"/>
                        </a:cubicBezTo>
                        <a:cubicBezTo>
                          <a:pt x="130" y="694"/>
                          <a:pt x="130" y="694"/>
                          <a:pt x="130" y="694"/>
                        </a:cubicBezTo>
                        <a:cubicBezTo>
                          <a:pt x="131" y="695"/>
                          <a:pt x="132" y="697"/>
                          <a:pt x="132" y="698"/>
                        </a:cubicBezTo>
                        <a:cubicBezTo>
                          <a:pt x="131" y="699"/>
                          <a:pt x="131" y="699"/>
                          <a:pt x="131" y="699"/>
                        </a:cubicBezTo>
                        <a:cubicBezTo>
                          <a:pt x="132" y="699"/>
                          <a:pt x="132" y="699"/>
                          <a:pt x="132" y="699"/>
                        </a:cubicBezTo>
                        <a:cubicBezTo>
                          <a:pt x="132" y="700"/>
                          <a:pt x="134" y="702"/>
                          <a:pt x="136" y="703"/>
                        </a:cubicBezTo>
                        <a:cubicBezTo>
                          <a:pt x="136" y="703"/>
                          <a:pt x="136" y="703"/>
                          <a:pt x="136" y="703"/>
                        </a:cubicBezTo>
                        <a:cubicBezTo>
                          <a:pt x="136" y="703"/>
                          <a:pt x="136" y="703"/>
                          <a:pt x="136" y="703"/>
                        </a:cubicBezTo>
                        <a:cubicBezTo>
                          <a:pt x="137" y="703"/>
                          <a:pt x="138" y="703"/>
                          <a:pt x="140" y="703"/>
                        </a:cubicBezTo>
                        <a:cubicBezTo>
                          <a:pt x="141" y="703"/>
                          <a:pt x="142" y="703"/>
                          <a:pt x="143" y="703"/>
                        </a:cubicBezTo>
                        <a:cubicBezTo>
                          <a:pt x="145" y="703"/>
                          <a:pt x="148" y="701"/>
                          <a:pt x="148" y="701"/>
                        </a:cubicBezTo>
                        <a:cubicBezTo>
                          <a:pt x="150" y="699"/>
                          <a:pt x="152" y="698"/>
                          <a:pt x="154" y="698"/>
                        </a:cubicBezTo>
                        <a:cubicBezTo>
                          <a:pt x="155" y="698"/>
                          <a:pt x="157" y="697"/>
                          <a:pt x="157" y="697"/>
                        </a:cubicBezTo>
                        <a:cubicBezTo>
                          <a:pt x="158" y="694"/>
                          <a:pt x="158" y="693"/>
                          <a:pt x="157" y="692"/>
                        </a:cubicBezTo>
                        <a:cubicBezTo>
                          <a:pt x="157" y="692"/>
                          <a:pt x="157" y="692"/>
                          <a:pt x="157" y="692"/>
                        </a:cubicBezTo>
                        <a:cubicBezTo>
                          <a:pt x="157" y="692"/>
                          <a:pt x="157" y="692"/>
                          <a:pt x="157" y="692"/>
                        </a:cubicBezTo>
                        <a:cubicBezTo>
                          <a:pt x="156" y="691"/>
                          <a:pt x="155" y="689"/>
                          <a:pt x="155" y="687"/>
                        </a:cubicBezTo>
                        <a:cubicBezTo>
                          <a:pt x="155" y="686"/>
                          <a:pt x="155" y="684"/>
                          <a:pt x="156" y="683"/>
                        </a:cubicBezTo>
                        <a:cubicBezTo>
                          <a:pt x="157" y="683"/>
                          <a:pt x="158" y="682"/>
                          <a:pt x="158" y="681"/>
                        </a:cubicBezTo>
                        <a:cubicBezTo>
                          <a:pt x="158" y="681"/>
                          <a:pt x="158" y="681"/>
                          <a:pt x="158" y="681"/>
                        </a:cubicBezTo>
                        <a:cubicBezTo>
                          <a:pt x="158" y="680"/>
                          <a:pt x="158" y="680"/>
                          <a:pt x="158" y="680"/>
                        </a:cubicBezTo>
                        <a:cubicBezTo>
                          <a:pt x="158" y="679"/>
                          <a:pt x="158" y="679"/>
                          <a:pt x="158" y="678"/>
                        </a:cubicBezTo>
                        <a:cubicBezTo>
                          <a:pt x="157" y="677"/>
                          <a:pt x="157" y="675"/>
                          <a:pt x="157" y="674"/>
                        </a:cubicBezTo>
                        <a:cubicBezTo>
                          <a:pt x="157" y="674"/>
                          <a:pt x="157" y="674"/>
                          <a:pt x="157" y="674"/>
                        </a:cubicBezTo>
                        <a:cubicBezTo>
                          <a:pt x="157" y="673"/>
                          <a:pt x="157" y="673"/>
                          <a:pt x="157" y="673"/>
                        </a:cubicBezTo>
                        <a:cubicBezTo>
                          <a:pt x="156" y="673"/>
                          <a:pt x="156" y="671"/>
                          <a:pt x="155" y="670"/>
                        </a:cubicBezTo>
                        <a:cubicBezTo>
                          <a:pt x="155" y="669"/>
                          <a:pt x="155" y="668"/>
                          <a:pt x="154" y="667"/>
                        </a:cubicBezTo>
                        <a:cubicBezTo>
                          <a:pt x="153" y="665"/>
                          <a:pt x="153" y="662"/>
                          <a:pt x="153" y="659"/>
                        </a:cubicBezTo>
                        <a:cubicBezTo>
                          <a:pt x="153" y="658"/>
                          <a:pt x="151" y="654"/>
                          <a:pt x="150" y="654"/>
                        </a:cubicBezTo>
                        <a:cubicBezTo>
                          <a:pt x="149" y="652"/>
                          <a:pt x="147" y="650"/>
                          <a:pt x="147" y="648"/>
                        </a:cubicBezTo>
                        <a:cubicBezTo>
                          <a:pt x="147" y="648"/>
                          <a:pt x="147" y="648"/>
                          <a:pt x="147" y="648"/>
                        </a:cubicBezTo>
                        <a:cubicBezTo>
                          <a:pt x="147" y="647"/>
                          <a:pt x="147" y="647"/>
                          <a:pt x="147" y="647"/>
                        </a:cubicBezTo>
                        <a:cubicBezTo>
                          <a:pt x="146" y="647"/>
                          <a:pt x="146" y="646"/>
                          <a:pt x="145" y="645"/>
                        </a:cubicBezTo>
                        <a:cubicBezTo>
                          <a:pt x="145" y="644"/>
                          <a:pt x="144" y="643"/>
                          <a:pt x="144" y="642"/>
                        </a:cubicBezTo>
                        <a:cubicBezTo>
                          <a:pt x="143" y="640"/>
                          <a:pt x="142" y="637"/>
                          <a:pt x="142" y="634"/>
                        </a:cubicBezTo>
                        <a:cubicBezTo>
                          <a:pt x="142" y="632"/>
                          <a:pt x="142" y="629"/>
                          <a:pt x="143" y="626"/>
                        </a:cubicBezTo>
                        <a:cubicBezTo>
                          <a:pt x="143" y="626"/>
                          <a:pt x="143" y="626"/>
                          <a:pt x="143" y="626"/>
                        </a:cubicBezTo>
                        <a:cubicBezTo>
                          <a:pt x="143" y="625"/>
                          <a:pt x="143" y="625"/>
                          <a:pt x="143" y="625"/>
                        </a:cubicBezTo>
                        <a:cubicBezTo>
                          <a:pt x="143" y="624"/>
                          <a:pt x="141" y="623"/>
                          <a:pt x="139" y="623"/>
                        </a:cubicBezTo>
                        <a:cubicBezTo>
                          <a:pt x="136" y="624"/>
                          <a:pt x="132" y="624"/>
                          <a:pt x="130" y="624"/>
                        </a:cubicBezTo>
                        <a:cubicBezTo>
                          <a:pt x="129" y="624"/>
                          <a:pt x="126" y="623"/>
                          <a:pt x="124" y="621"/>
                        </a:cubicBezTo>
                        <a:cubicBezTo>
                          <a:pt x="122" y="620"/>
                          <a:pt x="120" y="616"/>
                          <a:pt x="118" y="613"/>
                        </a:cubicBezTo>
                        <a:cubicBezTo>
                          <a:pt x="116" y="611"/>
                          <a:pt x="115" y="607"/>
                          <a:pt x="115" y="605"/>
                        </a:cubicBezTo>
                        <a:cubicBezTo>
                          <a:pt x="115" y="603"/>
                          <a:pt x="116" y="600"/>
                          <a:pt x="118" y="598"/>
                        </a:cubicBezTo>
                        <a:cubicBezTo>
                          <a:pt x="119" y="596"/>
                          <a:pt x="119" y="592"/>
                          <a:pt x="119" y="589"/>
                        </a:cubicBezTo>
                        <a:cubicBezTo>
                          <a:pt x="119" y="588"/>
                          <a:pt x="120" y="586"/>
                          <a:pt x="120" y="584"/>
                        </a:cubicBezTo>
                        <a:cubicBezTo>
                          <a:pt x="120" y="582"/>
                          <a:pt x="120" y="580"/>
                          <a:pt x="120" y="579"/>
                        </a:cubicBezTo>
                        <a:cubicBezTo>
                          <a:pt x="121" y="576"/>
                          <a:pt x="119" y="574"/>
                          <a:pt x="117" y="573"/>
                        </a:cubicBezTo>
                        <a:cubicBezTo>
                          <a:pt x="117" y="573"/>
                          <a:pt x="117" y="573"/>
                          <a:pt x="117" y="573"/>
                        </a:cubicBezTo>
                        <a:cubicBezTo>
                          <a:pt x="117" y="572"/>
                          <a:pt x="115" y="572"/>
                          <a:pt x="112" y="572"/>
                        </a:cubicBezTo>
                        <a:cubicBezTo>
                          <a:pt x="112" y="572"/>
                          <a:pt x="110" y="572"/>
                          <a:pt x="110" y="572"/>
                        </a:cubicBezTo>
                        <a:cubicBezTo>
                          <a:pt x="108" y="572"/>
                          <a:pt x="107" y="571"/>
                          <a:pt x="105" y="571"/>
                        </a:cubicBezTo>
                        <a:cubicBezTo>
                          <a:pt x="104" y="571"/>
                          <a:pt x="103" y="571"/>
                          <a:pt x="102" y="571"/>
                        </a:cubicBezTo>
                        <a:cubicBezTo>
                          <a:pt x="102" y="571"/>
                          <a:pt x="102" y="571"/>
                          <a:pt x="102" y="571"/>
                        </a:cubicBezTo>
                        <a:cubicBezTo>
                          <a:pt x="102" y="571"/>
                          <a:pt x="102" y="571"/>
                          <a:pt x="102" y="571"/>
                        </a:cubicBezTo>
                        <a:cubicBezTo>
                          <a:pt x="102" y="571"/>
                          <a:pt x="101" y="570"/>
                          <a:pt x="100" y="569"/>
                        </a:cubicBezTo>
                        <a:cubicBezTo>
                          <a:pt x="99" y="569"/>
                          <a:pt x="98" y="568"/>
                          <a:pt x="98" y="568"/>
                        </a:cubicBezTo>
                        <a:cubicBezTo>
                          <a:pt x="97" y="567"/>
                          <a:pt x="96" y="566"/>
                          <a:pt x="95" y="565"/>
                        </a:cubicBezTo>
                        <a:cubicBezTo>
                          <a:pt x="93" y="564"/>
                          <a:pt x="92" y="564"/>
                          <a:pt x="91" y="563"/>
                        </a:cubicBezTo>
                        <a:cubicBezTo>
                          <a:pt x="91" y="563"/>
                          <a:pt x="91" y="563"/>
                          <a:pt x="91" y="563"/>
                        </a:cubicBezTo>
                        <a:cubicBezTo>
                          <a:pt x="91" y="563"/>
                          <a:pt x="91" y="563"/>
                          <a:pt x="91" y="563"/>
                        </a:cubicBezTo>
                        <a:cubicBezTo>
                          <a:pt x="90" y="562"/>
                          <a:pt x="89" y="560"/>
                          <a:pt x="88" y="559"/>
                        </a:cubicBezTo>
                        <a:cubicBezTo>
                          <a:pt x="88" y="558"/>
                          <a:pt x="88" y="557"/>
                          <a:pt x="88" y="556"/>
                        </a:cubicBezTo>
                        <a:cubicBezTo>
                          <a:pt x="88" y="554"/>
                          <a:pt x="89" y="552"/>
                          <a:pt x="89" y="551"/>
                        </a:cubicBezTo>
                        <a:cubicBezTo>
                          <a:pt x="89" y="549"/>
                          <a:pt x="89" y="549"/>
                          <a:pt x="89" y="549"/>
                        </a:cubicBezTo>
                        <a:cubicBezTo>
                          <a:pt x="90" y="547"/>
                          <a:pt x="91" y="545"/>
                          <a:pt x="92" y="542"/>
                        </a:cubicBezTo>
                        <a:cubicBezTo>
                          <a:pt x="93" y="541"/>
                          <a:pt x="95" y="538"/>
                          <a:pt x="96" y="537"/>
                        </a:cubicBezTo>
                        <a:cubicBezTo>
                          <a:pt x="96" y="537"/>
                          <a:pt x="96" y="537"/>
                          <a:pt x="96" y="537"/>
                        </a:cubicBezTo>
                        <a:cubicBezTo>
                          <a:pt x="96" y="537"/>
                          <a:pt x="96" y="537"/>
                          <a:pt x="96" y="537"/>
                        </a:cubicBezTo>
                        <a:cubicBezTo>
                          <a:pt x="96" y="536"/>
                          <a:pt x="98" y="535"/>
                          <a:pt x="99" y="534"/>
                        </a:cubicBezTo>
                        <a:cubicBezTo>
                          <a:pt x="100" y="533"/>
                          <a:pt x="100" y="533"/>
                          <a:pt x="101" y="532"/>
                        </a:cubicBezTo>
                        <a:cubicBezTo>
                          <a:pt x="102" y="532"/>
                          <a:pt x="104" y="530"/>
                          <a:pt x="106" y="529"/>
                        </a:cubicBezTo>
                        <a:cubicBezTo>
                          <a:pt x="107" y="528"/>
                          <a:pt x="108" y="527"/>
                          <a:pt x="109" y="527"/>
                        </a:cubicBezTo>
                        <a:cubicBezTo>
                          <a:pt x="112" y="525"/>
                          <a:pt x="114" y="522"/>
                          <a:pt x="114" y="521"/>
                        </a:cubicBezTo>
                        <a:cubicBezTo>
                          <a:pt x="115" y="519"/>
                          <a:pt x="117" y="517"/>
                          <a:pt x="118" y="516"/>
                        </a:cubicBezTo>
                        <a:cubicBezTo>
                          <a:pt x="118" y="516"/>
                          <a:pt x="118" y="516"/>
                          <a:pt x="118" y="516"/>
                        </a:cubicBezTo>
                        <a:cubicBezTo>
                          <a:pt x="118" y="516"/>
                          <a:pt x="118" y="516"/>
                          <a:pt x="118" y="516"/>
                        </a:cubicBezTo>
                        <a:cubicBezTo>
                          <a:pt x="119" y="516"/>
                          <a:pt x="119" y="516"/>
                          <a:pt x="120" y="514"/>
                        </a:cubicBezTo>
                        <a:cubicBezTo>
                          <a:pt x="120" y="514"/>
                          <a:pt x="121" y="513"/>
                          <a:pt x="121" y="513"/>
                        </a:cubicBezTo>
                        <a:cubicBezTo>
                          <a:pt x="121" y="513"/>
                          <a:pt x="121" y="513"/>
                          <a:pt x="121" y="513"/>
                        </a:cubicBezTo>
                        <a:cubicBezTo>
                          <a:pt x="121" y="511"/>
                          <a:pt x="122" y="510"/>
                          <a:pt x="123" y="508"/>
                        </a:cubicBezTo>
                        <a:cubicBezTo>
                          <a:pt x="123" y="508"/>
                          <a:pt x="124" y="507"/>
                          <a:pt x="124" y="507"/>
                        </a:cubicBezTo>
                        <a:cubicBezTo>
                          <a:pt x="126" y="505"/>
                          <a:pt x="128" y="503"/>
                          <a:pt x="130" y="502"/>
                        </a:cubicBezTo>
                        <a:cubicBezTo>
                          <a:pt x="131" y="501"/>
                          <a:pt x="133" y="500"/>
                          <a:pt x="135" y="499"/>
                        </a:cubicBezTo>
                        <a:cubicBezTo>
                          <a:pt x="137" y="498"/>
                          <a:pt x="138" y="497"/>
                          <a:pt x="140" y="496"/>
                        </a:cubicBezTo>
                        <a:cubicBezTo>
                          <a:pt x="143" y="496"/>
                          <a:pt x="145" y="495"/>
                          <a:pt x="147" y="495"/>
                        </a:cubicBezTo>
                        <a:cubicBezTo>
                          <a:pt x="149" y="496"/>
                          <a:pt x="150" y="497"/>
                          <a:pt x="150" y="499"/>
                        </a:cubicBezTo>
                        <a:cubicBezTo>
                          <a:pt x="150" y="499"/>
                          <a:pt x="150" y="499"/>
                          <a:pt x="150" y="499"/>
                        </a:cubicBezTo>
                        <a:cubicBezTo>
                          <a:pt x="150" y="499"/>
                          <a:pt x="150" y="499"/>
                          <a:pt x="150" y="499"/>
                        </a:cubicBezTo>
                        <a:cubicBezTo>
                          <a:pt x="150" y="500"/>
                          <a:pt x="150" y="501"/>
                          <a:pt x="151" y="502"/>
                        </a:cubicBezTo>
                        <a:cubicBezTo>
                          <a:pt x="151" y="503"/>
                          <a:pt x="151" y="504"/>
                          <a:pt x="152" y="505"/>
                        </a:cubicBezTo>
                        <a:cubicBezTo>
                          <a:pt x="152" y="506"/>
                          <a:pt x="152" y="507"/>
                          <a:pt x="153" y="509"/>
                        </a:cubicBezTo>
                        <a:cubicBezTo>
                          <a:pt x="154" y="510"/>
                          <a:pt x="154" y="510"/>
                          <a:pt x="154" y="510"/>
                        </a:cubicBezTo>
                        <a:cubicBezTo>
                          <a:pt x="155" y="511"/>
                          <a:pt x="155" y="511"/>
                          <a:pt x="155" y="511"/>
                        </a:cubicBezTo>
                        <a:cubicBezTo>
                          <a:pt x="158" y="512"/>
                          <a:pt x="159" y="513"/>
                          <a:pt x="160" y="513"/>
                        </a:cubicBezTo>
                        <a:cubicBezTo>
                          <a:pt x="165" y="513"/>
                          <a:pt x="167" y="512"/>
                          <a:pt x="169" y="512"/>
                        </a:cubicBezTo>
                        <a:cubicBezTo>
                          <a:pt x="170" y="511"/>
                          <a:pt x="171" y="511"/>
                          <a:pt x="173" y="510"/>
                        </a:cubicBezTo>
                        <a:cubicBezTo>
                          <a:pt x="175" y="510"/>
                          <a:pt x="176" y="510"/>
                          <a:pt x="177" y="509"/>
                        </a:cubicBezTo>
                        <a:cubicBezTo>
                          <a:pt x="179" y="508"/>
                          <a:pt x="184" y="508"/>
                          <a:pt x="186" y="508"/>
                        </a:cubicBezTo>
                        <a:cubicBezTo>
                          <a:pt x="188" y="508"/>
                          <a:pt x="190" y="508"/>
                          <a:pt x="191" y="507"/>
                        </a:cubicBezTo>
                        <a:cubicBezTo>
                          <a:pt x="193" y="507"/>
                          <a:pt x="195" y="507"/>
                          <a:pt x="196" y="507"/>
                        </a:cubicBezTo>
                        <a:cubicBezTo>
                          <a:pt x="198" y="506"/>
                          <a:pt x="204" y="505"/>
                          <a:pt x="207" y="505"/>
                        </a:cubicBezTo>
                        <a:cubicBezTo>
                          <a:pt x="208" y="505"/>
                          <a:pt x="210" y="504"/>
                          <a:pt x="211" y="504"/>
                        </a:cubicBezTo>
                        <a:cubicBezTo>
                          <a:pt x="212" y="503"/>
                          <a:pt x="213" y="503"/>
                          <a:pt x="214" y="503"/>
                        </a:cubicBezTo>
                        <a:cubicBezTo>
                          <a:pt x="214" y="503"/>
                          <a:pt x="214" y="503"/>
                          <a:pt x="214" y="503"/>
                        </a:cubicBezTo>
                        <a:cubicBezTo>
                          <a:pt x="214" y="503"/>
                          <a:pt x="214" y="503"/>
                          <a:pt x="214" y="503"/>
                        </a:cubicBezTo>
                        <a:cubicBezTo>
                          <a:pt x="216" y="502"/>
                          <a:pt x="217" y="499"/>
                          <a:pt x="217" y="498"/>
                        </a:cubicBezTo>
                        <a:cubicBezTo>
                          <a:pt x="217" y="496"/>
                          <a:pt x="218" y="494"/>
                          <a:pt x="220" y="492"/>
                        </a:cubicBezTo>
                        <a:cubicBezTo>
                          <a:pt x="220" y="492"/>
                          <a:pt x="220" y="492"/>
                          <a:pt x="220" y="492"/>
                        </a:cubicBezTo>
                        <a:cubicBezTo>
                          <a:pt x="220" y="492"/>
                          <a:pt x="220" y="492"/>
                          <a:pt x="220" y="492"/>
                        </a:cubicBezTo>
                        <a:cubicBezTo>
                          <a:pt x="221" y="491"/>
                          <a:pt x="223" y="489"/>
                          <a:pt x="227" y="486"/>
                        </a:cubicBezTo>
                        <a:cubicBezTo>
                          <a:pt x="230" y="484"/>
                          <a:pt x="233" y="481"/>
                          <a:pt x="233" y="480"/>
                        </a:cubicBezTo>
                        <a:cubicBezTo>
                          <a:pt x="235" y="477"/>
                          <a:pt x="236" y="474"/>
                          <a:pt x="236" y="473"/>
                        </a:cubicBezTo>
                        <a:cubicBezTo>
                          <a:pt x="237" y="472"/>
                          <a:pt x="237" y="471"/>
                          <a:pt x="237" y="469"/>
                        </a:cubicBezTo>
                        <a:cubicBezTo>
                          <a:pt x="238" y="468"/>
                          <a:pt x="238" y="467"/>
                          <a:pt x="239" y="466"/>
                        </a:cubicBezTo>
                        <a:cubicBezTo>
                          <a:pt x="239" y="465"/>
                          <a:pt x="241" y="462"/>
                          <a:pt x="244" y="461"/>
                        </a:cubicBezTo>
                        <a:cubicBezTo>
                          <a:pt x="244" y="461"/>
                          <a:pt x="244" y="461"/>
                          <a:pt x="244" y="461"/>
                        </a:cubicBezTo>
                        <a:cubicBezTo>
                          <a:pt x="244" y="461"/>
                          <a:pt x="244" y="461"/>
                          <a:pt x="244" y="461"/>
                        </a:cubicBezTo>
                        <a:cubicBezTo>
                          <a:pt x="245" y="460"/>
                          <a:pt x="247" y="459"/>
                          <a:pt x="249" y="458"/>
                        </a:cubicBezTo>
                        <a:cubicBezTo>
                          <a:pt x="251" y="457"/>
                          <a:pt x="252" y="456"/>
                          <a:pt x="253" y="456"/>
                        </a:cubicBezTo>
                        <a:cubicBezTo>
                          <a:pt x="254" y="455"/>
                          <a:pt x="256" y="454"/>
                          <a:pt x="258" y="453"/>
                        </a:cubicBezTo>
                        <a:cubicBezTo>
                          <a:pt x="259" y="452"/>
                          <a:pt x="261" y="452"/>
                          <a:pt x="262" y="451"/>
                        </a:cubicBezTo>
                        <a:cubicBezTo>
                          <a:pt x="263" y="451"/>
                          <a:pt x="263" y="451"/>
                          <a:pt x="263" y="451"/>
                        </a:cubicBezTo>
                        <a:cubicBezTo>
                          <a:pt x="263" y="451"/>
                          <a:pt x="263" y="451"/>
                          <a:pt x="263" y="451"/>
                        </a:cubicBezTo>
                        <a:cubicBezTo>
                          <a:pt x="265" y="449"/>
                          <a:pt x="268" y="448"/>
                          <a:pt x="270" y="448"/>
                        </a:cubicBezTo>
                        <a:cubicBezTo>
                          <a:pt x="270" y="448"/>
                          <a:pt x="270" y="448"/>
                          <a:pt x="270" y="448"/>
                        </a:cubicBezTo>
                        <a:cubicBezTo>
                          <a:pt x="270" y="447"/>
                          <a:pt x="270" y="447"/>
                          <a:pt x="270" y="447"/>
                        </a:cubicBezTo>
                        <a:cubicBezTo>
                          <a:pt x="271" y="447"/>
                          <a:pt x="274" y="445"/>
                          <a:pt x="275" y="443"/>
                        </a:cubicBezTo>
                        <a:cubicBezTo>
                          <a:pt x="276" y="441"/>
                          <a:pt x="278" y="439"/>
                          <a:pt x="279" y="438"/>
                        </a:cubicBezTo>
                        <a:cubicBezTo>
                          <a:pt x="279" y="438"/>
                          <a:pt x="279" y="438"/>
                          <a:pt x="279" y="438"/>
                        </a:cubicBezTo>
                        <a:cubicBezTo>
                          <a:pt x="280" y="438"/>
                          <a:pt x="280" y="438"/>
                          <a:pt x="280" y="438"/>
                        </a:cubicBezTo>
                        <a:cubicBezTo>
                          <a:pt x="280" y="437"/>
                          <a:pt x="281" y="436"/>
                          <a:pt x="282" y="435"/>
                        </a:cubicBezTo>
                        <a:cubicBezTo>
                          <a:pt x="283" y="433"/>
                          <a:pt x="284" y="432"/>
                          <a:pt x="285" y="431"/>
                        </a:cubicBezTo>
                        <a:cubicBezTo>
                          <a:pt x="285" y="431"/>
                          <a:pt x="285" y="431"/>
                          <a:pt x="285" y="431"/>
                        </a:cubicBezTo>
                        <a:cubicBezTo>
                          <a:pt x="287" y="428"/>
                          <a:pt x="288" y="424"/>
                          <a:pt x="289" y="422"/>
                        </a:cubicBezTo>
                        <a:cubicBezTo>
                          <a:pt x="290" y="420"/>
                          <a:pt x="292" y="416"/>
                          <a:pt x="293" y="413"/>
                        </a:cubicBezTo>
                        <a:cubicBezTo>
                          <a:pt x="294" y="410"/>
                          <a:pt x="295" y="406"/>
                          <a:pt x="297" y="403"/>
                        </a:cubicBezTo>
                        <a:cubicBezTo>
                          <a:pt x="298" y="400"/>
                          <a:pt x="301" y="397"/>
                          <a:pt x="303" y="396"/>
                        </a:cubicBezTo>
                        <a:cubicBezTo>
                          <a:pt x="311" y="393"/>
                          <a:pt x="311" y="393"/>
                          <a:pt x="311" y="393"/>
                        </a:cubicBezTo>
                        <a:cubicBezTo>
                          <a:pt x="313" y="393"/>
                          <a:pt x="316" y="392"/>
                          <a:pt x="317" y="391"/>
                        </a:cubicBezTo>
                        <a:cubicBezTo>
                          <a:pt x="325" y="388"/>
                          <a:pt x="325" y="388"/>
                          <a:pt x="325" y="388"/>
                        </a:cubicBezTo>
                        <a:cubicBezTo>
                          <a:pt x="327" y="387"/>
                          <a:pt x="329" y="386"/>
                          <a:pt x="329" y="386"/>
                        </a:cubicBezTo>
                        <a:cubicBezTo>
                          <a:pt x="330" y="386"/>
                          <a:pt x="330" y="386"/>
                          <a:pt x="330" y="386"/>
                        </a:cubicBezTo>
                        <a:cubicBezTo>
                          <a:pt x="330" y="384"/>
                          <a:pt x="330" y="384"/>
                          <a:pt x="330" y="384"/>
                        </a:cubicBezTo>
                        <a:cubicBezTo>
                          <a:pt x="329" y="383"/>
                          <a:pt x="329" y="382"/>
                          <a:pt x="329" y="381"/>
                        </a:cubicBezTo>
                        <a:cubicBezTo>
                          <a:pt x="329" y="381"/>
                          <a:pt x="329" y="380"/>
                          <a:pt x="329" y="380"/>
                        </a:cubicBezTo>
                        <a:cubicBezTo>
                          <a:pt x="329" y="380"/>
                          <a:pt x="329" y="380"/>
                          <a:pt x="329" y="380"/>
                        </a:cubicBezTo>
                        <a:cubicBezTo>
                          <a:pt x="328" y="380"/>
                          <a:pt x="328" y="380"/>
                          <a:pt x="328" y="380"/>
                        </a:cubicBezTo>
                        <a:cubicBezTo>
                          <a:pt x="327" y="378"/>
                          <a:pt x="327" y="377"/>
                          <a:pt x="326" y="377"/>
                        </a:cubicBezTo>
                        <a:cubicBezTo>
                          <a:pt x="326" y="376"/>
                          <a:pt x="326" y="376"/>
                          <a:pt x="326" y="376"/>
                        </a:cubicBezTo>
                        <a:cubicBezTo>
                          <a:pt x="326" y="376"/>
                          <a:pt x="326" y="376"/>
                          <a:pt x="326" y="376"/>
                        </a:cubicBezTo>
                        <a:cubicBezTo>
                          <a:pt x="326" y="376"/>
                          <a:pt x="325" y="375"/>
                          <a:pt x="325" y="375"/>
                        </a:cubicBezTo>
                        <a:cubicBezTo>
                          <a:pt x="325" y="375"/>
                          <a:pt x="325" y="375"/>
                          <a:pt x="325" y="375"/>
                        </a:cubicBezTo>
                        <a:cubicBezTo>
                          <a:pt x="325" y="375"/>
                          <a:pt x="326" y="374"/>
                          <a:pt x="327" y="373"/>
                        </a:cubicBezTo>
                        <a:cubicBezTo>
                          <a:pt x="328" y="373"/>
                          <a:pt x="328" y="373"/>
                          <a:pt x="328" y="373"/>
                        </a:cubicBezTo>
                        <a:cubicBezTo>
                          <a:pt x="328" y="373"/>
                          <a:pt x="328" y="373"/>
                          <a:pt x="328" y="373"/>
                        </a:cubicBezTo>
                        <a:cubicBezTo>
                          <a:pt x="329" y="371"/>
                          <a:pt x="330" y="370"/>
                          <a:pt x="332" y="369"/>
                        </a:cubicBezTo>
                        <a:cubicBezTo>
                          <a:pt x="332" y="369"/>
                          <a:pt x="332" y="369"/>
                          <a:pt x="332" y="369"/>
                        </a:cubicBezTo>
                        <a:cubicBezTo>
                          <a:pt x="332" y="368"/>
                          <a:pt x="332" y="368"/>
                          <a:pt x="332" y="368"/>
                        </a:cubicBezTo>
                        <a:cubicBezTo>
                          <a:pt x="333" y="368"/>
                          <a:pt x="335" y="365"/>
                          <a:pt x="336" y="364"/>
                        </a:cubicBezTo>
                        <a:cubicBezTo>
                          <a:pt x="336" y="363"/>
                          <a:pt x="336" y="363"/>
                          <a:pt x="336" y="363"/>
                        </a:cubicBezTo>
                        <a:cubicBezTo>
                          <a:pt x="337" y="362"/>
                          <a:pt x="338" y="361"/>
                          <a:pt x="338" y="361"/>
                        </a:cubicBezTo>
                        <a:cubicBezTo>
                          <a:pt x="339" y="361"/>
                          <a:pt x="341" y="360"/>
                          <a:pt x="342" y="358"/>
                        </a:cubicBezTo>
                        <a:cubicBezTo>
                          <a:pt x="343" y="357"/>
                          <a:pt x="346" y="355"/>
                          <a:pt x="348" y="352"/>
                        </a:cubicBezTo>
                        <a:cubicBezTo>
                          <a:pt x="349" y="351"/>
                          <a:pt x="352" y="348"/>
                          <a:pt x="354" y="347"/>
                        </a:cubicBezTo>
                        <a:cubicBezTo>
                          <a:pt x="355" y="347"/>
                          <a:pt x="355" y="346"/>
                          <a:pt x="356" y="346"/>
                        </a:cubicBezTo>
                        <a:cubicBezTo>
                          <a:pt x="358" y="345"/>
                          <a:pt x="359" y="345"/>
                          <a:pt x="359" y="344"/>
                        </a:cubicBezTo>
                        <a:cubicBezTo>
                          <a:pt x="364" y="340"/>
                          <a:pt x="364" y="340"/>
                          <a:pt x="364" y="340"/>
                        </a:cubicBezTo>
                        <a:cubicBezTo>
                          <a:pt x="365" y="340"/>
                          <a:pt x="365" y="339"/>
                          <a:pt x="366" y="339"/>
                        </a:cubicBezTo>
                        <a:cubicBezTo>
                          <a:pt x="367" y="338"/>
                          <a:pt x="367" y="338"/>
                          <a:pt x="367" y="338"/>
                        </a:cubicBezTo>
                        <a:cubicBezTo>
                          <a:pt x="366" y="337"/>
                          <a:pt x="366" y="337"/>
                          <a:pt x="366" y="337"/>
                        </a:cubicBezTo>
                        <a:cubicBezTo>
                          <a:pt x="366" y="337"/>
                          <a:pt x="366" y="337"/>
                          <a:pt x="366" y="337"/>
                        </a:cubicBezTo>
                        <a:cubicBezTo>
                          <a:pt x="365" y="336"/>
                          <a:pt x="365" y="336"/>
                          <a:pt x="364" y="335"/>
                        </a:cubicBezTo>
                        <a:cubicBezTo>
                          <a:pt x="364" y="334"/>
                          <a:pt x="363" y="333"/>
                          <a:pt x="362" y="332"/>
                        </a:cubicBezTo>
                        <a:cubicBezTo>
                          <a:pt x="361" y="332"/>
                          <a:pt x="361" y="331"/>
                          <a:pt x="361" y="330"/>
                        </a:cubicBezTo>
                        <a:cubicBezTo>
                          <a:pt x="361" y="330"/>
                          <a:pt x="361" y="329"/>
                          <a:pt x="362" y="328"/>
                        </a:cubicBezTo>
                        <a:cubicBezTo>
                          <a:pt x="362" y="328"/>
                          <a:pt x="362" y="328"/>
                          <a:pt x="362" y="328"/>
                        </a:cubicBezTo>
                        <a:cubicBezTo>
                          <a:pt x="363" y="327"/>
                          <a:pt x="363" y="327"/>
                          <a:pt x="363" y="327"/>
                        </a:cubicBezTo>
                        <a:cubicBezTo>
                          <a:pt x="363" y="325"/>
                          <a:pt x="364" y="324"/>
                          <a:pt x="364" y="324"/>
                        </a:cubicBezTo>
                        <a:cubicBezTo>
                          <a:pt x="364" y="324"/>
                          <a:pt x="364" y="321"/>
                          <a:pt x="365" y="320"/>
                        </a:cubicBezTo>
                        <a:cubicBezTo>
                          <a:pt x="366" y="317"/>
                          <a:pt x="367" y="314"/>
                          <a:pt x="366" y="313"/>
                        </a:cubicBezTo>
                        <a:cubicBezTo>
                          <a:pt x="366" y="313"/>
                          <a:pt x="366" y="313"/>
                          <a:pt x="366" y="313"/>
                        </a:cubicBezTo>
                        <a:cubicBezTo>
                          <a:pt x="366" y="312"/>
                          <a:pt x="366" y="312"/>
                          <a:pt x="366" y="312"/>
                        </a:cubicBezTo>
                        <a:cubicBezTo>
                          <a:pt x="366" y="312"/>
                          <a:pt x="365" y="311"/>
                          <a:pt x="364" y="310"/>
                        </a:cubicBezTo>
                        <a:cubicBezTo>
                          <a:pt x="364" y="309"/>
                          <a:pt x="364" y="308"/>
                          <a:pt x="363" y="308"/>
                        </a:cubicBezTo>
                        <a:cubicBezTo>
                          <a:pt x="363" y="306"/>
                          <a:pt x="363" y="304"/>
                          <a:pt x="362" y="303"/>
                        </a:cubicBezTo>
                        <a:cubicBezTo>
                          <a:pt x="362" y="301"/>
                          <a:pt x="362" y="301"/>
                          <a:pt x="362" y="301"/>
                        </a:cubicBezTo>
                        <a:cubicBezTo>
                          <a:pt x="363" y="298"/>
                          <a:pt x="363" y="298"/>
                          <a:pt x="363" y="298"/>
                        </a:cubicBezTo>
                        <a:cubicBezTo>
                          <a:pt x="364" y="297"/>
                          <a:pt x="365" y="296"/>
                          <a:pt x="366" y="296"/>
                        </a:cubicBezTo>
                        <a:cubicBezTo>
                          <a:pt x="367" y="295"/>
                          <a:pt x="367" y="294"/>
                          <a:pt x="368" y="294"/>
                        </a:cubicBezTo>
                        <a:cubicBezTo>
                          <a:pt x="369" y="293"/>
                          <a:pt x="370" y="292"/>
                          <a:pt x="371" y="292"/>
                        </a:cubicBezTo>
                        <a:cubicBezTo>
                          <a:pt x="371" y="291"/>
                          <a:pt x="371" y="291"/>
                          <a:pt x="371" y="291"/>
                        </a:cubicBezTo>
                        <a:cubicBezTo>
                          <a:pt x="371" y="291"/>
                          <a:pt x="371" y="291"/>
                          <a:pt x="371" y="291"/>
                        </a:cubicBezTo>
                        <a:cubicBezTo>
                          <a:pt x="372" y="291"/>
                          <a:pt x="372" y="290"/>
                          <a:pt x="373" y="290"/>
                        </a:cubicBezTo>
                        <a:cubicBezTo>
                          <a:pt x="374" y="290"/>
                          <a:pt x="375" y="290"/>
                          <a:pt x="376" y="289"/>
                        </a:cubicBezTo>
                        <a:cubicBezTo>
                          <a:pt x="377" y="288"/>
                          <a:pt x="378" y="287"/>
                          <a:pt x="380" y="287"/>
                        </a:cubicBezTo>
                        <a:cubicBezTo>
                          <a:pt x="383" y="286"/>
                          <a:pt x="385" y="285"/>
                          <a:pt x="385" y="284"/>
                        </a:cubicBezTo>
                        <a:cubicBezTo>
                          <a:pt x="386" y="284"/>
                          <a:pt x="388" y="283"/>
                          <a:pt x="389" y="283"/>
                        </a:cubicBezTo>
                        <a:cubicBezTo>
                          <a:pt x="390" y="283"/>
                          <a:pt x="390" y="283"/>
                          <a:pt x="391" y="283"/>
                        </a:cubicBezTo>
                        <a:cubicBezTo>
                          <a:pt x="391" y="283"/>
                          <a:pt x="391" y="283"/>
                          <a:pt x="391" y="283"/>
                        </a:cubicBezTo>
                        <a:cubicBezTo>
                          <a:pt x="391" y="283"/>
                          <a:pt x="391" y="283"/>
                          <a:pt x="391" y="283"/>
                        </a:cubicBezTo>
                        <a:cubicBezTo>
                          <a:pt x="393" y="283"/>
                          <a:pt x="395" y="283"/>
                          <a:pt x="396" y="281"/>
                        </a:cubicBezTo>
                        <a:cubicBezTo>
                          <a:pt x="397" y="281"/>
                          <a:pt x="399" y="280"/>
                          <a:pt x="401" y="279"/>
                        </a:cubicBezTo>
                        <a:cubicBezTo>
                          <a:pt x="401" y="279"/>
                          <a:pt x="401" y="279"/>
                          <a:pt x="401" y="279"/>
                        </a:cubicBezTo>
                        <a:cubicBezTo>
                          <a:pt x="401" y="279"/>
                          <a:pt x="401" y="279"/>
                          <a:pt x="401" y="279"/>
                        </a:cubicBezTo>
                        <a:cubicBezTo>
                          <a:pt x="401" y="278"/>
                          <a:pt x="401" y="278"/>
                          <a:pt x="402" y="278"/>
                        </a:cubicBezTo>
                        <a:cubicBezTo>
                          <a:pt x="402" y="278"/>
                          <a:pt x="402" y="278"/>
                          <a:pt x="402" y="278"/>
                        </a:cubicBezTo>
                        <a:cubicBezTo>
                          <a:pt x="402" y="277"/>
                          <a:pt x="402" y="277"/>
                          <a:pt x="402" y="277"/>
                        </a:cubicBezTo>
                        <a:cubicBezTo>
                          <a:pt x="402" y="277"/>
                          <a:pt x="403" y="276"/>
                          <a:pt x="403" y="275"/>
                        </a:cubicBezTo>
                        <a:cubicBezTo>
                          <a:pt x="403" y="275"/>
                          <a:pt x="403" y="275"/>
                          <a:pt x="403" y="275"/>
                        </a:cubicBezTo>
                        <a:cubicBezTo>
                          <a:pt x="403" y="274"/>
                          <a:pt x="403" y="274"/>
                          <a:pt x="403" y="274"/>
                        </a:cubicBezTo>
                        <a:cubicBezTo>
                          <a:pt x="403" y="272"/>
                          <a:pt x="403" y="271"/>
                          <a:pt x="402" y="269"/>
                        </a:cubicBezTo>
                        <a:cubicBezTo>
                          <a:pt x="402" y="269"/>
                          <a:pt x="402" y="269"/>
                          <a:pt x="402" y="269"/>
                        </a:cubicBezTo>
                        <a:cubicBezTo>
                          <a:pt x="400" y="267"/>
                          <a:pt x="400" y="267"/>
                          <a:pt x="400" y="267"/>
                        </a:cubicBezTo>
                        <a:cubicBezTo>
                          <a:pt x="397" y="266"/>
                          <a:pt x="397" y="266"/>
                          <a:pt x="397" y="266"/>
                        </a:cubicBezTo>
                        <a:cubicBezTo>
                          <a:pt x="397" y="266"/>
                          <a:pt x="397" y="266"/>
                          <a:pt x="397" y="266"/>
                        </a:cubicBezTo>
                        <a:cubicBezTo>
                          <a:pt x="395" y="266"/>
                          <a:pt x="392" y="264"/>
                          <a:pt x="391" y="264"/>
                        </a:cubicBezTo>
                        <a:cubicBezTo>
                          <a:pt x="391" y="263"/>
                          <a:pt x="390" y="263"/>
                          <a:pt x="388" y="263"/>
                        </a:cubicBezTo>
                        <a:cubicBezTo>
                          <a:pt x="383" y="263"/>
                          <a:pt x="383" y="263"/>
                          <a:pt x="383" y="263"/>
                        </a:cubicBezTo>
                        <a:cubicBezTo>
                          <a:pt x="383" y="263"/>
                          <a:pt x="383" y="263"/>
                          <a:pt x="383" y="263"/>
                        </a:cubicBezTo>
                        <a:cubicBezTo>
                          <a:pt x="383" y="263"/>
                          <a:pt x="382" y="264"/>
                          <a:pt x="381" y="264"/>
                        </a:cubicBezTo>
                        <a:cubicBezTo>
                          <a:pt x="381" y="264"/>
                          <a:pt x="380" y="263"/>
                          <a:pt x="380" y="263"/>
                        </a:cubicBezTo>
                        <a:cubicBezTo>
                          <a:pt x="380" y="263"/>
                          <a:pt x="380" y="263"/>
                          <a:pt x="380" y="263"/>
                        </a:cubicBezTo>
                        <a:cubicBezTo>
                          <a:pt x="379" y="263"/>
                          <a:pt x="379" y="263"/>
                          <a:pt x="379" y="263"/>
                        </a:cubicBezTo>
                        <a:cubicBezTo>
                          <a:pt x="378" y="263"/>
                          <a:pt x="376" y="262"/>
                          <a:pt x="374" y="261"/>
                        </a:cubicBezTo>
                        <a:cubicBezTo>
                          <a:pt x="373" y="261"/>
                          <a:pt x="372" y="259"/>
                          <a:pt x="371" y="257"/>
                        </a:cubicBezTo>
                        <a:cubicBezTo>
                          <a:pt x="371" y="241"/>
                          <a:pt x="371" y="241"/>
                          <a:pt x="371" y="241"/>
                        </a:cubicBezTo>
                        <a:cubicBezTo>
                          <a:pt x="369" y="242"/>
                          <a:pt x="369" y="242"/>
                          <a:pt x="369" y="242"/>
                        </a:cubicBezTo>
                        <a:cubicBezTo>
                          <a:pt x="368" y="242"/>
                          <a:pt x="368" y="242"/>
                          <a:pt x="367" y="242"/>
                        </a:cubicBezTo>
                        <a:cubicBezTo>
                          <a:pt x="367" y="242"/>
                          <a:pt x="367" y="242"/>
                          <a:pt x="367" y="242"/>
                        </a:cubicBezTo>
                        <a:cubicBezTo>
                          <a:pt x="367" y="242"/>
                          <a:pt x="367" y="242"/>
                          <a:pt x="367" y="242"/>
                        </a:cubicBezTo>
                        <a:cubicBezTo>
                          <a:pt x="366" y="243"/>
                          <a:pt x="365" y="243"/>
                          <a:pt x="363" y="243"/>
                        </a:cubicBezTo>
                        <a:cubicBezTo>
                          <a:pt x="362" y="243"/>
                          <a:pt x="360" y="244"/>
                          <a:pt x="359" y="244"/>
                        </a:cubicBezTo>
                        <a:cubicBezTo>
                          <a:pt x="359" y="244"/>
                          <a:pt x="359" y="244"/>
                          <a:pt x="359" y="244"/>
                        </a:cubicBezTo>
                        <a:cubicBezTo>
                          <a:pt x="357" y="244"/>
                          <a:pt x="356" y="244"/>
                          <a:pt x="355" y="243"/>
                        </a:cubicBezTo>
                        <a:cubicBezTo>
                          <a:pt x="355" y="242"/>
                          <a:pt x="355" y="242"/>
                          <a:pt x="355" y="241"/>
                        </a:cubicBezTo>
                        <a:cubicBezTo>
                          <a:pt x="355" y="241"/>
                          <a:pt x="355" y="241"/>
                          <a:pt x="355" y="241"/>
                        </a:cubicBezTo>
                        <a:cubicBezTo>
                          <a:pt x="355" y="235"/>
                          <a:pt x="355" y="235"/>
                          <a:pt x="355" y="235"/>
                        </a:cubicBezTo>
                        <a:cubicBezTo>
                          <a:pt x="355" y="234"/>
                          <a:pt x="355" y="233"/>
                          <a:pt x="353" y="231"/>
                        </a:cubicBezTo>
                        <a:cubicBezTo>
                          <a:pt x="353" y="231"/>
                          <a:pt x="353" y="231"/>
                          <a:pt x="353" y="231"/>
                        </a:cubicBezTo>
                        <a:cubicBezTo>
                          <a:pt x="352" y="231"/>
                          <a:pt x="352" y="231"/>
                          <a:pt x="352" y="231"/>
                        </a:cubicBezTo>
                        <a:cubicBezTo>
                          <a:pt x="349" y="231"/>
                          <a:pt x="333" y="230"/>
                          <a:pt x="325" y="228"/>
                        </a:cubicBezTo>
                        <a:cubicBezTo>
                          <a:pt x="316" y="225"/>
                          <a:pt x="306" y="218"/>
                          <a:pt x="306" y="203"/>
                        </a:cubicBezTo>
                        <a:cubicBezTo>
                          <a:pt x="306" y="196"/>
                          <a:pt x="305" y="191"/>
                          <a:pt x="304" y="185"/>
                        </a:cubicBezTo>
                        <a:cubicBezTo>
                          <a:pt x="303" y="180"/>
                          <a:pt x="302" y="175"/>
                          <a:pt x="302" y="169"/>
                        </a:cubicBezTo>
                        <a:cubicBezTo>
                          <a:pt x="302" y="165"/>
                          <a:pt x="299" y="161"/>
                          <a:pt x="296" y="158"/>
                        </a:cubicBezTo>
                        <a:cubicBezTo>
                          <a:pt x="294" y="155"/>
                          <a:pt x="292" y="152"/>
                          <a:pt x="293" y="150"/>
                        </a:cubicBezTo>
                        <a:cubicBezTo>
                          <a:pt x="293" y="147"/>
                          <a:pt x="296" y="145"/>
                          <a:pt x="302" y="142"/>
                        </a:cubicBezTo>
                        <a:cubicBezTo>
                          <a:pt x="307" y="140"/>
                          <a:pt x="312" y="138"/>
                          <a:pt x="316" y="136"/>
                        </a:cubicBezTo>
                        <a:cubicBezTo>
                          <a:pt x="328" y="132"/>
                          <a:pt x="334" y="130"/>
                          <a:pt x="337" y="118"/>
                        </a:cubicBezTo>
                        <a:cubicBezTo>
                          <a:pt x="339" y="107"/>
                          <a:pt x="334" y="105"/>
                          <a:pt x="329" y="103"/>
                        </a:cubicBezTo>
                        <a:cubicBezTo>
                          <a:pt x="326" y="102"/>
                          <a:pt x="323" y="100"/>
                          <a:pt x="320" y="98"/>
                        </a:cubicBezTo>
                        <a:cubicBezTo>
                          <a:pt x="317" y="95"/>
                          <a:pt x="318" y="92"/>
                          <a:pt x="319" y="90"/>
                        </a:cubicBezTo>
                        <a:cubicBezTo>
                          <a:pt x="319" y="89"/>
                          <a:pt x="320" y="88"/>
                          <a:pt x="319" y="87"/>
                        </a:cubicBezTo>
                        <a:cubicBezTo>
                          <a:pt x="319" y="86"/>
                          <a:pt x="317" y="84"/>
                          <a:pt x="310" y="83"/>
                        </a:cubicBezTo>
                        <a:cubicBezTo>
                          <a:pt x="292" y="79"/>
                          <a:pt x="284" y="72"/>
                          <a:pt x="281" y="68"/>
                        </a:cubicBezTo>
                        <a:cubicBezTo>
                          <a:pt x="280" y="67"/>
                          <a:pt x="280" y="67"/>
                          <a:pt x="280" y="67"/>
                        </a:cubicBezTo>
                        <a:cubicBezTo>
                          <a:pt x="279" y="66"/>
                          <a:pt x="276" y="64"/>
                          <a:pt x="273" y="63"/>
                        </a:cubicBezTo>
                        <a:cubicBezTo>
                          <a:pt x="266" y="59"/>
                          <a:pt x="261" y="56"/>
                          <a:pt x="261" y="53"/>
                        </a:cubicBezTo>
                        <a:cubicBezTo>
                          <a:pt x="261" y="52"/>
                          <a:pt x="261" y="52"/>
                          <a:pt x="261" y="52"/>
                        </a:cubicBezTo>
                        <a:cubicBezTo>
                          <a:pt x="261" y="47"/>
                          <a:pt x="260" y="38"/>
                          <a:pt x="276" y="33"/>
                        </a:cubicBezTo>
                        <a:cubicBezTo>
                          <a:pt x="288" y="30"/>
                          <a:pt x="293" y="28"/>
                          <a:pt x="301" y="26"/>
                        </a:cubicBezTo>
                        <a:cubicBezTo>
                          <a:pt x="302" y="26"/>
                          <a:pt x="302" y="26"/>
                          <a:pt x="302" y="26"/>
                        </a:cubicBezTo>
                        <a:cubicBezTo>
                          <a:pt x="305" y="25"/>
                          <a:pt x="309" y="25"/>
                          <a:pt x="314" y="23"/>
                        </a:cubicBezTo>
                        <a:cubicBezTo>
                          <a:pt x="320" y="22"/>
                          <a:pt x="322" y="20"/>
                          <a:pt x="322" y="18"/>
                        </a:cubicBezTo>
                        <a:cubicBezTo>
                          <a:pt x="322" y="16"/>
                          <a:pt x="322" y="14"/>
                          <a:pt x="335" y="12"/>
                        </a:cubicBezTo>
                        <a:cubicBezTo>
                          <a:pt x="345" y="10"/>
                          <a:pt x="353" y="6"/>
                          <a:pt x="358" y="3"/>
                        </a:cubicBezTo>
                        <a:cubicBezTo>
                          <a:pt x="363" y="1"/>
                          <a:pt x="366" y="0"/>
                          <a:pt x="368" y="0"/>
                        </a:cubicBezTo>
                        <a:cubicBezTo>
                          <a:pt x="370" y="0"/>
                          <a:pt x="371" y="0"/>
                          <a:pt x="372" y="1"/>
                        </a:cubicBezTo>
                        <a:cubicBezTo>
                          <a:pt x="374" y="3"/>
                          <a:pt x="379" y="4"/>
                          <a:pt x="385" y="4"/>
                        </a:cubicBezTo>
                        <a:cubicBezTo>
                          <a:pt x="390" y="4"/>
                          <a:pt x="396" y="4"/>
                          <a:pt x="398" y="7"/>
                        </a:cubicBezTo>
                        <a:cubicBezTo>
                          <a:pt x="399" y="9"/>
                          <a:pt x="399" y="11"/>
                          <a:pt x="397" y="13"/>
                        </a:cubicBezTo>
                        <a:cubicBezTo>
                          <a:pt x="395" y="19"/>
                          <a:pt x="394" y="22"/>
                          <a:pt x="395" y="24"/>
                        </a:cubicBezTo>
                        <a:cubicBezTo>
                          <a:pt x="396" y="25"/>
                          <a:pt x="398" y="25"/>
                          <a:pt x="401" y="26"/>
                        </a:cubicBezTo>
                        <a:cubicBezTo>
                          <a:pt x="403" y="26"/>
                          <a:pt x="405" y="27"/>
                          <a:pt x="407" y="27"/>
                        </a:cubicBezTo>
                        <a:cubicBezTo>
                          <a:pt x="410" y="28"/>
                          <a:pt x="411" y="28"/>
                          <a:pt x="413" y="28"/>
                        </a:cubicBezTo>
                        <a:cubicBezTo>
                          <a:pt x="415" y="28"/>
                          <a:pt x="415" y="28"/>
                          <a:pt x="415" y="28"/>
                        </a:cubicBezTo>
                        <a:cubicBezTo>
                          <a:pt x="419" y="28"/>
                          <a:pt x="422" y="29"/>
                          <a:pt x="432" y="39"/>
                        </a:cubicBezTo>
                        <a:cubicBezTo>
                          <a:pt x="440" y="47"/>
                          <a:pt x="441" y="51"/>
                          <a:pt x="442" y="54"/>
                        </a:cubicBezTo>
                        <a:cubicBezTo>
                          <a:pt x="443" y="59"/>
                          <a:pt x="444" y="61"/>
                          <a:pt x="453" y="65"/>
                        </a:cubicBezTo>
                        <a:cubicBezTo>
                          <a:pt x="460" y="69"/>
                          <a:pt x="464" y="70"/>
                          <a:pt x="467" y="70"/>
                        </a:cubicBezTo>
                        <a:cubicBezTo>
                          <a:pt x="471" y="71"/>
                          <a:pt x="474" y="71"/>
                          <a:pt x="480" y="77"/>
                        </a:cubicBezTo>
                        <a:cubicBezTo>
                          <a:pt x="482" y="79"/>
                          <a:pt x="484" y="81"/>
                          <a:pt x="485" y="82"/>
                        </a:cubicBezTo>
                        <a:cubicBezTo>
                          <a:pt x="486" y="84"/>
                          <a:pt x="487" y="84"/>
                          <a:pt x="488" y="84"/>
                        </a:cubicBezTo>
                        <a:cubicBezTo>
                          <a:pt x="488" y="84"/>
                          <a:pt x="489" y="84"/>
                          <a:pt x="489" y="84"/>
                        </a:cubicBezTo>
                        <a:cubicBezTo>
                          <a:pt x="491" y="84"/>
                          <a:pt x="494" y="83"/>
                          <a:pt x="500" y="83"/>
                        </a:cubicBezTo>
                        <a:cubicBezTo>
                          <a:pt x="513" y="83"/>
                          <a:pt x="518" y="80"/>
                          <a:pt x="526" y="76"/>
                        </a:cubicBezTo>
                        <a:cubicBezTo>
                          <a:pt x="529" y="74"/>
                          <a:pt x="532" y="73"/>
                          <a:pt x="537" y="71"/>
                        </a:cubicBezTo>
                        <a:cubicBezTo>
                          <a:pt x="552" y="64"/>
                          <a:pt x="563" y="61"/>
                          <a:pt x="571" y="61"/>
                        </a:cubicBezTo>
                        <a:cubicBezTo>
                          <a:pt x="573" y="61"/>
                          <a:pt x="575" y="60"/>
                          <a:pt x="577" y="60"/>
                        </a:cubicBezTo>
                        <a:cubicBezTo>
                          <a:pt x="580" y="59"/>
                          <a:pt x="582" y="58"/>
                          <a:pt x="585" y="58"/>
                        </a:cubicBezTo>
                        <a:cubicBezTo>
                          <a:pt x="589" y="58"/>
                          <a:pt x="593" y="60"/>
                          <a:pt x="597" y="64"/>
                        </a:cubicBezTo>
                        <a:cubicBezTo>
                          <a:pt x="603" y="69"/>
                          <a:pt x="610" y="70"/>
                          <a:pt x="616" y="71"/>
                        </a:cubicBezTo>
                        <a:cubicBezTo>
                          <a:pt x="623" y="72"/>
                          <a:pt x="627" y="73"/>
                          <a:pt x="627" y="78"/>
                        </a:cubicBezTo>
                        <a:cubicBezTo>
                          <a:pt x="627" y="81"/>
                          <a:pt x="628" y="85"/>
                          <a:pt x="629" y="89"/>
                        </a:cubicBezTo>
                        <a:cubicBezTo>
                          <a:pt x="631" y="97"/>
                          <a:pt x="634" y="105"/>
                          <a:pt x="627" y="111"/>
                        </a:cubicBezTo>
                        <a:cubicBezTo>
                          <a:pt x="623" y="115"/>
                          <a:pt x="619" y="118"/>
                          <a:pt x="616" y="121"/>
                        </a:cubicBezTo>
                        <a:cubicBezTo>
                          <a:pt x="610" y="125"/>
                          <a:pt x="606" y="129"/>
                          <a:pt x="606" y="132"/>
                        </a:cubicBezTo>
                        <a:cubicBezTo>
                          <a:pt x="606" y="134"/>
                          <a:pt x="606" y="135"/>
                          <a:pt x="607" y="136"/>
                        </a:cubicBezTo>
                        <a:cubicBezTo>
                          <a:pt x="607" y="139"/>
                          <a:pt x="608" y="141"/>
                          <a:pt x="601" y="148"/>
                        </a:cubicBezTo>
                        <a:cubicBezTo>
                          <a:pt x="596" y="153"/>
                          <a:pt x="582" y="155"/>
                          <a:pt x="573" y="156"/>
                        </a:cubicBezTo>
                        <a:cubicBezTo>
                          <a:pt x="572" y="156"/>
                          <a:pt x="571" y="157"/>
                          <a:pt x="570" y="157"/>
                        </a:cubicBezTo>
                        <a:cubicBezTo>
                          <a:pt x="570" y="159"/>
                          <a:pt x="570" y="159"/>
                          <a:pt x="570" y="159"/>
                        </a:cubicBezTo>
                        <a:cubicBezTo>
                          <a:pt x="573" y="160"/>
                          <a:pt x="576" y="160"/>
                          <a:pt x="579" y="161"/>
                        </a:cubicBezTo>
                        <a:cubicBezTo>
                          <a:pt x="584" y="162"/>
                          <a:pt x="586" y="162"/>
                          <a:pt x="587" y="163"/>
                        </a:cubicBezTo>
                        <a:cubicBezTo>
                          <a:pt x="587" y="164"/>
                          <a:pt x="587" y="164"/>
                          <a:pt x="587" y="165"/>
                        </a:cubicBezTo>
                        <a:cubicBezTo>
                          <a:pt x="587" y="165"/>
                          <a:pt x="587" y="166"/>
                          <a:pt x="587" y="166"/>
                        </a:cubicBezTo>
                        <a:cubicBezTo>
                          <a:pt x="587" y="167"/>
                          <a:pt x="586" y="168"/>
                          <a:pt x="586" y="168"/>
                        </a:cubicBezTo>
                        <a:cubicBezTo>
                          <a:pt x="586" y="168"/>
                          <a:pt x="586" y="168"/>
                          <a:pt x="586" y="168"/>
                        </a:cubicBezTo>
                        <a:cubicBezTo>
                          <a:pt x="585" y="169"/>
                          <a:pt x="584" y="170"/>
                          <a:pt x="582" y="171"/>
                        </a:cubicBezTo>
                        <a:cubicBezTo>
                          <a:pt x="582" y="171"/>
                          <a:pt x="582" y="171"/>
                          <a:pt x="582" y="171"/>
                        </a:cubicBezTo>
                        <a:cubicBezTo>
                          <a:pt x="582" y="171"/>
                          <a:pt x="582" y="171"/>
                          <a:pt x="582" y="171"/>
                        </a:cubicBezTo>
                        <a:cubicBezTo>
                          <a:pt x="581" y="172"/>
                          <a:pt x="579" y="173"/>
                          <a:pt x="578" y="174"/>
                        </a:cubicBezTo>
                        <a:cubicBezTo>
                          <a:pt x="577" y="174"/>
                          <a:pt x="577" y="174"/>
                          <a:pt x="577" y="174"/>
                        </a:cubicBezTo>
                        <a:cubicBezTo>
                          <a:pt x="577" y="174"/>
                          <a:pt x="577" y="174"/>
                          <a:pt x="577" y="174"/>
                        </a:cubicBezTo>
                        <a:cubicBezTo>
                          <a:pt x="577" y="175"/>
                          <a:pt x="576" y="176"/>
                          <a:pt x="576" y="178"/>
                        </a:cubicBezTo>
                        <a:cubicBezTo>
                          <a:pt x="575" y="179"/>
                          <a:pt x="575" y="181"/>
                          <a:pt x="576" y="182"/>
                        </a:cubicBezTo>
                        <a:cubicBezTo>
                          <a:pt x="576" y="183"/>
                          <a:pt x="576" y="183"/>
                          <a:pt x="576" y="184"/>
                        </a:cubicBezTo>
                        <a:cubicBezTo>
                          <a:pt x="576" y="184"/>
                          <a:pt x="576" y="184"/>
                          <a:pt x="576" y="184"/>
                        </a:cubicBezTo>
                        <a:cubicBezTo>
                          <a:pt x="576" y="184"/>
                          <a:pt x="576" y="184"/>
                          <a:pt x="576" y="184"/>
                        </a:cubicBezTo>
                        <a:cubicBezTo>
                          <a:pt x="577" y="186"/>
                          <a:pt x="577" y="189"/>
                          <a:pt x="577" y="191"/>
                        </a:cubicBezTo>
                        <a:cubicBezTo>
                          <a:pt x="577" y="197"/>
                          <a:pt x="577" y="197"/>
                          <a:pt x="577" y="197"/>
                        </a:cubicBezTo>
                        <a:cubicBezTo>
                          <a:pt x="577" y="198"/>
                          <a:pt x="577" y="199"/>
                          <a:pt x="577" y="200"/>
                        </a:cubicBezTo>
                        <a:cubicBezTo>
                          <a:pt x="577" y="201"/>
                          <a:pt x="578" y="201"/>
                          <a:pt x="578" y="202"/>
                        </a:cubicBezTo>
                        <a:cubicBezTo>
                          <a:pt x="578" y="203"/>
                          <a:pt x="578" y="203"/>
                          <a:pt x="578" y="203"/>
                        </a:cubicBezTo>
                        <a:cubicBezTo>
                          <a:pt x="579" y="203"/>
                          <a:pt x="579" y="203"/>
                          <a:pt x="579" y="203"/>
                        </a:cubicBezTo>
                        <a:cubicBezTo>
                          <a:pt x="579" y="203"/>
                          <a:pt x="579" y="203"/>
                          <a:pt x="580" y="203"/>
                        </a:cubicBezTo>
                        <a:cubicBezTo>
                          <a:pt x="581" y="203"/>
                          <a:pt x="581" y="203"/>
                          <a:pt x="581" y="203"/>
                        </a:cubicBezTo>
                        <a:cubicBezTo>
                          <a:pt x="585" y="201"/>
                          <a:pt x="585" y="201"/>
                          <a:pt x="585" y="201"/>
                        </a:cubicBezTo>
                        <a:cubicBezTo>
                          <a:pt x="585" y="201"/>
                          <a:pt x="585" y="201"/>
                          <a:pt x="585" y="201"/>
                        </a:cubicBezTo>
                        <a:cubicBezTo>
                          <a:pt x="585" y="202"/>
                          <a:pt x="584" y="203"/>
                          <a:pt x="584" y="206"/>
                        </a:cubicBezTo>
                        <a:cubicBezTo>
                          <a:pt x="583" y="208"/>
                          <a:pt x="583" y="211"/>
                          <a:pt x="584" y="212"/>
                        </a:cubicBezTo>
                        <a:cubicBezTo>
                          <a:pt x="584" y="214"/>
                          <a:pt x="585" y="216"/>
                          <a:pt x="586" y="217"/>
                        </a:cubicBezTo>
                        <a:cubicBezTo>
                          <a:pt x="587" y="218"/>
                          <a:pt x="589" y="220"/>
                          <a:pt x="591" y="221"/>
                        </a:cubicBezTo>
                        <a:cubicBezTo>
                          <a:pt x="593" y="221"/>
                          <a:pt x="594" y="222"/>
                          <a:pt x="595" y="222"/>
                        </a:cubicBezTo>
                        <a:cubicBezTo>
                          <a:pt x="596" y="223"/>
                          <a:pt x="597" y="223"/>
                          <a:pt x="597" y="224"/>
                        </a:cubicBezTo>
                        <a:cubicBezTo>
                          <a:pt x="598" y="224"/>
                          <a:pt x="598" y="224"/>
                          <a:pt x="598" y="224"/>
                        </a:cubicBezTo>
                        <a:cubicBezTo>
                          <a:pt x="598" y="224"/>
                          <a:pt x="598" y="224"/>
                          <a:pt x="598" y="224"/>
                        </a:cubicBezTo>
                        <a:cubicBezTo>
                          <a:pt x="599" y="224"/>
                          <a:pt x="601" y="225"/>
                          <a:pt x="603" y="225"/>
                        </a:cubicBezTo>
                        <a:cubicBezTo>
                          <a:pt x="603" y="226"/>
                          <a:pt x="605" y="227"/>
                          <a:pt x="604" y="229"/>
                        </a:cubicBezTo>
                        <a:cubicBezTo>
                          <a:pt x="604" y="230"/>
                          <a:pt x="604" y="230"/>
                          <a:pt x="604" y="231"/>
                        </a:cubicBezTo>
                        <a:cubicBezTo>
                          <a:pt x="604" y="232"/>
                          <a:pt x="603" y="233"/>
                          <a:pt x="604" y="235"/>
                        </a:cubicBezTo>
                        <a:cubicBezTo>
                          <a:pt x="604" y="236"/>
                          <a:pt x="605" y="237"/>
                          <a:pt x="605" y="238"/>
                        </a:cubicBezTo>
                        <a:cubicBezTo>
                          <a:pt x="605" y="238"/>
                          <a:pt x="606" y="239"/>
                          <a:pt x="606" y="239"/>
                        </a:cubicBezTo>
                        <a:cubicBezTo>
                          <a:pt x="606" y="240"/>
                          <a:pt x="606" y="240"/>
                          <a:pt x="606" y="240"/>
                        </a:cubicBezTo>
                        <a:cubicBezTo>
                          <a:pt x="606" y="240"/>
                          <a:pt x="606" y="240"/>
                          <a:pt x="606" y="240"/>
                        </a:cubicBezTo>
                        <a:cubicBezTo>
                          <a:pt x="607" y="241"/>
                          <a:pt x="608" y="242"/>
                          <a:pt x="609" y="244"/>
                        </a:cubicBezTo>
                        <a:cubicBezTo>
                          <a:pt x="609" y="245"/>
                          <a:pt x="609" y="247"/>
                          <a:pt x="610" y="247"/>
                        </a:cubicBezTo>
                        <a:cubicBezTo>
                          <a:pt x="610" y="247"/>
                          <a:pt x="610" y="247"/>
                          <a:pt x="610" y="247"/>
                        </a:cubicBezTo>
                        <a:cubicBezTo>
                          <a:pt x="610" y="247"/>
                          <a:pt x="610" y="247"/>
                          <a:pt x="610" y="247"/>
                        </a:cubicBezTo>
                        <a:cubicBezTo>
                          <a:pt x="611" y="248"/>
                          <a:pt x="611" y="250"/>
                          <a:pt x="611" y="251"/>
                        </a:cubicBezTo>
                        <a:cubicBezTo>
                          <a:pt x="611" y="251"/>
                          <a:pt x="611" y="251"/>
                          <a:pt x="611" y="251"/>
                        </a:cubicBezTo>
                        <a:cubicBezTo>
                          <a:pt x="611" y="252"/>
                          <a:pt x="610" y="252"/>
                          <a:pt x="610" y="253"/>
                        </a:cubicBezTo>
                        <a:cubicBezTo>
                          <a:pt x="609" y="254"/>
                          <a:pt x="608" y="255"/>
                          <a:pt x="608" y="256"/>
                        </a:cubicBezTo>
                        <a:cubicBezTo>
                          <a:pt x="608" y="256"/>
                          <a:pt x="608" y="256"/>
                          <a:pt x="608" y="256"/>
                        </a:cubicBezTo>
                        <a:cubicBezTo>
                          <a:pt x="608" y="256"/>
                          <a:pt x="608" y="256"/>
                          <a:pt x="608" y="256"/>
                        </a:cubicBezTo>
                        <a:cubicBezTo>
                          <a:pt x="607" y="257"/>
                          <a:pt x="606" y="259"/>
                          <a:pt x="605" y="259"/>
                        </a:cubicBezTo>
                        <a:cubicBezTo>
                          <a:pt x="604" y="259"/>
                          <a:pt x="604" y="259"/>
                          <a:pt x="604" y="259"/>
                        </a:cubicBezTo>
                        <a:cubicBezTo>
                          <a:pt x="604" y="259"/>
                          <a:pt x="604" y="259"/>
                          <a:pt x="604" y="259"/>
                        </a:cubicBezTo>
                        <a:cubicBezTo>
                          <a:pt x="603" y="260"/>
                          <a:pt x="601" y="261"/>
                          <a:pt x="600" y="261"/>
                        </a:cubicBezTo>
                        <a:cubicBezTo>
                          <a:pt x="599" y="261"/>
                          <a:pt x="596" y="262"/>
                          <a:pt x="594" y="263"/>
                        </a:cubicBezTo>
                        <a:cubicBezTo>
                          <a:pt x="594" y="263"/>
                          <a:pt x="594" y="263"/>
                          <a:pt x="594" y="263"/>
                        </a:cubicBezTo>
                        <a:cubicBezTo>
                          <a:pt x="594" y="263"/>
                          <a:pt x="594" y="263"/>
                          <a:pt x="594" y="263"/>
                        </a:cubicBezTo>
                        <a:cubicBezTo>
                          <a:pt x="592" y="265"/>
                          <a:pt x="592" y="265"/>
                          <a:pt x="592" y="266"/>
                        </a:cubicBezTo>
                        <a:cubicBezTo>
                          <a:pt x="592" y="266"/>
                          <a:pt x="592" y="266"/>
                          <a:pt x="592" y="266"/>
                        </a:cubicBezTo>
                        <a:cubicBezTo>
                          <a:pt x="591" y="267"/>
                          <a:pt x="589" y="269"/>
                          <a:pt x="587" y="269"/>
                        </a:cubicBezTo>
                        <a:cubicBezTo>
                          <a:pt x="586" y="269"/>
                          <a:pt x="585" y="269"/>
                          <a:pt x="584" y="269"/>
                        </a:cubicBezTo>
                        <a:cubicBezTo>
                          <a:pt x="583" y="269"/>
                          <a:pt x="581" y="269"/>
                          <a:pt x="580" y="268"/>
                        </a:cubicBezTo>
                        <a:cubicBezTo>
                          <a:pt x="577" y="265"/>
                          <a:pt x="577" y="265"/>
                          <a:pt x="577" y="265"/>
                        </a:cubicBezTo>
                        <a:cubicBezTo>
                          <a:pt x="575" y="263"/>
                          <a:pt x="574" y="261"/>
                          <a:pt x="574" y="259"/>
                        </a:cubicBezTo>
                        <a:cubicBezTo>
                          <a:pt x="574" y="257"/>
                          <a:pt x="573" y="256"/>
                          <a:pt x="572" y="256"/>
                        </a:cubicBezTo>
                        <a:cubicBezTo>
                          <a:pt x="572" y="256"/>
                          <a:pt x="571" y="256"/>
                          <a:pt x="571" y="257"/>
                        </a:cubicBezTo>
                        <a:cubicBezTo>
                          <a:pt x="568" y="257"/>
                          <a:pt x="566" y="257"/>
                          <a:pt x="565" y="258"/>
                        </a:cubicBezTo>
                        <a:cubicBezTo>
                          <a:pt x="564" y="258"/>
                          <a:pt x="563" y="258"/>
                          <a:pt x="562" y="258"/>
                        </a:cubicBezTo>
                        <a:cubicBezTo>
                          <a:pt x="561" y="258"/>
                          <a:pt x="561" y="258"/>
                          <a:pt x="560" y="258"/>
                        </a:cubicBezTo>
                        <a:cubicBezTo>
                          <a:pt x="558" y="259"/>
                          <a:pt x="558" y="259"/>
                          <a:pt x="558" y="259"/>
                        </a:cubicBezTo>
                        <a:cubicBezTo>
                          <a:pt x="558" y="259"/>
                          <a:pt x="558" y="259"/>
                          <a:pt x="558" y="259"/>
                        </a:cubicBezTo>
                        <a:cubicBezTo>
                          <a:pt x="558" y="260"/>
                          <a:pt x="558" y="260"/>
                          <a:pt x="557" y="260"/>
                        </a:cubicBezTo>
                        <a:cubicBezTo>
                          <a:pt x="557" y="261"/>
                          <a:pt x="557" y="261"/>
                          <a:pt x="557" y="261"/>
                        </a:cubicBezTo>
                        <a:cubicBezTo>
                          <a:pt x="557" y="261"/>
                          <a:pt x="557" y="261"/>
                          <a:pt x="557" y="261"/>
                        </a:cubicBezTo>
                        <a:cubicBezTo>
                          <a:pt x="556" y="262"/>
                          <a:pt x="556" y="264"/>
                          <a:pt x="557" y="266"/>
                        </a:cubicBezTo>
                        <a:cubicBezTo>
                          <a:pt x="557" y="266"/>
                          <a:pt x="557" y="266"/>
                          <a:pt x="558" y="267"/>
                        </a:cubicBezTo>
                        <a:cubicBezTo>
                          <a:pt x="558" y="268"/>
                          <a:pt x="558" y="270"/>
                          <a:pt x="558" y="271"/>
                        </a:cubicBezTo>
                        <a:cubicBezTo>
                          <a:pt x="558" y="271"/>
                          <a:pt x="558" y="271"/>
                          <a:pt x="558" y="271"/>
                        </a:cubicBezTo>
                        <a:cubicBezTo>
                          <a:pt x="558" y="272"/>
                          <a:pt x="558" y="272"/>
                          <a:pt x="558" y="272"/>
                        </a:cubicBezTo>
                        <a:cubicBezTo>
                          <a:pt x="559" y="272"/>
                          <a:pt x="559" y="273"/>
                          <a:pt x="559" y="273"/>
                        </a:cubicBezTo>
                        <a:cubicBezTo>
                          <a:pt x="560" y="275"/>
                          <a:pt x="561" y="277"/>
                          <a:pt x="562" y="278"/>
                        </a:cubicBezTo>
                        <a:cubicBezTo>
                          <a:pt x="563" y="280"/>
                          <a:pt x="564" y="282"/>
                          <a:pt x="566" y="284"/>
                        </a:cubicBezTo>
                        <a:cubicBezTo>
                          <a:pt x="567" y="286"/>
                          <a:pt x="569" y="288"/>
                          <a:pt x="570" y="289"/>
                        </a:cubicBezTo>
                        <a:cubicBezTo>
                          <a:pt x="571" y="291"/>
                          <a:pt x="572" y="293"/>
                          <a:pt x="572" y="295"/>
                        </a:cubicBezTo>
                        <a:cubicBezTo>
                          <a:pt x="572" y="296"/>
                          <a:pt x="572" y="298"/>
                          <a:pt x="571" y="300"/>
                        </a:cubicBezTo>
                        <a:cubicBezTo>
                          <a:pt x="570" y="302"/>
                          <a:pt x="570" y="303"/>
                          <a:pt x="571" y="305"/>
                        </a:cubicBezTo>
                        <a:cubicBezTo>
                          <a:pt x="571" y="306"/>
                          <a:pt x="572" y="308"/>
                          <a:pt x="574" y="309"/>
                        </a:cubicBezTo>
                        <a:cubicBezTo>
                          <a:pt x="574" y="310"/>
                          <a:pt x="575" y="311"/>
                          <a:pt x="574" y="312"/>
                        </a:cubicBezTo>
                        <a:cubicBezTo>
                          <a:pt x="574" y="313"/>
                          <a:pt x="574" y="313"/>
                          <a:pt x="573" y="313"/>
                        </a:cubicBezTo>
                        <a:cubicBezTo>
                          <a:pt x="573" y="314"/>
                          <a:pt x="573" y="314"/>
                          <a:pt x="573" y="314"/>
                        </a:cubicBezTo>
                        <a:cubicBezTo>
                          <a:pt x="572" y="314"/>
                          <a:pt x="572" y="314"/>
                          <a:pt x="572" y="314"/>
                        </a:cubicBezTo>
                        <a:cubicBezTo>
                          <a:pt x="572" y="314"/>
                          <a:pt x="572" y="315"/>
                          <a:pt x="572" y="315"/>
                        </a:cubicBezTo>
                        <a:cubicBezTo>
                          <a:pt x="571" y="316"/>
                          <a:pt x="571" y="316"/>
                          <a:pt x="571" y="317"/>
                        </a:cubicBezTo>
                        <a:cubicBezTo>
                          <a:pt x="570" y="317"/>
                          <a:pt x="570" y="317"/>
                          <a:pt x="570" y="317"/>
                        </a:cubicBezTo>
                        <a:cubicBezTo>
                          <a:pt x="570" y="317"/>
                          <a:pt x="570" y="317"/>
                          <a:pt x="570" y="317"/>
                        </a:cubicBezTo>
                        <a:cubicBezTo>
                          <a:pt x="570" y="318"/>
                          <a:pt x="570" y="319"/>
                          <a:pt x="571" y="319"/>
                        </a:cubicBezTo>
                        <a:cubicBezTo>
                          <a:pt x="572" y="320"/>
                          <a:pt x="572" y="322"/>
                          <a:pt x="572" y="324"/>
                        </a:cubicBezTo>
                        <a:cubicBezTo>
                          <a:pt x="571" y="325"/>
                          <a:pt x="572" y="327"/>
                          <a:pt x="573" y="328"/>
                        </a:cubicBezTo>
                        <a:cubicBezTo>
                          <a:pt x="573" y="328"/>
                          <a:pt x="573" y="328"/>
                          <a:pt x="573" y="328"/>
                        </a:cubicBezTo>
                        <a:cubicBezTo>
                          <a:pt x="573" y="328"/>
                          <a:pt x="573" y="328"/>
                          <a:pt x="573" y="328"/>
                        </a:cubicBezTo>
                        <a:cubicBezTo>
                          <a:pt x="574" y="328"/>
                          <a:pt x="575" y="329"/>
                          <a:pt x="575" y="329"/>
                        </a:cubicBezTo>
                        <a:cubicBezTo>
                          <a:pt x="576" y="330"/>
                          <a:pt x="576" y="330"/>
                          <a:pt x="576" y="330"/>
                        </a:cubicBezTo>
                        <a:cubicBezTo>
                          <a:pt x="577" y="329"/>
                          <a:pt x="577" y="329"/>
                          <a:pt x="577" y="329"/>
                        </a:cubicBezTo>
                        <a:cubicBezTo>
                          <a:pt x="577" y="329"/>
                          <a:pt x="577" y="329"/>
                          <a:pt x="578" y="329"/>
                        </a:cubicBezTo>
                        <a:cubicBezTo>
                          <a:pt x="580" y="328"/>
                          <a:pt x="581" y="327"/>
                          <a:pt x="582" y="327"/>
                        </a:cubicBezTo>
                        <a:cubicBezTo>
                          <a:pt x="582" y="327"/>
                          <a:pt x="582" y="327"/>
                          <a:pt x="582" y="327"/>
                        </a:cubicBezTo>
                        <a:cubicBezTo>
                          <a:pt x="583" y="327"/>
                          <a:pt x="583" y="327"/>
                          <a:pt x="583" y="327"/>
                        </a:cubicBezTo>
                        <a:cubicBezTo>
                          <a:pt x="584" y="325"/>
                          <a:pt x="585" y="324"/>
                          <a:pt x="585" y="324"/>
                        </a:cubicBezTo>
                        <a:cubicBezTo>
                          <a:pt x="585" y="324"/>
                          <a:pt x="585" y="324"/>
                          <a:pt x="585" y="324"/>
                        </a:cubicBezTo>
                        <a:cubicBezTo>
                          <a:pt x="585" y="324"/>
                          <a:pt x="585" y="324"/>
                          <a:pt x="585" y="324"/>
                        </a:cubicBezTo>
                        <a:cubicBezTo>
                          <a:pt x="586" y="322"/>
                          <a:pt x="587" y="321"/>
                          <a:pt x="588" y="321"/>
                        </a:cubicBezTo>
                        <a:cubicBezTo>
                          <a:pt x="589" y="321"/>
                          <a:pt x="590" y="323"/>
                          <a:pt x="592" y="324"/>
                        </a:cubicBezTo>
                        <a:cubicBezTo>
                          <a:pt x="593" y="326"/>
                          <a:pt x="595" y="329"/>
                          <a:pt x="597" y="331"/>
                        </a:cubicBezTo>
                        <a:cubicBezTo>
                          <a:pt x="598" y="333"/>
                          <a:pt x="598" y="334"/>
                          <a:pt x="598" y="335"/>
                        </a:cubicBezTo>
                        <a:cubicBezTo>
                          <a:pt x="598" y="336"/>
                          <a:pt x="598" y="336"/>
                          <a:pt x="598" y="336"/>
                        </a:cubicBezTo>
                        <a:cubicBezTo>
                          <a:pt x="599" y="336"/>
                          <a:pt x="599" y="336"/>
                          <a:pt x="599" y="336"/>
                        </a:cubicBezTo>
                        <a:cubicBezTo>
                          <a:pt x="600" y="336"/>
                          <a:pt x="600" y="337"/>
                          <a:pt x="600" y="337"/>
                        </a:cubicBezTo>
                        <a:cubicBezTo>
                          <a:pt x="600" y="337"/>
                          <a:pt x="601" y="337"/>
                          <a:pt x="601" y="338"/>
                        </a:cubicBezTo>
                        <a:cubicBezTo>
                          <a:pt x="602" y="338"/>
                          <a:pt x="602" y="338"/>
                          <a:pt x="603" y="339"/>
                        </a:cubicBezTo>
                        <a:cubicBezTo>
                          <a:pt x="604" y="339"/>
                          <a:pt x="604" y="340"/>
                          <a:pt x="605" y="340"/>
                        </a:cubicBezTo>
                        <a:cubicBezTo>
                          <a:pt x="605" y="342"/>
                          <a:pt x="607" y="342"/>
                          <a:pt x="608" y="343"/>
                        </a:cubicBezTo>
                        <a:cubicBezTo>
                          <a:pt x="611" y="345"/>
                          <a:pt x="611" y="346"/>
                          <a:pt x="612" y="346"/>
                        </a:cubicBezTo>
                        <a:cubicBezTo>
                          <a:pt x="612" y="346"/>
                          <a:pt x="612" y="346"/>
                          <a:pt x="612" y="346"/>
                        </a:cubicBezTo>
                        <a:cubicBezTo>
                          <a:pt x="613" y="346"/>
                          <a:pt x="614" y="347"/>
                          <a:pt x="615" y="347"/>
                        </a:cubicBezTo>
                        <a:cubicBezTo>
                          <a:pt x="615" y="347"/>
                          <a:pt x="615" y="347"/>
                          <a:pt x="615" y="347"/>
                        </a:cubicBezTo>
                        <a:cubicBezTo>
                          <a:pt x="615" y="346"/>
                          <a:pt x="615" y="346"/>
                          <a:pt x="615" y="346"/>
                        </a:cubicBezTo>
                        <a:cubicBezTo>
                          <a:pt x="621" y="346"/>
                          <a:pt x="621" y="346"/>
                          <a:pt x="621" y="346"/>
                        </a:cubicBezTo>
                        <a:cubicBezTo>
                          <a:pt x="621" y="346"/>
                          <a:pt x="622" y="346"/>
                          <a:pt x="623" y="347"/>
                        </a:cubicBezTo>
                        <a:cubicBezTo>
                          <a:pt x="624" y="347"/>
                          <a:pt x="625" y="347"/>
                          <a:pt x="625" y="347"/>
                        </a:cubicBezTo>
                        <a:cubicBezTo>
                          <a:pt x="627" y="348"/>
                          <a:pt x="629" y="350"/>
                          <a:pt x="630" y="350"/>
                        </a:cubicBezTo>
                        <a:cubicBezTo>
                          <a:pt x="632" y="352"/>
                          <a:pt x="633" y="354"/>
                          <a:pt x="635" y="354"/>
                        </a:cubicBezTo>
                        <a:cubicBezTo>
                          <a:pt x="637" y="355"/>
                          <a:pt x="640" y="356"/>
                          <a:pt x="641" y="356"/>
                        </a:cubicBezTo>
                        <a:cubicBezTo>
                          <a:pt x="641" y="356"/>
                          <a:pt x="643" y="357"/>
                          <a:pt x="644" y="357"/>
                        </a:cubicBezTo>
                        <a:cubicBezTo>
                          <a:pt x="644" y="357"/>
                          <a:pt x="644" y="357"/>
                          <a:pt x="644" y="357"/>
                        </a:cubicBezTo>
                        <a:cubicBezTo>
                          <a:pt x="644" y="357"/>
                          <a:pt x="644" y="357"/>
                          <a:pt x="644" y="357"/>
                        </a:cubicBezTo>
                        <a:cubicBezTo>
                          <a:pt x="645" y="358"/>
                          <a:pt x="645" y="358"/>
                          <a:pt x="645" y="358"/>
                        </a:cubicBezTo>
                        <a:cubicBezTo>
                          <a:pt x="645" y="358"/>
                          <a:pt x="645" y="359"/>
                          <a:pt x="644" y="360"/>
                        </a:cubicBezTo>
                        <a:cubicBezTo>
                          <a:pt x="644" y="360"/>
                          <a:pt x="644" y="360"/>
                          <a:pt x="644" y="360"/>
                        </a:cubicBezTo>
                        <a:cubicBezTo>
                          <a:pt x="644" y="361"/>
                          <a:pt x="644" y="361"/>
                          <a:pt x="644" y="361"/>
                        </a:cubicBezTo>
                        <a:cubicBezTo>
                          <a:pt x="644" y="363"/>
                          <a:pt x="644" y="363"/>
                          <a:pt x="644" y="364"/>
                        </a:cubicBezTo>
                        <a:cubicBezTo>
                          <a:pt x="644" y="364"/>
                          <a:pt x="644" y="364"/>
                          <a:pt x="644" y="364"/>
                        </a:cubicBezTo>
                        <a:cubicBezTo>
                          <a:pt x="644" y="364"/>
                          <a:pt x="644" y="364"/>
                          <a:pt x="644" y="364"/>
                        </a:cubicBezTo>
                        <a:cubicBezTo>
                          <a:pt x="644" y="366"/>
                          <a:pt x="646" y="368"/>
                          <a:pt x="649" y="368"/>
                        </a:cubicBezTo>
                        <a:cubicBezTo>
                          <a:pt x="649" y="368"/>
                          <a:pt x="649" y="368"/>
                          <a:pt x="649" y="368"/>
                        </a:cubicBezTo>
                        <a:cubicBezTo>
                          <a:pt x="649" y="368"/>
                          <a:pt x="649" y="368"/>
                          <a:pt x="649" y="368"/>
                        </a:cubicBezTo>
                        <a:cubicBezTo>
                          <a:pt x="651" y="368"/>
                          <a:pt x="653" y="370"/>
                          <a:pt x="654" y="371"/>
                        </a:cubicBezTo>
                        <a:cubicBezTo>
                          <a:pt x="654" y="371"/>
                          <a:pt x="654" y="371"/>
                          <a:pt x="654" y="371"/>
                        </a:cubicBezTo>
                        <a:cubicBezTo>
                          <a:pt x="654" y="371"/>
                          <a:pt x="656" y="371"/>
                          <a:pt x="657" y="372"/>
                        </a:cubicBezTo>
                        <a:cubicBezTo>
                          <a:pt x="658" y="372"/>
                          <a:pt x="659" y="373"/>
                          <a:pt x="660" y="373"/>
                        </a:cubicBezTo>
                        <a:cubicBezTo>
                          <a:pt x="660" y="373"/>
                          <a:pt x="660" y="373"/>
                          <a:pt x="660" y="373"/>
                        </a:cubicBezTo>
                        <a:cubicBezTo>
                          <a:pt x="661" y="373"/>
                          <a:pt x="661" y="373"/>
                          <a:pt x="661" y="373"/>
                        </a:cubicBezTo>
                        <a:cubicBezTo>
                          <a:pt x="663" y="373"/>
                          <a:pt x="667" y="374"/>
                          <a:pt x="668" y="375"/>
                        </a:cubicBezTo>
                        <a:cubicBezTo>
                          <a:pt x="669" y="376"/>
                          <a:pt x="669" y="376"/>
                          <a:pt x="669" y="376"/>
                        </a:cubicBezTo>
                        <a:cubicBezTo>
                          <a:pt x="669" y="376"/>
                          <a:pt x="669" y="376"/>
                          <a:pt x="669" y="376"/>
                        </a:cubicBezTo>
                        <a:cubicBezTo>
                          <a:pt x="670" y="376"/>
                          <a:pt x="673" y="378"/>
                          <a:pt x="674" y="379"/>
                        </a:cubicBezTo>
                        <a:cubicBezTo>
                          <a:pt x="674" y="379"/>
                          <a:pt x="674" y="379"/>
                          <a:pt x="674" y="379"/>
                        </a:cubicBezTo>
                        <a:cubicBezTo>
                          <a:pt x="674" y="380"/>
                          <a:pt x="674" y="380"/>
                          <a:pt x="674" y="380"/>
                        </a:cubicBezTo>
                        <a:cubicBezTo>
                          <a:pt x="675" y="380"/>
                          <a:pt x="676" y="381"/>
                          <a:pt x="677" y="381"/>
                        </a:cubicBezTo>
                        <a:cubicBezTo>
                          <a:pt x="677" y="382"/>
                          <a:pt x="678" y="383"/>
                          <a:pt x="679" y="383"/>
                        </a:cubicBezTo>
                        <a:cubicBezTo>
                          <a:pt x="682" y="386"/>
                          <a:pt x="682" y="386"/>
                          <a:pt x="682" y="386"/>
                        </a:cubicBezTo>
                        <a:cubicBezTo>
                          <a:pt x="682" y="386"/>
                          <a:pt x="682" y="386"/>
                          <a:pt x="682" y="386"/>
                        </a:cubicBezTo>
                        <a:cubicBezTo>
                          <a:pt x="682" y="386"/>
                          <a:pt x="679" y="388"/>
                          <a:pt x="677" y="390"/>
                        </a:cubicBezTo>
                        <a:cubicBezTo>
                          <a:pt x="669" y="397"/>
                          <a:pt x="669" y="397"/>
                          <a:pt x="669" y="397"/>
                        </a:cubicBezTo>
                        <a:cubicBezTo>
                          <a:pt x="669" y="398"/>
                          <a:pt x="669" y="398"/>
                          <a:pt x="669" y="398"/>
                        </a:cubicBezTo>
                        <a:cubicBezTo>
                          <a:pt x="669" y="399"/>
                          <a:pt x="667" y="400"/>
                          <a:pt x="666" y="400"/>
                        </a:cubicBezTo>
                        <a:cubicBezTo>
                          <a:pt x="665" y="400"/>
                          <a:pt x="664" y="401"/>
                          <a:pt x="663" y="402"/>
                        </a:cubicBezTo>
                        <a:cubicBezTo>
                          <a:pt x="662" y="402"/>
                          <a:pt x="662" y="402"/>
                          <a:pt x="662" y="402"/>
                        </a:cubicBezTo>
                        <a:cubicBezTo>
                          <a:pt x="662" y="403"/>
                          <a:pt x="662" y="403"/>
                          <a:pt x="662" y="403"/>
                        </a:cubicBezTo>
                        <a:cubicBezTo>
                          <a:pt x="662" y="405"/>
                          <a:pt x="662" y="407"/>
                          <a:pt x="661" y="408"/>
                        </a:cubicBezTo>
                        <a:cubicBezTo>
                          <a:pt x="661" y="408"/>
                          <a:pt x="661" y="408"/>
                          <a:pt x="661" y="408"/>
                        </a:cubicBezTo>
                        <a:cubicBezTo>
                          <a:pt x="661" y="408"/>
                          <a:pt x="661" y="408"/>
                          <a:pt x="661" y="408"/>
                        </a:cubicBezTo>
                        <a:cubicBezTo>
                          <a:pt x="660" y="409"/>
                          <a:pt x="658" y="410"/>
                          <a:pt x="656" y="410"/>
                        </a:cubicBezTo>
                        <a:cubicBezTo>
                          <a:pt x="655" y="410"/>
                          <a:pt x="653" y="411"/>
                          <a:pt x="653" y="411"/>
                        </a:cubicBezTo>
                        <a:cubicBezTo>
                          <a:pt x="653" y="412"/>
                          <a:pt x="653" y="412"/>
                          <a:pt x="653" y="412"/>
                        </a:cubicBezTo>
                        <a:cubicBezTo>
                          <a:pt x="653" y="412"/>
                          <a:pt x="653" y="412"/>
                          <a:pt x="653" y="412"/>
                        </a:cubicBezTo>
                        <a:cubicBezTo>
                          <a:pt x="652" y="412"/>
                          <a:pt x="652" y="413"/>
                          <a:pt x="652" y="414"/>
                        </a:cubicBezTo>
                        <a:cubicBezTo>
                          <a:pt x="652" y="414"/>
                          <a:pt x="652" y="416"/>
                          <a:pt x="653" y="416"/>
                        </a:cubicBezTo>
                        <a:cubicBezTo>
                          <a:pt x="653" y="417"/>
                          <a:pt x="652" y="419"/>
                          <a:pt x="652" y="420"/>
                        </a:cubicBezTo>
                        <a:cubicBezTo>
                          <a:pt x="652" y="421"/>
                          <a:pt x="651" y="421"/>
                          <a:pt x="651" y="422"/>
                        </a:cubicBezTo>
                        <a:cubicBezTo>
                          <a:pt x="651" y="423"/>
                          <a:pt x="650" y="424"/>
                          <a:pt x="649" y="425"/>
                        </a:cubicBezTo>
                        <a:cubicBezTo>
                          <a:pt x="648" y="426"/>
                          <a:pt x="647" y="427"/>
                          <a:pt x="647" y="428"/>
                        </a:cubicBezTo>
                        <a:cubicBezTo>
                          <a:pt x="646" y="429"/>
                          <a:pt x="645" y="431"/>
                          <a:pt x="646" y="433"/>
                        </a:cubicBezTo>
                        <a:cubicBezTo>
                          <a:pt x="646" y="434"/>
                          <a:pt x="646" y="435"/>
                          <a:pt x="646" y="436"/>
                        </a:cubicBezTo>
                        <a:cubicBezTo>
                          <a:pt x="647" y="437"/>
                          <a:pt x="647" y="438"/>
                          <a:pt x="647" y="438"/>
                        </a:cubicBezTo>
                        <a:cubicBezTo>
                          <a:pt x="647" y="438"/>
                          <a:pt x="647" y="439"/>
                          <a:pt x="646" y="440"/>
                        </a:cubicBezTo>
                        <a:cubicBezTo>
                          <a:pt x="646" y="440"/>
                          <a:pt x="646" y="441"/>
                          <a:pt x="646" y="442"/>
                        </a:cubicBezTo>
                        <a:cubicBezTo>
                          <a:pt x="646" y="442"/>
                          <a:pt x="646" y="442"/>
                          <a:pt x="646" y="442"/>
                        </a:cubicBezTo>
                        <a:cubicBezTo>
                          <a:pt x="646" y="443"/>
                          <a:pt x="645" y="443"/>
                          <a:pt x="645" y="444"/>
                        </a:cubicBezTo>
                        <a:cubicBezTo>
                          <a:pt x="644" y="445"/>
                          <a:pt x="643" y="446"/>
                          <a:pt x="642" y="447"/>
                        </a:cubicBezTo>
                        <a:cubicBezTo>
                          <a:pt x="642" y="447"/>
                          <a:pt x="642" y="447"/>
                          <a:pt x="642" y="447"/>
                        </a:cubicBezTo>
                        <a:cubicBezTo>
                          <a:pt x="642" y="447"/>
                          <a:pt x="642" y="447"/>
                          <a:pt x="642" y="447"/>
                        </a:cubicBezTo>
                        <a:cubicBezTo>
                          <a:pt x="642" y="448"/>
                          <a:pt x="641" y="449"/>
                          <a:pt x="640" y="450"/>
                        </a:cubicBezTo>
                        <a:cubicBezTo>
                          <a:pt x="640" y="450"/>
                          <a:pt x="640" y="450"/>
                          <a:pt x="640" y="450"/>
                        </a:cubicBezTo>
                        <a:cubicBezTo>
                          <a:pt x="640" y="453"/>
                          <a:pt x="640" y="453"/>
                          <a:pt x="640" y="453"/>
                        </a:cubicBezTo>
                        <a:cubicBezTo>
                          <a:pt x="640" y="453"/>
                          <a:pt x="639" y="455"/>
                          <a:pt x="637" y="457"/>
                        </a:cubicBezTo>
                        <a:cubicBezTo>
                          <a:pt x="636" y="458"/>
                          <a:pt x="636" y="460"/>
                          <a:pt x="636" y="461"/>
                        </a:cubicBezTo>
                        <a:cubicBezTo>
                          <a:pt x="636" y="461"/>
                          <a:pt x="636" y="461"/>
                          <a:pt x="636" y="461"/>
                        </a:cubicBezTo>
                        <a:cubicBezTo>
                          <a:pt x="639" y="464"/>
                          <a:pt x="639" y="464"/>
                          <a:pt x="639" y="464"/>
                        </a:cubicBezTo>
                        <a:cubicBezTo>
                          <a:pt x="640" y="465"/>
                          <a:pt x="640" y="465"/>
                          <a:pt x="640" y="465"/>
                        </a:cubicBezTo>
                        <a:cubicBezTo>
                          <a:pt x="642" y="467"/>
                          <a:pt x="642" y="467"/>
                          <a:pt x="642" y="467"/>
                        </a:cubicBezTo>
                        <a:cubicBezTo>
                          <a:pt x="642" y="467"/>
                          <a:pt x="642" y="467"/>
                          <a:pt x="642" y="467"/>
                        </a:cubicBezTo>
                        <a:cubicBezTo>
                          <a:pt x="644" y="467"/>
                          <a:pt x="647" y="470"/>
                          <a:pt x="648" y="471"/>
                        </a:cubicBezTo>
                        <a:cubicBezTo>
                          <a:pt x="649" y="471"/>
                          <a:pt x="652" y="473"/>
                          <a:pt x="655" y="474"/>
                        </a:cubicBezTo>
                        <a:cubicBezTo>
                          <a:pt x="656" y="475"/>
                          <a:pt x="657" y="475"/>
                          <a:pt x="658" y="475"/>
                        </a:cubicBezTo>
                        <a:cubicBezTo>
                          <a:pt x="659" y="475"/>
                          <a:pt x="660" y="475"/>
                          <a:pt x="661" y="475"/>
                        </a:cubicBezTo>
                        <a:cubicBezTo>
                          <a:pt x="661" y="474"/>
                          <a:pt x="662" y="474"/>
                          <a:pt x="663" y="474"/>
                        </a:cubicBezTo>
                        <a:cubicBezTo>
                          <a:pt x="664" y="474"/>
                          <a:pt x="667" y="475"/>
                          <a:pt x="668" y="476"/>
                        </a:cubicBezTo>
                        <a:cubicBezTo>
                          <a:pt x="669" y="477"/>
                          <a:pt x="670" y="478"/>
                          <a:pt x="672" y="479"/>
                        </a:cubicBezTo>
                        <a:cubicBezTo>
                          <a:pt x="673" y="480"/>
                          <a:pt x="674" y="481"/>
                          <a:pt x="675" y="481"/>
                        </a:cubicBezTo>
                        <a:cubicBezTo>
                          <a:pt x="677" y="483"/>
                          <a:pt x="683" y="485"/>
                          <a:pt x="684" y="485"/>
                        </a:cubicBezTo>
                        <a:cubicBezTo>
                          <a:pt x="685" y="486"/>
                          <a:pt x="687" y="486"/>
                          <a:pt x="688" y="487"/>
                        </a:cubicBezTo>
                        <a:cubicBezTo>
                          <a:pt x="689" y="487"/>
                          <a:pt x="690" y="488"/>
                          <a:pt x="690" y="488"/>
                        </a:cubicBezTo>
                        <a:cubicBezTo>
                          <a:pt x="692" y="489"/>
                          <a:pt x="693" y="491"/>
                          <a:pt x="694" y="492"/>
                        </a:cubicBezTo>
                        <a:cubicBezTo>
                          <a:pt x="695" y="495"/>
                          <a:pt x="697" y="497"/>
                          <a:pt x="698" y="498"/>
                        </a:cubicBezTo>
                        <a:cubicBezTo>
                          <a:pt x="699" y="499"/>
                          <a:pt x="700" y="500"/>
                          <a:pt x="702" y="500"/>
                        </a:cubicBezTo>
                        <a:cubicBezTo>
                          <a:pt x="703" y="500"/>
                          <a:pt x="706" y="501"/>
                          <a:pt x="708" y="502"/>
                        </a:cubicBezTo>
                        <a:cubicBezTo>
                          <a:pt x="709" y="504"/>
                          <a:pt x="712" y="505"/>
                          <a:pt x="715" y="506"/>
                        </a:cubicBezTo>
                        <a:cubicBezTo>
                          <a:pt x="717" y="508"/>
                          <a:pt x="720" y="509"/>
                          <a:pt x="722" y="510"/>
                        </a:cubicBezTo>
                        <a:cubicBezTo>
                          <a:pt x="724" y="512"/>
                          <a:pt x="726" y="513"/>
                          <a:pt x="727" y="513"/>
                        </a:cubicBezTo>
                        <a:cubicBezTo>
                          <a:pt x="727" y="513"/>
                          <a:pt x="727" y="513"/>
                          <a:pt x="727" y="513"/>
                        </a:cubicBezTo>
                        <a:cubicBezTo>
                          <a:pt x="728" y="514"/>
                          <a:pt x="729" y="514"/>
                          <a:pt x="729" y="514"/>
                        </a:cubicBezTo>
                        <a:cubicBezTo>
                          <a:pt x="731" y="514"/>
                          <a:pt x="732" y="514"/>
                          <a:pt x="733" y="513"/>
                        </a:cubicBezTo>
                        <a:cubicBezTo>
                          <a:pt x="734" y="513"/>
                          <a:pt x="735" y="513"/>
                          <a:pt x="737" y="513"/>
                        </a:cubicBezTo>
                        <a:cubicBezTo>
                          <a:pt x="738" y="513"/>
                          <a:pt x="739" y="513"/>
                          <a:pt x="740" y="513"/>
                        </a:cubicBezTo>
                        <a:cubicBezTo>
                          <a:pt x="742" y="514"/>
                          <a:pt x="745" y="516"/>
                          <a:pt x="748" y="517"/>
                        </a:cubicBezTo>
                        <a:cubicBezTo>
                          <a:pt x="749" y="518"/>
                          <a:pt x="750" y="518"/>
                          <a:pt x="751" y="519"/>
                        </a:cubicBezTo>
                        <a:cubicBezTo>
                          <a:pt x="753" y="520"/>
                          <a:pt x="755" y="521"/>
                          <a:pt x="756" y="522"/>
                        </a:cubicBezTo>
                        <a:cubicBezTo>
                          <a:pt x="757" y="523"/>
                          <a:pt x="759" y="524"/>
                          <a:pt x="762" y="524"/>
                        </a:cubicBezTo>
                        <a:cubicBezTo>
                          <a:pt x="762" y="524"/>
                          <a:pt x="763" y="524"/>
                          <a:pt x="764" y="523"/>
                        </a:cubicBezTo>
                        <a:cubicBezTo>
                          <a:pt x="767" y="523"/>
                          <a:pt x="769" y="523"/>
                          <a:pt x="770" y="522"/>
                        </a:cubicBezTo>
                        <a:cubicBezTo>
                          <a:pt x="771" y="522"/>
                          <a:pt x="772" y="524"/>
                          <a:pt x="772" y="526"/>
                        </a:cubicBezTo>
                        <a:cubicBezTo>
                          <a:pt x="772" y="526"/>
                          <a:pt x="772" y="526"/>
                          <a:pt x="772" y="526"/>
                        </a:cubicBezTo>
                        <a:cubicBezTo>
                          <a:pt x="773" y="527"/>
                          <a:pt x="773" y="527"/>
                          <a:pt x="773" y="527"/>
                        </a:cubicBezTo>
                        <a:cubicBezTo>
                          <a:pt x="773" y="529"/>
                          <a:pt x="774" y="530"/>
                          <a:pt x="776" y="532"/>
                        </a:cubicBezTo>
                        <a:cubicBezTo>
                          <a:pt x="777" y="533"/>
                          <a:pt x="778" y="534"/>
                          <a:pt x="780" y="534"/>
                        </a:cubicBezTo>
                        <a:cubicBezTo>
                          <a:pt x="781" y="534"/>
                          <a:pt x="781" y="534"/>
                          <a:pt x="782" y="534"/>
                        </a:cubicBezTo>
                        <a:cubicBezTo>
                          <a:pt x="784" y="534"/>
                          <a:pt x="785" y="535"/>
                          <a:pt x="786" y="535"/>
                        </a:cubicBezTo>
                        <a:cubicBezTo>
                          <a:pt x="787" y="535"/>
                          <a:pt x="787" y="535"/>
                          <a:pt x="787" y="535"/>
                        </a:cubicBezTo>
                        <a:cubicBezTo>
                          <a:pt x="788" y="535"/>
                          <a:pt x="790" y="535"/>
                          <a:pt x="791" y="535"/>
                        </a:cubicBezTo>
                        <a:cubicBezTo>
                          <a:pt x="793" y="535"/>
                          <a:pt x="793" y="535"/>
                          <a:pt x="793" y="535"/>
                        </a:cubicBezTo>
                        <a:cubicBezTo>
                          <a:pt x="795" y="535"/>
                          <a:pt x="797" y="536"/>
                          <a:pt x="798" y="537"/>
                        </a:cubicBezTo>
                        <a:cubicBezTo>
                          <a:pt x="798" y="537"/>
                          <a:pt x="798" y="537"/>
                          <a:pt x="798" y="537"/>
                        </a:cubicBezTo>
                        <a:cubicBezTo>
                          <a:pt x="798" y="537"/>
                          <a:pt x="798" y="537"/>
                          <a:pt x="798" y="537"/>
                        </a:cubicBezTo>
                        <a:cubicBezTo>
                          <a:pt x="799" y="538"/>
                          <a:pt x="801" y="539"/>
                          <a:pt x="802" y="540"/>
                        </a:cubicBezTo>
                        <a:cubicBezTo>
                          <a:pt x="802" y="540"/>
                          <a:pt x="802" y="540"/>
                          <a:pt x="802" y="540"/>
                        </a:cubicBezTo>
                        <a:cubicBezTo>
                          <a:pt x="802" y="541"/>
                          <a:pt x="802" y="541"/>
                          <a:pt x="802" y="541"/>
                        </a:cubicBezTo>
                        <a:cubicBezTo>
                          <a:pt x="803" y="541"/>
                          <a:pt x="803" y="541"/>
                          <a:pt x="803" y="541"/>
                        </a:cubicBezTo>
                        <a:cubicBezTo>
                          <a:pt x="804" y="541"/>
                          <a:pt x="805" y="541"/>
                          <a:pt x="805" y="540"/>
                        </a:cubicBezTo>
                        <a:cubicBezTo>
                          <a:pt x="806" y="539"/>
                          <a:pt x="807" y="538"/>
                          <a:pt x="807" y="537"/>
                        </a:cubicBezTo>
                        <a:cubicBezTo>
                          <a:pt x="807" y="536"/>
                          <a:pt x="809" y="535"/>
                          <a:pt x="810" y="535"/>
                        </a:cubicBezTo>
                        <a:cubicBezTo>
                          <a:pt x="811" y="535"/>
                          <a:pt x="811" y="535"/>
                          <a:pt x="811" y="535"/>
                        </a:cubicBezTo>
                        <a:cubicBezTo>
                          <a:pt x="811" y="535"/>
                          <a:pt x="811" y="535"/>
                          <a:pt x="811" y="535"/>
                        </a:cubicBezTo>
                        <a:cubicBezTo>
                          <a:pt x="812" y="534"/>
                          <a:pt x="814" y="534"/>
                          <a:pt x="816" y="534"/>
                        </a:cubicBezTo>
                        <a:cubicBezTo>
                          <a:pt x="818" y="534"/>
                          <a:pt x="820" y="535"/>
                          <a:pt x="823" y="535"/>
                        </a:cubicBezTo>
                        <a:cubicBezTo>
                          <a:pt x="824" y="537"/>
                          <a:pt x="826" y="537"/>
                          <a:pt x="828" y="537"/>
                        </a:cubicBezTo>
                        <a:cubicBezTo>
                          <a:pt x="828" y="537"/>
                          <a:pt x="828" y="537"/>
                          <a:pt x="828" y="537"/>
                        </a:cubicBezTo>
                        <a:cubicBezTo>
                          <a:pt x="829" y="537"/>
                          <a:pt x="829" y="537"/>
                          <a:pt x="829" y="537"/>
                        </a:cubicBezTo>
                        <a:cubicBezTo>
                          <a:pt x="831" y="537"/>
                          <a:pt x="831" y="537"/>
                          <a:pt x="831" y="537"/>
                        </a:cubicBezTo>
                        <a:cubicBezTo>
                          <a:pt x="831" y="536"/>
                          <a:pt x="831" y="536"/>
                          <a:pt x="831" y="536"/>
                        </a:cubicBezTo>
                        <a:cubicBezTo>
                          <a:pt x="831" y="536"/>
                          <a:pt x="831" y="536"/>
                          <a:pt x="831" y="536"/>
                        </a:cubicBezTo>
                        <a:cubicBezTo>
                          <a:pt x="831" y="536"/>
                          <a:pt x="831" y="536"/>
                          <a:pt x="831" y="536"/>
                        </a:cubicBezTo>
                        <a:cubicBezTo>
                          <a:pt x="831" y="536"/>
                          <a:pt x="831" y="536"/>
                          <a:pt x="831" y="536"/>
                        </a:cubicBezTo>
                        <a:cubicBezTo>
                          <a:pt x="832" y="536"/>
                          <a:pt x="832" y="536"/>
                          <a:pt x="832" y="536"/>
                        </a:cubicBezTo>
                        <a:cubicBezTo>
                          <a:pt x="833" y="536"/>
                          <a:pt x="833" y="536"/>
                          <a:pt x="834" y="535"/>
                        </a:cubicBezTo>
                        <a:cubicBezTo>
                          <a:pt x="836" y="534"/>
                          <a:pt x="837" y="534"/>
                          <a:pt x="838" y="534"/>
                        </a:cubicBezTo>
                        <a:cubicBezTo>
                          <a:pt x="838" y="534"/>
                          <a:pt x="838" y="534"/>
                          <a:pt x="838" y="534"/>
                        </a:cubicBezTo>
                        <a:cubicBezTo>
                          <a:pt x="838" y="534"/>
                          <a:pt x="838" y="534"/>
                          <a:pt x="838" y="534"/>
                        </a:cubicBezTo>
                        <a:cubicBezTo>
                          <a:pt x="840" y="534"/>
                          <a:pt x="840" y="534"/>
                          <a:pt x="840" y="534"/>
                        </a:cubicBezTo>
                        <a:cubicBezTo>
                          <a:pt x="840" y="533"/>
                          <a:pt x="841" y="533"/>
                          <a:pt x="841" y="533"/>
                        </a:cubicBezTo>
                        <a:cubicBezTo>
                          <a:pt x="842" y="532"/>
                          <a:pt x="844" y="532"/>
                          <a:pt x="845" y="532"/>
                        </a:cubicBezTo>
                        <a:cubicBezTo>
                          <a:pt x="846" y="532"/>
                          <a:pt x="847" y="532"/>
                          <a:pt x="848" y="532"/>
                        </a:cubicBezTo>
                        <a:cubicBezTo>
                          <a:pt x="850" y="534"/>
                          <a:pt x="851" y="534"/>
                          <a:pt x="853" y="535"/>
                        </a:cubicBezTo>
                        <a:cubicBezTo>
                          <a:pt x="854" y="535"/>
                          <a:pt x="854" y="535"/>
                          <a:pt x="855" y="536"/>
                        </a:cubicBezTo>
                        <a:cubicBezTo>
                          <a:pt x="856" y="537"/>
                          <a:pt x="858" y="537"/>
                          <a:pt x="859" y="537"/>
                        </a:cubicBezTo>
                        <a:cubicBezTo>
                          <a:pt x="860" y="537"/>
                          <a:pt x="860" y="537"/>
                          <a:pt x="860" y="537"/>
                        </a:cubicBezTo>
                        <a:cubicBezTo>
                          <a:pt x="862" y="537"/>
                          <a:pt x="865" y="538"/>
                          <a:pt x="867" y="539"/>
                        </a:cubicBezTo>
                        <a:cubicBezTo>
                          <a:pt x="868" y="540"/>
                          <a:pt x="870" y="541"/>
                          <a:pt x="872" y="543"/>
                        </a:cubicBezTo>
                        <a:cubicBezTo>
                          <a:pt x="873" y="544"/>
                          <a:pt x="874" y="546"/>
                          <a:pt x="874" y="548"/>
                        </a:cubicBezTo>
                        <a:cubicBezTo>
                          <a:pt x="874" y="549"/>
                          <a:pt x="874" y="550"/>
                          <a:pt x="873" y="551"/>
                        </a:cubicBezTo>
                        <a:cubicBezTo>
                          <a:pt x="873" y="552"/>
                          <a:pt x="873" y="553"/>
                          <a:pt x="873" y="554"/>
                        </a:cubicBezTo>
                        <a:cubicBezTo>
                          <a:pt x="873" y="554"/>
                          <a:pt x="873" y="554"/>
                          <a:pt x="873" y="554"/>
                        </a:cubicBezTo>
                        <a:cubicBezTo>
                          <a:pt x="873" y="554"/>
                          <a:pt x="873" y="554"/>
                          <a:pt x="873" y="554"/>
                        </a:cubicBezTo>
                        <a:cubicBezTo>
                          <a:pt x="873" y="555"/>
                          <a:pt x="875" y="556"/>
                          <a:pt x="876" y="556"/>
                        </a:cubicBezTo>
                        <a:cubicBezTo>
                          <a:pt x="878" y="557"/>
                          <a:pt x="879" y="557"/>
                          <a:pt x="881" y="557"/>
                        </a:cubicBezTo>
                        <a:cubicBezTo>
                          <a:pt x="882" y="557"/>
                          <a:pt x="884" y="557"/>
                          <a:pt x="885" y="558"/>
                        </a:cubicBezTo>
                        <a:cubicBezTo>
                          <a:pt x="887" y="558"/>
                          <a:pt x="890" y="560"/>
                          <a:pt x="891" y="561"/>
                        </a:cubicBezTo>
                        <a:cubicBezTo>
                          <a:pt x="891" y="562"/>
                          <a:pt x="891" y="562"/>
                          <a:pt x="891" y="562"/>
                        </a:cubicBezTo>
                        <a:cubicBezTo>
                          <a:pt x="891" y="562"/>
                          <a:pt x="891" y="562"/>
                          <a:pt x="891" y="562"/>
                        </a:cubicBezTo>
                        <a:cubicBezTo>
                          <a:pt x="893" y="563"/>
                          <a:pt x="894" y="563"/>
                          <a:pt x="896" y="563"/>
                        </a:cubicBezTo>
                        <a:cubicBezTo>
                          <a:pt x="898" y="563"/>
                          <a:pt x="900" y="564"/>
                          <a:pt x="901" y="566"/>
                        </a:cubicBezTo>
                        <a:cubicBezTo>
                          <a:pt x="902" y="567"/>
                          <a:pt x="904" y="569"/>
                          <a:pt x="906" y="569"/>
                        </a:cubicBezTo>
                        <a:cubicBezTo>
                          <a:pt x="907" y="569"/>
                          <a:pt x="908" y="569"/>
                          <a:pt x="909" y="569"/>
                        </a:cubicBezTo>
                        <a:cubicBezTo>
                          <a:pt x="911" y="569"/>
                          <a:pt x="912" y="569"/>
                          <a:pt x="913" y="568"/>
                        </a:cubicBezTo>
                        <a:cubicBezTo>
                          <a:pt x="914" y="568"/>
                          <a:pt x="914" y="567"/>
                          <a:pt x="915" y="567"/>
                        </a:cubicBezTo>
                        <a:cubicBezTo>
                          <a:pt x="916" y="566"/>
                          <a:pt x="918" y="565"/>
                          <a:pt x="919" y="565"/>
                        </a:cubicBezTo>
                        <a:cubicBezTo>
                          <a:pt x="920" y="565"/>
                          <a:pt x="920" y="565"/>
                          <a:pt x="920" y="565"/>
                        </a:cubicBezTo>
                        <a:cubicBezTo>
                          <a:pt x="920" y="565"/>
                          <a:pt x="920" y="565"/>
                          <a:pt x="920" y="565"/>
                        </a:cubicBezTo>
                        <a:cubicBezTo>
                          <a:pt x="921" y="565"/>
                          <a:pt x="922" y="565"/>
                          <a:pt x="923" y="565"/>
                        </a:cubicBezTo>
                        <a:cubicBezTo>
                          <a:pt x="924" y="565"/>
                          <a:pt x="925" y="565"/>
                          <a:pt x="926" y="565"/>
                        </a:cubicBezTo>
                        <a:cubicBezTo>
                          <a:pt x="927" y="565"/>
                          <a:pt x="927" y="567"/>
                          <a:pt x="927" y="569"/>
                        </a:cubicBezTo>
                        <a:cubicBezTo>
                          <a:pt x="927" y="569"/>
                          <a:pt x="927" y="569"/>
                          <a:pt x="927" y="569"/>
                        </a:cubicBezTo>
                        <a:cubicBezTo>
                          <a:pt x="928" y="569"/>
                          <a:pt x="928" y="569"/>
                          <a:pt x="928" y="569"/>
                        </a:cubicBezTo>
                        <a:cubicBezTo>
                          <a:pt x="928" y="570"/>
                          <a:pt x="928" y="571"/>
                          <a:pt x="928" y="571"/>
                        </a:cubicBezTo>
                        <a:cubicBezTo>
                          <a:pt x="929" y="573"/>
                          <a:pt x="930" y="574"/>
                          <a:pt x="930" y="574"/>
                        </a:cubicBezTo>
                        <a:cubicBezTo>
                          <a:pt x="931" y="575"/>
                          <a:pt x="933" y="577"/>
                          <a:pt x="935" y="577"/>
                        </a:cubicBezTo>
                        <a:cubicBezTo>
                          <a:pt x="935" y="577"/>
                          <a:pt x="935" y="577"/>
                          <a:pt x="935" y="577"/>
                        </a:cubicBezTo>
                        <a:cubicBezTo>
                          <a:pt x="935" y="577"/>
                          <a:pt x="935" y="577"/>
                          <a:pt x="935" y="577"/>
                        </a:cubicBezTo>
                        <a:cubicBezTo>
                          <a:pt x="935" y="577"/>
                          <a:pt x="935" y="577"/>
                          <a:pt x="935" y="577"/>
                        </a:cubicBezTo>
                        <a:cubicBezTo>
                          <a:pt x="937" y="577"/>
                          <a:pt x="938" y="576"/>
                          <a:pt x="938" y="576"/>
                        </a:cubicBezTo>
                        <a:cubicBezTo>
                          <a:pt x="938" y="576"/>
                          <a:pt x="938" y="576"/>
                          <a:pt x="938" y="576"/>
                        </a:cubicBezTo>
                        <a:cubicBezTo>
                          <a:pt x="938" y="575"/>
                          <a:pt x="938" y="575"/>
                          <a:pt x="938" y="575"/>
                        </a:cubicBezTo>
                        <a:cubicBezTo>
                          <a:pt x="939" y="574"/>
                          <a:pt x="942" y="573"/>
                          <a:pt x="944" y="573"/>
                        </a:cubicBezTo>
                        <a:cubicBezTo>
                          <a:pt x="945" y="573"/>
                          <a:pt x="947" y="574"/>
                          <a:pt x="949" y="575"/>
                        </a:cubicBezTo>
                        <a:cubicBezTo>
                          <a:pt x="949" y="575"/>
                          <a:pt x="950" y="575"/>
                          <a:pt x="953" y="575"/>
                        </a:cubicBezTo>
                        <a:cubicBezTo>
                          <a:pt x="953" y="575"/>
                          <a:pt x="955" y="575"/>
                          <a:pt x="956" y="575"/>
                        </a:cubicBezTo>
                        <a:cubicBezTo>
                          <a:pt x="959" y="575"/>
                          <a:pt x="961" y="576"/>
                          <a:pt x="962" y="576"/>
                        </a:cubicBezTo>
                        <a:cubicBezTo>
                          <a:pt x="963" y="576"/>
                          <a:pt x="964" y="576"/>
                          <a:pt x="964" y="577"/>
                        </a:cubicBezTo>
                        <a:cubicBezTo>
                          <a:pt x="966" y="578"/>
                          <a:pt x="969" y="579"/>
                          <a:pt x="971" y="580"/>
                        </a:cubicBezTo>
                        <a:cubicBezTo>
                          <a:pt x="976" y="581"/>
                          <a:pt x="976" y="581"/>
                          <a:pt x="976" y="581"/>
                        </a:cubicBezTo>
                        <a:cubicBezTo>
                          <a:pt x="977" y="581"/>
                          <a:pt x="979" y="582"/>
                          <a:pt x="980" y="582"/>
                        </a:cubicBezTo>
                        <a:cubicBezTo>
                          <a:pt x="980" y="582"/>
                          <a:pt x="980" y="582"/>
                          <a:pt x="980" y="582"/>
                        </a:cubicBezTo>
                        <a:cubicBezTo>
                          <a:pt x="981" y="582"/>
                          <a:pt x="981" y="582"/>
                          <a:pt x="981" y="582"/>
                        </a:cubicBezTo>
                        <a:cubicBezTo>
                          <a:pt x="983" y="582"/>
                          <a:pt x="986" y="582"/>
                          <a:pt x="987" y="581"/>
                        </a:cubicBezTo>
                        <a:cubicBezTo>
                          <a:pt x="989" y="581"/>
                          <a:pt x="991" y="580"/>
                          <a:pt x="992" y="579"/>
                        </a:cubicBezTo>
                        <a:cubicBezTo>
                          <a:pt x="993" y="578"/>
                          <a:pt x="994" y="577"/>
                          <a:pt x="996" y="577"/>
                        </a:cubicBezTo>
                        <a:cubicBezTo>
                          <a:pt x="996" y="577"/>
                          <a:pt x="996" y="577"/>
                          <a:pt x="996" y="577"/>
                        </a:cubicBezTo>
                        <a:cubicBezTo>
                          <a:pt x="996" y="577"/>
                          <a:pt x="996" y="577"/>
                          <a:pt x="996" y="577"/>
                        </a:cubicBezTo>
                        <a:cubicBezTo>
                          <a:pt x="997" y="577"/>
                          <a:pt x="997" y="576"/>
                          <a:pt x="997" y="576"/>
                        </a:cubicBezTo>
                        <a:cubicBezTo>
                          <a:pt x="998" y="576"/>
                          <a:pt x="999" y="577"/>
                          <a:pt x="1000" y="578"/>
                        </a:cubicBezTo>
                        <a:cubicBezTo>
                          <a:pt x="1000" y="579"/>
                          <a:pt x="1001" y="579"/>
                          <a:pt x="1001" y="580"/>
                        </a:cubicBezTo>
                        <a:cubicBezTo>
                          <a:pt x="1002" y="581"/>
                          <a:pt x="1002" y="581"/>
                          <a:pt x="1002" y="582"/>
                        </a:cubicBezTo>
                        <a:cubicBezTo>
                          <a:pt x="1003" y="582"/>
                          <a:pt x="1005" y="583"/>
                          <a:pt x="1007" y="583"/>
                        </a:cubicBezTo>
                        <a:cubicBezTo>
                          <a:pt x="1007" y="583"/>
                          <a:pt x="1007" y="583"/>
                          <a:pt x="1007" y="583"/>
                        </a:cubicBezTo>
                        <a:cubicBezTo>
                          <a:pt x="1008" y="583"/>
                          <a:pt x="1009" y="584"/>
                          <a:pt x="1010" y="584"/>
                        </a:cubicBezTo>
                        <a:cubicBezTo>
                          <a:pt x="1011" y="584"/>
                          <a:pt x="1011" y="584"/>
                          <a:pt x="1011" y="584"/>
                        </a:cubicBezTo>
                        <a:cubicBezTo>
                          <a:pt x="1013" y="584"/>
                          <a:pt x="1014" y="584"/>
                          <a:pt x="1015" y="583"/>
                        </a:cubicBezTo>
                        <a:cubicBezTo>
                          <a:pt x="1016" y="582"/>
                          <a:pt x="1018" y="581"/>
                          <a:pt x="1020" y="581"/>
                        </a:cubicBezTo>
                        <a:cubicBezTo>
                          <a:pt x="1020" y="581"/>
                          <a:pt x="1020" y="581"/>
                          <a:pt x="1020" y="581"/>
                        </a:cubicBezTo>
                        <a:cubicBezTo>
                          <a:pt x="1021" y="581"/>
                          <a:pt x="1021" y="581"/>
                          <a:pt x="1021" y="581"/>
                        </a:cubicBezTo>
                        <a:cubicBezTo>
                          <a:pt x="1021" y="581"/>
                          <a:pt x="1021" y="581"/>
                          <a:pt x="1022" y="581"/>
                        </a:cubicBezTo>
                        <a:cubicBezTo>
                          <a:pt x="1023" y="581"/>
                          <a:pt x="1024" y="581"/>
                          <a:pt x="1026" y="582"/>
                        </a:cubicBezTo>
                        <a:cubicBezTo>
                          <a:pt x="1026" y="582"/>
                          <a:pt x="1026" y="582"/>
                          <a:pt x="1026" y="582"/>
                        </a:cubicBezTo>
                        <a:cubicBezTo>
                          <a:pt x="1027" y="582"/>
                          <a:pt x="1027" y="582"/>
                          <a:pt x="1027" y="582"/>
                        </a:cubicBezTo>
                        <a:cubicBezTo>
                          <a:pt x="1028" y="582"/>
                          <a:pt x="1029" y="582"/>
                          <a:pt x="1029" y="581"/>
                        </a:cubicBezTo>
                        <a:cubicBezTo>
                          <a:pt x="1030" y="580"/>
                          <a:pt x="1031" y="580"/>
                          <a:pt x="1032" y="580"/>
                        </a:cubicBezTo>
                        <a:cubicBezTo>
                          <a:pt x="1033" y="580"/>
                          <a:pt x="1035" y="579"/>
                          <a:pt x="1035" y="578"/>
                        </a:cubicBezTo>
                        <a:cubicBezTo>
                          <a:pt x="1037" y="577"/>
                          <a:pt x="1039" y="577"/>
                          <a:pt x="1041" y="577"/>
                        </a:cubicBezTo>
                        <a:cubicBezTo>
                          <a:pt x="1043" y="577"/>
                          <a:pt x="1044" y="579"/>
                          <a:pt x="1045" y="580"/>
                        </a:cubicBezTo>
                        <a:cubicBezTo>
                          <a:pt x="1046" y="581"/>
                          <a:pt x="1047" y="581"/>
                          <a:pt x="1048" y="581"/>
                        </a:cubicBezTo>
                        <a:cubicBezTo>
                          <a:pt x="1049" y="581"/>
                          <a:pt x="1049" y="581"/>
                          <a:pt x="1049" y="581"/>
                        </a:cubicBezTo>
                        <a:cubicBezTo>
                          <a:pt x="1049" y="581"/>
                          <a:pt x="1049" y="581"/>
                          <a:pt x="1049" y="581"/>
                        </a:cubicBezTo>
                        <a:cubicBezTo>
                          <a:pt x="1050" y="580"/>
                          <a:pt x="1052" y="578"/>
                          <a:pt x="1052" y="575"/>
                        </a:cubicBezTo>
                        <a:cubicBezTo>
                          <a:pt x="1053" y="573"/>
                          <a:pt x="1053" y="571"/>
                          <a:pt x="1053" y="571"/>
                        </a:cubicBezTo>
                        <a:cubicBezTo>
                          <a:pt x="1053" y="571"/>
                          <a:pt x="1053" y="571"/>
                          <a:pt x="1053" y="571"/>
                        </a:cubicBezTo>
                        <a:cubicBezTo>
                          <a:pt x="1055" y="567"/>
                          <a:pt x="1055" y="567"/>
                          <a:pt x="1055" y="567"/>
                        </a:cubicBezTo>
                        <a:cubicBezTo>
                          <a:pt x="1056" y="566"/>
                          <a:pt x="1056" y="563"/>
                          <a:pt x="1056" y="560"/>
                        </a:cubicBezTo>
                        <a:cubicBezTo>
                          <a:pt x="1056" y="559"/>
                          <a:pt x="1055" y="556"/>
                          <a:pt x="1054" y="555"/>
                        </a:cubicBezTo>
                        <a:cubicBezTo>
                          <a:pt x="1053" y="553"/>
                          <a:pt x="1052" y="552"/>
                          <a:pt x="1052" y="551"/>
                        </a:cubicBezTo>
                        <a:cubicBezTo>
                          <a:pt x="1052" y="550"/>
                          <a:pt x="1052" y="550"/>
                          <a:pt x="1052" y="550"/>
                        </a:cubicBezTo>
                        <a:cubicBezTo>
                          <a:pt x="1052" y="550"/>
                          <a:pt x="1052" y="550"/>
                          <a:pt x="1052" y="550"/>
                        </a:cubicBezTo>
                        <a:cubicBezTo>
                          <a:pt x="1051" y="549"/>
                          <a:pt x="1050" y="548"/>
                          <a:pt x="1050" y="546"/>
                        </a:cubicBezTo>
                        <a:cubicBezTo>
                          <a:pt x="1049" y="546"/>
                          <a:pt x="1049" y="546"/>
                          <a:pt x="1049" y="546"/>
                        </a:cubicBezTo>
                        <a:cubicBezTo>
                          <a:pt x="1049" y="546"/>
                          <a:pt x="1049" y="546"/>
                          <a:pt x="1049" y="546"/>
                        </a:cubicBezTo>
                        <a:cubicBezTo>
                          <a:pt x="1049" y="546"/>
                          <a:pt x="1048" y="545"/>
                          <a:pt x="1048" y="545"/>
                        </a:cubicBezTo>
                        <a:cubicBezTo>
                          <a:pt x="1048" y="544"/>
                          <a:pt x="1047" y="543"/>
                          <a:pt x="1047" y="543"/>
                        </a:cubicBezTo>
                        <a:cubicBezTo>
                          <a:pt x="1046" y="541"/>
                          <a:pt x="1046" y="539"/>
                          <a:pt x="1046" y="536"/>
                        </a:cubicBezTo>
                        <a:cubicBezTo>
                          <a:pt x="1047" y="534"/>
                          <a:pt x="1047" y="532"/>
                          <a:pt x="1047" y="532"/>
                        </a:cubicBezTo>
                        <a:cubicBezTo>
                          <a:pt x="1047" y="532"/>
                          <a:pt x="1047" y="532"/>
                          <a:pt x="1047" y="532"/>
                        </a:cubicBezTo>
                        <a:cubicBezTo>
                          <a:pt x="1047" y="532"/>
                          <a:pt x="1047" y="532"/>
                          <a:pt x="1047" y="532"/>
                        </a:cubicBezTo>
                        <a:cubicBezTo>
                          <a:pt x="1047" y="529"/>
                          <a:pt x="1047" y="529"/>
                          <a:pt x="1047" y="529"/>
                        </a:cubicBezTo>
                        <a:cubicBezTo>
                          <a:pt x="1047" y="523"/>
                          <a:pt x="1047" y="523"/>
                          <a:pt x="1047" y="523"/>
                        </a:cubicBezTo>
                        <a:cubicBezTo>
                          <a:pt x="1047" y="523"/>
                          <a:pt x="1047" y="522"/>
                          <a:pt x="1048" y="521"/>
                        </a:cubicBezTo>
                        <a:cubicBezTo>
                          <a:pt x="1048" y="520"/>
                          <a:pt x="1048" y="519"/>
                          <a:pt x="1048" y="518"/>
                        </a:cubicBezTo>
                        <a:cubicBezTo>
                          <a:pt x="1049" y="517"/>
                          <a:pt x="1049" y="516"/>
                          <a:pt x="1050" y="515"/>
                        </a:cubicBezTo>
                        <a:cubicBezTo>
                          <a:pt x="1050" y="513"/>
                          <a:pt x="1051" y="512"/>
                          <a:pt x="1051" y="511"/>
                        </a:cubicBezTo>
                        <a:cubicBezTo>
                          <a:pt x="1051" y="510"/>
                          <a:pt x="1052" y="508"/>
                          <a:pt x="1052" y="504"/>
                        </a:cubicBezTo>
                        <a:cubicBezTo>
                          <a:pt x="1052" y="504"/>
                          <a:pt x="1052" y="504"/>
                          <a:pt x="1052" y="504"/>
                        </a:cubicBezTo>
                        <a:cubicBezTo>
                          <a:pt x="1052" y="504"/>
                          <a:pt x="1052" y="503"/>
                          <a:pt x="1052" y="501"/>
                        </a:cubicBezTo>
                        <a:cubicBezTo>
                          <a:pt x="1052" y="500"/>
                          <a:pt x="1052" y="500"/>
                          <a:pt x="1052" y="500"/>
                        </a:cubicBezTo>
                        <a:cubicBezTo>
                          <a:pt x="1051" y="499"/>
                          <a:pt x="1051" y="499"/>
                          <a:pt x="1051" y="499"/>
                        </a:cubicBezTo>
                        <a:cubicBezTo>
                          <a:pt x="1051" y="499"/>
                          <a:pt x="1051" y="498"/>
                          <a:pt x="1052" y="498"/>
                        </a:cubicBezTo>
                        <a:cubicBezTo>
                          <a:pt x="1052" y="497"/>
                          <a:pt x="1052" y="497"/>
                          <a:pt x="1052" y="497"/>
                        </a:cubicBezTo>
                        <a:cubicBezTo>
                          <a:pt x="1053" y="496"/>
                          <a:pt x="1053" y="496"/>
                          <a:pt x="1053" y="496"/>
                        </a:cubicBezTo>
                        <a:cubicBezTo>
                          <a:pt x="1053" y="495"/>
                          <a:pt x="1055" y="493"/>
                          <a:pt x="1057" y="493"/>
                        </a:cubicBezTo>
                        <a:cubicBezTo>
                          <a:pt x="1062" y="493"/>
                          <a:pt x="1062" y="493"/>
                          <a:pt x="1062" y="493"/>
                        </a:cubicBezTo>
                        <a:cubicBezTo>
                          <a:pt x="1067" y="490"/>
                          <a:pt x="1067" y="490"/>
                          <a:pt x="1067" y="490"/>
                        </a:cubicBezTo>
                        <a:cubicBezTo>
                          <a:pt x="1067" y="490"/>
                          <a:pt x="1067" y="490"/>
                          <a:pt x="1067" y="490"/>
                        </a:cubicBezTo>
                        <a:cubicBezTo>
                          <a:pt x="1068" y="490"/>
                          <a:pt x="1069" y="489"/>
                          <a:pt x="1070" y="489"/>
                        </a:cubicBezTo>
                        <a:cubicBezTo>
                          <a:pt x="1071" y="488"/>
                          <a:pt x="1072" y="488"/>
                          <a:pt x="1072" y="488"/>
                        </a:cubicBezTo>
                        <a:cubicBezTo>
                          <a:pt x="1073" y="488"/>
                          <a:pt x="1073" y="488"/>
                          <a:pt x="1073" y="488"/>
                        </a:cubicBezTo>
                        <a:cubicBezTo>
                          <a:pt x="1073" y="488"/>
                          <a:pt x="1073" y="488"/>
                          <a:pt x="1073" y="488"/>
                        </a:cubicBezTo>
                        <a:cubicBezTo>
                          <a:pt x="1073" y="487"/>
                          <a:pt x="1074" y="487"/>
                          <a:pt x="1075" y="487"/>
                        </a:cubicBezTo>
                        <a:cubicBezTo>
                          <a:pt x="1077" y="487"/>
                          <a:pt x="1078" y="487"/>
                          <a:pt x="1080" y="488"/>
                        </a:cubicBezTo>
                        <a:cubicBezTo>
                          <a:pt x="1080" y="488"/>
                          <a:pt x="1082" y="489"/>
                          <a:pt x="1083" y="490"/>
                        </a:cubicBezTo>
                        <a:cubicBezTo>
                          <a:pt x="1084" y="490"/>
                          <a:pt x="1085" y="491"/>
                          <a:pt x="1086" y="492"/>
                        </a:cubicBezTo>
                        <a:cubicBezTo>
                          <a:pt x="1086" y="492"/>
                          <a:pt x="1086" y="492"/>
                          <a:pt x="1086" y="492"/>
                        </a:cubicBezTo>
                        <a:cubicBezTo>
                          <a:pt x="1087" y="493"/>
                          <a:pt x="1088" y="496"/>
                          <a:pt x="1088" y="498"/>
                        </a:cubicBezTo>
                        <a:cubicBezTo>
                          <a:pt x="1088" y="503"/>
                          <a:pt x="1088" y="503"/>
                          <a:pt x="1088" y="503"/>
                        </a:cubicBezTo>
                        <a:cubicBezTo>
                          <a:pt x="1088" y="503"/>
                          <a:pt x="1088" y="504"/>
                          <a:pt x="1087" y="504"/>
                        </a:cubicBezTo>
                        <a:cubicBezTo>
                          <a:pt x="1087" y="505"/>
                          <a:pt x="1087" y="507"/>
                          <a:pt x="1087" y="508"/>
                        </a:cubicBezTo>
                        <a:cubicBezTo>
                          <a:pt x="1086" y="510"/>
                          <a:pt x="1085" y="512"/>
                          <a:pt x="1084" y="513"/>
                        </a:cubicBezTo>
                        <a:cubicBezTo>
                          <a:pt x="1083" y="514"/>
                          <a:pt x="1083" y="515"/>
                          <a:pt x="1083" y="517"/>
                        </a:cubicBezTo>
                        <a:cubicBezTo>
                          <a:pt x="1083" y="517"/>
                          <a:pt x="1083" y="517"/>
                          <a:pt x="1083" y="517"/>
                        </a:cubicBezTo>
                        <a:cubicBezTo>
                          <a:pt x="1084" y="517"/>
                          <a:pt x="1084" y="517"/>
                          <a:pt x="1084" y="517"/>
                        </a:cubicBezTo>
                        <a:cubicBezTo>
                          <a:pt x="1085" y="520"/>
                          <a:pt x="1087" y="522"/>
                          <a:pt x="1089" y="524"/>
                        </a:cubicBezTo>
                        <a:cubicBezTo>
                          <a:pt x="1091" y="525"/>
                          <a:pt x="1091" y="525"/>
                          <a:pt x="1091" y="525"/>
                        </a:cubicBezTo>
                        <a:cubicBezTo>
                          <a:pt x="1091" y="526"/>
                          <a:pt x="1091" y="526"/>
                          <a:pt x="1091" y="527"/>
                        </a:cubicBezTo>
                        <a:cubicBezTo>
                          <a:pt x="1091" y="527"/>
                          <a:pt x="1091" y="527"/>
                          <a:pt x="1091" y="528"/>
                        </a:cubicBezTo>
                        <a:cubicBezTo>
                          <a:pt x="1088" y="530"/>
                          <a:pt x="1088" y="530"/>
                          <a:pt x="1088" y="530"/>
                        </a:cubicBezTo>
                        <a:cubicBezTo>
                          <a:pt x="1087" y="531"/>
                          <a:pt x="1086" y="532"/>
                          <a:pt x="1086" y="533"/>
                        </a:cubicBezTo>
                        <a:cubicBezTo>
                          <a:pt x="1085" y="533"/>
                          <a:pt x="1085" y="533"/>
                          <a:pt x="1085" y="533"/>
                        </a:cubicBezTo>
                        <a:cubicBezTo>
                          <a:pt x="1085" y="534"/>
                          <a:pt x="1085" y="534"/>
                          <a:pt x="1085" y="534"/>
                        </a:cubicBezTo>
                        <a:cubicBezTo>
                          <a:pt x="1085" y="535"/>
                          <a:pt x="1086" y="538"/>
                          <a:pt x="1087" y="539"/>
                        </a:cubicBezTo>
                        <a:cubicBezTo>
                          <a:pt x="1087" y="539"/>
                          <a:pt x="1087" y="539"/>
                          <a:pt x="1087" y="539"/>
                        </a:cubicBezTo>
                        <a:cubicBezTo>
                          <a:pt x="1087" y="539"/>
                          <a:pt x="1087" y="539"/>
                          <a:pt x="1087" y="539"/>
                        </a:cubicBezTo>
                        <a:cubicBezTo>
                          <a:pt x="1089" y="539"/>
                          <a:pt x="1091" y="542"/>
                          <a:pt x="1091" y="543"/>
                        </a:cubicBezTo>
                        <a:cubicBezTo>
                          <a:pt x="1091" y="544"/>
                          <a:pt x="1092" y="546"/>
                          <a:pt x="1094" y="547"/>
                        </a:cubicBezTo>
                        <a:cubicBezTo>
                          <a:pt x="1095" y="547"/>
                          <a:pt x="1097" y="548"/>
                          <a:pt x="1098" y="549"/>
                        </a:cubicBezTo>
                        <a:cubicBezTo>
                          <a:pt x="1099" y="549"/>
                          <a:pt x="1099" y="549"/>
                          <a:pt x="1099" y="549"/>
                        </a:cubicBezTo>
                        <a:cubicBezTo>
                          <a:pt x="1099" y="549"/>
                          <a:pt x="1099" y="549"/>
                          <a:pt x="1099" y="549"/>
                        </a:cubicBezTo>
                        <a:cubicBezTo>
                          <a:pt x="1100" y="549"/>
                          <a:pt x="1101" y="550"/>
                          <a:pt x="1102" y="551"/>
                        </a:cubicBezTo>
                        <a:cubicBezTo>
                          <a:pt x="1103" y="551"/>
                          <a:pt x="1104" y="551"/>
                          <a:pt x="1104" y="552"/>
                        </a:cubicBezTo>
                        <a:cubicBezTo>
                          <a:pt x="1105" y="552"/>
                          <a:pt x="1107" y="553"/>
                          <a:pt x="1108" y="553"/>
                        </a:cubicBezTo>
                        <a:cubicBezTo>
                          <a:pt x="1109" y="553"/>
                          <a:pt x="1111" y="552"/>
                          <a:pt x="1113" y="551"/>
                        </a:cubicBezTo>
                        <a:cubicBezTo>
                          <a:pt x="1113" y="551"/>
                          <a:pt x="1113" y="551"/>
                          <a:pt x="1113" y="551"/>
                        </a:cubicBezTo>
                        <a:cubicBezTo>
                          <a:pt x="1113" y="551"/>
                          <a:pt x="1113" y="551"/>
                          <a:pt x="1113" y="551"/>
                        </a:cubicBezTo>
                        <a:cubicBezTo>
                          <a:pt x="1113" y="551"/>
                          <a:pt x="1114" y="551"/>
                          <a:pt x="1116" y="551"/>
                        </a:cubicBezTo>
                        <a:cubicBezTo>
                          <a:pt x="1117" y="551"/>
                          <a:pt x="1118" y="551"/>
                          <a:pt x="1118" y="551"/>
                        </a:cubicBezTo>
                        <a:cubicBezTo>
                          <a:pt x="1120" y="552"/>
                          <a:pt x="1122" y="553"/>
                          <a:pt x="1124" y="553"/>
                        </a:cubicBezTo>
                        <a:cubicBezTo>
                          <a:pt x="1126" y="553"/>
                          <a:pt x="1129" y="554"/>
                          <a:pt x="1131" y="554"/>
                        </a:cubicBezTo>
                        <a:cubicBezTo>
                          <a:pt x="1133" y="555"/>
                          <a:pt x="1136" y="556"/>
                          <a:pt x="1139" y="556"/>
                        </a:cubicBezTo>
                        <a:cubicBezTo>
                          <a:pt x="1143" y="556"/>
                          <a:pt x="1143" y="556"/>
                          <a:pt x="1143" y="556"/>
                        </a:cubicBezTo>
                        <a:cubicBezTo>
                          <a:pt x="1143" y="558"/>
                          <a:pt x="1143" y="558"/>
                          <a:pt x="1143" y="558"/>
                        </a:cubicBezTo>
                        <a:cubicBezTo>
                          <a:pt x="1145" y="556"/>
                          <a:pt x="1145" y="556"/>
                          <a:pt x="1145" y="556"/>
                        </a:cubicBezTo>
                        <a:cubicBezTo>
                          <a:pt x="1145" y="556"/>
                          <a:pt x="1145" y="556"/>
                          <a:pt x="1145" y="556"/>
                        </a:cubicBezTo>
                        <a:cubicBezTo>
                          <a:pt x="1146" y="556"/>
                          <a:pt x="1146" y="556"/>
                          <a:pt x="1146" y="556"/>
                        </a:cubicBezTo>
                        <a:cubicBezTo>
                          <a:pt x="1147" y="555"/>
                          <a:pt x="1147" y="555"/>
                          <a:pt x="1147" y="555"/>
                        </a:cubicBezTo>
                        <a:cubicBezTo>
                          <a:pt x="1149" y="555"/>
                          <a:pt x="1153" y="554"/>
                          <a:pt x="1154" y="553"/>
                        </a:cubicBezTo>
                        <a:cubicBezTo>
                          <a:pt x="1157" y="553"/>
                          <a:pt x="1159" y="551"/>
                          <a:pt x="1160" y="551"/>
                        </a:cubicBezTo>
                        <a:cubicBezTo>
                          <a:pt x="1160" y="550"/>
                          <a:pt x="1161" y="550"/>
                          <a:pt x="1161" y="549"/>
                        </a:cubicBezTo>
                        <a:cubicBezTo>
                          <a:pt x="1162" y="548"/>
                          <a:pt x="1162" y="548"/>
                          <a:pt x="1162" y="547"/>
                        </a:cubicBezTo>
                        <a:cubicBezTo>
                          <a:pt x="1163" y="547"/>
                          <a:pt x="1164" y="546"/>
                          <a:pt x="1165" y="546"/>
                        </a:cubicBezTo>
                        <a:cubicBezTo>
                          <a:pt x="1166" y="546"/>
                          <a:pt x="1166" y="546"/>
                          <a:pt x="1167" y="545"/>
                        </a:cubicBezTo>
                        <a:cubicBezTo>
                          <a:pt x="1168" y="545"/>
                          <a:pt x="1168" y="545"/>
                          <a:pt x="1168" y="545"/>
                        </a:cubicBezTo>
                        <a:cubicBezTo>
                          <a:pt x="1170" y="545"/>
                          <a:pt x="1172" y="545"/>
                          <a:pt x="1173" y="546"/>
                        </a:cubicBezTo>
                        <a:cubicBezTo>
                          <a:pt x="1175" y="547"/>
                          <a:pt x="1178" y="548"/>
                          <a:pt x="1182" y="548"/>
                        </a:cubicBezTo>
                        <a:cubicBezTo>
                          <a:pt x="1184" y="549"/>
                          <a:pt x="1187" y="549"/>
                          <a:pt x="1189" y="549"/>
                        </a:cubicBezTo>
                        <a:cubicBezTo>
                          <a:pt x="1190" y="549"/>
                          <a:pt x="1191" y="549"/>
                          <a:pt x="1193" y="549"/>
                        </a:cubicBezTo>
                        <a:cubicBezTo>
                          <a:pt x="1193" y="549"/>
                          <a:pt x="1193" y="549"/>
                          <a:pt x="1193" y="549"/>
                        </a:cubicBezTo>
                        <a:cubicBezTo>
                          <a:pt x="1193" y="549"/>
                          <a:pt x="1193" y="549"/>
                          <a:pt x="1193" y="549"/>
                        </a:cubicBezTo>
                        <a:cubicBezTo>
                          <a:pt x="1194" y="548"/>
                          <a:pt x="1196" y="548"/>
                          <a:pt x="1197" y="548"/>
                        </a:cubicBezTo>
                        <a:cubicBezTo>
                          <a:pt x="1199" y="547"/>
                          <a:pt x="1202" y="547"/>
                          <a:pt x="1203" y="546"/>
                        </a:cubicBezTo>
                        <a:cubicBezTo>
                          <a:pt x="1205" y="545"/>
                          <a:pt x="1209" y="545"/>
                          <a:pt x="1211" y="545"/>
                        </a:cubicBezTo>
                        <a:cubicBezTo>
                          <a:pt x="1213" y="545"/>
                          <a:pt x="1215" y="546"/>
                          <a:pt x="1217" y="546"/>
                        </a:cubicBezTo>
                        <a:cubicBezTo>
                          <a:pt x="1217" y="547"/>
                          <a:pt x="1217" y="547"/>
                          <a:pt x="1217" y="547"/>
                        </a:cubicBezTo>
                        <a:cubicBezTo>
                          <a:pt x="1217" y="547"/>
                          <a:pt x="1217" y="547"/>
                          <a:pt x="1217" y="547"/>
                        </a:cubicBezTo>
                        <a:cubicBezTo>
                          <a:pt x="1219" y="546"/>
                          <a:pt x="1221" y="545"/>
                          <a:pt x="1221" y="544"/>
                        </a:cubicBezTo>
                        <a:cubicBezTo>
                          <a:pt x="1223" y="542"/>
                          <a:pt x="1225" y="541"/>
                          <a:pt x="1226" y="541"/>
                        </a:cubicBezTo>
                        <a:cubicBezTo>
                          <a:pt x="1226" y="541"/>
                          <a:pt x="1226" y="541"/>
                          <a:pt x="1226" y="541"/>
                        </a:cubicBezTo>
                        <a:cubicBezTo>
                          <a:pt x="1227" y="542"/>
                          <a:pt x="1228" y="543"/>
                          <a:pt x="1230" y="543"/>
                        </a:cubicBezTo>
                        <a:cubicBezTo>
                          <a:pt x="1231" y="543"/>
                          <a:pt x="1233" y="544"/>
                          <a:pt x="1235" y="544"/>
                        </a:cubicBezTo>
                        <a:cubicBezTo>
                          <a:pt x="1236" y="544"/>
                          <a:pt x="1236" y="544"/>
                          <a:pt x="1236" y="544"/>
                        </a:cubicBezTo>
                        <a:cubicBezTo>
                          <a:pt x="1237" y="544"/>
                          <a:pt x="1240" y="543"/>
                          <a:pt x="1242" y="542"/>
                        </a:cubicBezTo>
                        <a:cubicBezTo>
                          <a:pt x="1244" y="541"/>
                          <a:pt x="1246" y="540"/>
                          <a:pt x="1248" y="540"/>
                        </a:cubicBezTo>
                        <a:cubicBezTo>
                          <a:pt x="1250" y="540"/>
                          <a:pt x="1253" y="539"/>
                          <a:pt x="1254" y="538"/>
                        </a:cubicBezTo>
                        <a:cubicBezTo>
                          <a:pt x="1254" y="538"/>
                          <a:pt x="1254" y="538"/>
                          <a:pt x="1254" y="538"/>
                        </a:cubicBezTo>
                        <a:cubicBezTo>
                          <a:pt x="1255" y="537"/>
                          <a:pt x="1255" y="537"/>
                          <a:pt x="1255" y="537"/>
                        </a:cubicBezTo>
                        <a:cubicBezTo>
                          <a:pt x="1256" y="536"/>
                          <a:pt x="1256" y="536"/>
                          <a:pt x="1258" y="535"/>
                        </a:cubicBezTo>
                        <a:cubicBezTo>
                          <a:pt x="1260" y="534"/>
                          <a:pt x="1260" y="534"/>
                          <a:pt x="1260" y="534"/>
                        </a:cubicBezTo>
                        <a:cubicBezTo>
                          <a:pt x="1257" y="533"/>
                          <a:pt x="1257" y="533"/>
                          <a:pt x="1257" y="533"/>
                        </a:cubicBezTo>
                        <a:cubicBezTo>
                          <a:pt x="1257" y="532"/>
                          <a:pt x="1256" y="532"/>
                          <a:pt x="1256" y="531"/>
                        </a:cubicBezTo>
                        <a:cubicBezTo>
                          <a:pt x="1255" y="530"/>
                          <a:pt x="1255" y="530"/>
                          <a:pt x="1255" y="530"/>
                        </a:cubicBezTo>
                        <a:cubicBezTo>
                          <a:pt x="1255" y="529"/>
                          <a:pt x="1255" y="529"/>
                          <a:pt x="1255" y="529"/>
                        </a:cubicBezTo>
                        <a:cubicBezTo>
                          <a:pt x="1253" y="529"/>
                          <a:pt x="1252" y="526"/>
                          <a:pt x="1252" y="525"/>
                        </a:cubicBezTo>
                        <a:cubicBezTo>
                          <a:pt x="1252" y="524"/>
                          <a:pt x="1252" y="522"/>
                          <a:pt x="1253" y="520"/>
                        </a:cubicBezTo>
                        <a:cubicBezTo>
                          <a:pt x="1254" y="519"/>
                          <a:pt x="1254" y="516"/>
                          <a:pt x="1254" y="515"/>
                        </a:cubicBezTo>
                        <a:cubicBezTo>
                          <a:pt x="1254" y="514"/>
                          <a:pt x="1254" y="512"/>
                          <a:pt x="1252" y="510"/>
                        </a:cubicBezTo>
                        <a:cubicBezTo>
                          <a:pt x="1251" y="509"/>
                          <a:pt x="1249" y="507"/>
                          <a:pt x="1248" y="507"/>
                        </a:cubicBezTo>
                        <a:cubicBezTo>
                          <a:pt x="1247" y="507"/>
                          <a:pt x="1245" y="507"/>
                          <a:pt x="1244" y="507"/>
                        </a:cubicBezTo>
                        <a:cubicBezTo>
                          <a:pt x="1243" y="508"/>
                          <a:pt x="1242" y="508"/>
                          <a:pt x="1241" y="508"/>
                        </a:cubicBezTo>
                        <a:cubicBezTo>
                          <a:pt x="1240" y="508"/>
                          <a:pt x="1240" y="508"/>
                          <a:pt x="1240" y="508"/>
                        </a:cubicBezTo>
                        <a:cubicBezTo>
                          <a:pt x="1239" y="508"/>
                          <a:pt x="1237" y="508"/>
                          <a:pt x="1236" y="507"/>
                        </a:cubicBezTo>
                        <a:cubicBezTo>
                          <a:pt x="1235" y="507"/>
                          <a:pt x="1232" y="505"/>
                          <a:pt x="1231" y="505"/>
                        </a:cubicBezTo>
                        <a:cubicBezTo>
                          <a:pt x="1230" y="503"/>
                          <a:pt x="1229" y="501"/>
                          <a:pt x="1229" y="500"/>
                        </a:cubicBezTo>
                        <a:cubicBezTo>
                          <a:pt x="1229" y="499"/>
                          <a:pt x="1229" y="499"/>
                          <a:pt x="1229" y="498"/>
                        </a:cubicBezTo>
                        <a:cubicBezTo>
                          <a:pt x="1229" y="497"/>
                          <a:pt x="1230" y="496"/>
                          <a:pt x="1230" y="495"/>
                        </a:cubicBezTo>
                        <a:cubicBezTo>
                          <a:pt x="1230" y="493"/>
                          <a:pt x="1230" y="493"/>
                          <a:pt x="1230" y="493"/>
                        </a:cubicBezTo>
                        <a:cubicBezTo>
                          <a:pt x="1230" y="492"/>
                          <a:pt x="1231" y="492"/>
                          <a:pt x="1231" y="492"/>
                        </a:cubicBezTo>
                        <a:cubicBezTo>
                          <a:pt x="1231" y="492"/>
                          <a:pt x="1232" y="492"/>
                          <a:pt x="1232" y="491"/>
                        </a:cubicBezTo>
                        <a:cubicBezTo>
                          <a:pt x="1235" y="491"/>
                          <a:pt x="1235" y="491"/>
                          <a:pt x="1235" y="491"/>
                        </a:cubicBezTo>
                        <a:cubicBezTo>
                          <a:pt x="1237" y="491"/>
                          <a:pt x="1239" y="491"/>
                          <a:pt x="1240" y="492"/>
                        </a:cubicBezTo>
                        <a:cubicBezTo>
                          <a:pt x="1241" y="492"/>
                          <a:pt x="1241" y="492"/>
                          <a:pt x="1241" y="492"/>
                        </a:cubicBezTo>
                        <a:cubicBezTo>
                          <a:pt x="1242" y="492"/>
                          <a:pt x="1243" y="492"/>
                          <a:pt x="1243" y="492"/>
                        </a:cubicBezTo>
                        <a:cubicBezTo>
                          <a:pt x="1244" y="492"/>
                          <a:pt x="1244" y="492"/>
                          <a:pt x="1244" y="492"/>
                        </a:cubicBezTo>
                        <a:cubicBezTo>
                          <a:pt x="1245" y="492"/>
                          <a:pt x="1245" y="492"/>
                          <a:pt x="1245" y="492"/>
                        </a:cubicBezTo>
                        <a:cubicBezTo>
                          <a:pt x="1246" y="492"/>
                          <a:pt x="1247" y="491"/>
                          <a:pt x="1249" y="490"/>
                        </a:cubicBezTo>
                        <a:cubicBezTo>
                          <a:pt x="1250" y="489"/>
                          <a:pt x="1251" y="489"/>
                          <a:pt x="1251" y="489"/>
                        </a:cubicBezTo>
                        <a:cubicBezTo>
                          <a:pt x="1251" y="489"/>
                          <a:pt x="1251" y="489"/>
                          <a:pt x="1251" y="489"/>
                        </a:cubicBezTo>
                        <a:cubicBezTo>
                          <a:pt x="1253" y="487"/>
                          <a:pt x="1255" y="486"/>
                          <a:pt x="1257" y="486"/>
                        </a:cubicBezTo>
                        <a:cubicBezTo>
                          <a:pt x="1258" y="486"/>
                          <a:pt x="1258" y="486"/>
                          <a:pt x="1259" y="485"/>
                        </a:cubicBezTo>
                        <a:cubicBezTo>
                          <a:pt x="1260" y="485"/>
                          <a:pt x="1260" y="485"/>
                          <a:pt x="1260" y="485"/>
                        </a:cubicBezTo>
                        <a:cubicBezTo>
                          <a:pt x="1260" y="484"/>
                          <a:pt x="1260" y="484"/>
                          <a:pt x="1260" y="484"/>
                        </a:cubicBezTo>
                        <a:cubicBezTo>
                          <a:pt x="1260" y="484"/>
                          <a:pt x="1260" y="484"/>
                          <a:pt x="1261" y="484"/>
                        </a:cubicBezTo>
                        <a:cubicBezTo>
                          <a:pt x="1261" y="484"/>
                          <a:pt x="1262" y="484"/>
                          <a:pt x="1262" y="485"/>
                        </a:cubicBezTo>
                        <a:cubicBezTo>
                          <a:pt x="1263" y="485"/>
                          <a:pt x="1263" y="485"/>
                          <a:pt x="1263" y="485"/>
                        </a:cubicBezTo>
                        <a:cubicBezTo>
                          <a:pt x="1263" y="485"/>
                          <a:pt x="1263" y="485"/>
                          <a:pt x="1263" y="485"/>
                        </a:cubicBezTo>
                        <a:cubicBezTo>
                          <a:pt x="1263" y="485"/>
                          <a:pt x="1264" y="485"/>
                          <a:pt x="1264" y="485"/>
                        </a:cubicBezTo>
                        <a:cubicBezTo>
                          <a:pt x="1265" y="485"/>
                          <a:pt x="1265" y="485"/>
                          <a:pt x="1266" y="484"/>
                        </a:cubicBezTo>
                        <a:cubicBezTo>
                          <a:pt x="1266" y="484"/>
                          <a:pt x="1266" y="484"/>
                          <a:pt x="1266" y="484"/>
                        </a:cubicBezTo>
                        <a:cubicBezTo>
                          <a:pt x="1266" y="484"/>
                          <a:pt x="1266" y="484"/>
                          <a:pt x="1266" y="484"/>
                        </a:cubicBezTo>
                        <a:cubicBezTo>
                          <a:pt x="1266" y="484"/>
                          <a:pt x="1267" y="483"/>
                          <a:pt x="1268" y="483"/>
                        </a:cubicBezTo>
                        <a:cubicBezTo>
                          <a:pt x="1269" y="483"/>
                          <a:pt x="1269" y="483"/>
                          <a:pt x="1269" y="483"/>
                        </a:cubicBezTo>
                        <a:cubicBezTo>
                          <a:pt x="1270" y="484"/>
                          <a:pt x="1270" y="484"/>
                          <a:pt x="1270" y="484"/>
                        </a:cubicBezTo>
                        <a:cubicBezTo>
                          <a:pt x="1270" y="483"/>
                          <a:pt x="1270" y="483"/>
                          <a:pt x="1270" y="483"/>
                        </a:cubicBezTo>
                        <a:cubicBezTo>
                          <a:pt x="1272" y="483"/>
                          <a:pt x="1273" y="483"/>
                          <a:pt x="1275" y="482"/>
                        </a:cubicBezTo>
                        <a:cubicBezTo>
                          <a:pt x="1276" y="481"/>
                          <a:pt x="1278" y="479"/>
                          <a:pt x="1280" y="478"/>
                        </a:cubicBezTo>
                        <a:cubicBezTo>
                          <a:pt x="1280" y="478"/>
                          <a:pt x="1280" y="478"/>
                          <a:pt x="1280" y="478"/>
                        </a:cubicBezTo>
                        <a:cubicBezTo>
                          <a:pt x="1280" y="478"/>
                          <a:pt x="1280" y="478"/>
                          <a:pt x="1280" y="478"/>
                        </a:cubicBezTo>
                        <a:cubicBezTo>
                          <a:pt x="1282" y="476"/>
                          <a:pt x="1283" y="475"/>
                          <a:pt x="1283" y="474"/>
                        </a:cubicBezTo>
                        <a:cubicBezTo>
                          <a:pt x="1283" y="472"/>
                          <a:pt x="1282" y="470"/>
                          <a:pt x="1281" y="470"/>
                        </a:cubicBezTo>
                        <a:cubicBezTo>
                          <a:pt x="1281" y="469"/>
                          <a:pt x="1282" y="467"/>
                          <a:pt x="1283" y="465"/>
                        </a:cubicBezTo>
                        <a:cubicBezTo>
                          <a:pt x="1283" y="465"/>
                          <a:pt x="1283" y="465"/>
                          <a:pt x="1283" y="465"/>
                        </a:cubicBezTo>
                        <a:cubicBezTo>
                          <a:pt x="1284" y="465"/>
                          <a:pt x="1284" y="464"/>
                          <a:pt x="1285" y="464"/>
                        </a:cubicBezTo>
                        <a:cubicBezTo>
                          <a:pt x="1286" y="463"/>
                          <a:pt x="1287" y="462"/>
                          <a:pt x="1288" y="462"/>
                        </a:cubicBezTo>
                        <a:cubicBezTo>
                          <a:pt x="1288" y="462"/>
                          <a:pt x="1289" y="462"/>
                          <a:pt x="1289" y="461"/>
                        </a:cubicBezTo>
                        <a:cubicBezTo>
                          <a:pt x="1291" y="461"/>
                          <a:pt x="1293" y="460"/>
                          <a:pt x="1293" y="458"/>
                        </a:cubicBezTo>
                        <a:cubicBezTo>
                          <a:pt x="1295" y="457"/>
                          <a:pt x="1298" y="455"/>
                          <a:pt x="1299" y="452"/>
                        </a:cubicBezTo>
                        <a:cubicBezTo>
                          <a:pt x="1302" y="449"/>
                          <a:pt x="1304" y="448"/>
                          <a:pt x="1304" y="446"/>
                        </a:cubicBezTo>
                        <a:cubicBezTo>
                          <a:pt x="1304" y="445"/>
                          <a:pt x="1305" y="444"/>
                          <a:pt x="1305" y="443"/>
                        </a:cubicBezTo>
                        <a:cubicBezTo>
                          <a:pt x="1305" y="442"/>
                          <a:pt x="1305" y="441"/>
                          <a:pt x="1305" y="440"/>
                        </a:cubicBezTo>
                        <a:cubicBezTo>
                          <a:pt x="1306" y="440"/>
                          <a:pt x="1306" y="440"/>
                          <a:pt x="1306" y="440"/>
                        </a:cubicBezTo>
                        <a:cubicBezTo>
                          <a:pt x="1306" y="440"/>
                          <a:pt x="1306" y="440"/>
                          <a:pt x="1306" y="440"/>
                        </a:cubicBezTo>
                        <a:cubicBezTo>
                          <a:pt x="1306" y="438"/>
                          <a:pt x="1307" y="437"/>
                          <a:pt x="1309" y="435"/>
                        </a:cubicBezTo>
                        <a:cubicBezTo>
                          <a:pt x="1311" y="434"/>
                          <a:pt x="1314" y="433"/>
                          <a:pt x="1318" y="432"/>
                        </a:cubicBezTo>
                        <a:cubicBezTo>
                          <a:pt x="1319" y="431"/>
                          <a:pt x="1319" y="431"/>
                          <a:pt x="1319" y="431"/>
                        </a:cubicBezTo>
                        <a:cubicBezTo>
                          <a:pt x="1320" y="431"/>
                          <a:pt x="1322" y="431"/>
                          <a:pt x="1324" y="431"/>
                        </a:cubicBezTo>
                        <a:cubicBezTo>
                          <a:pt x="1326" y="431"/>
                          <a:pt x="1327" y="430"/>
                          <a:pt x="1328" y="430"/>
                        </a:cubicBezTo>
                        <a:cubicBezTo>
                          <a:pt x="1329" y="430"/>
                          <a:pt x="1332" y="429"/>
                          <a:pt x="1333" y="428"/>
                        </a:cubicBezTo>
                        <a:cubicBezTo>
                          <a:pt x="1334" y="427"/>
                          <a:pt x="1336" y="426"/>
                          <a:pt x="1337" y="426"/>
                        </a:cubicBezTo>
                        <a:cubicBezTo>
                          <a:pt x="1338" y="426"/>
                          <a:pt x="1339" y="424"/>
                          <a:pt x="1339" y="424"/>
                        </a:cubicBezTo>
                        <a:cubicBezTo>
                          <a:pt x="1339" y="422"/>
                          <a:pt x="1341" y="421"/>
                          <a:pt x="1343" y="421"/>
                        </a:cubicBezTo>
                        <a:cubicBezTo>
                          <a:pt x="1345" y="421"/>
                          <a:pt x="1345" y="419"/>
                          <a:pt x="1345" y="417"/>
                        </a:cubicBezTo>
                        <a:cubicBezTo>
                          <a:pt x="1345" y="415"/>
                          <a:pt x="1346" y="413"/>
                          <a:pt x="1347" y="413"/>
                        </a:cubicBezTo>
                        <a:cubicBezTo>
                          <a:pt x="1349" y="413"/>
                          <a:pt x="1351" y="412"/>
                          <a:pt x="1352" y="410"/>
                        </a:cubicBezTo>
                        <a:cubicBezTo>
                          <a:pt x="1352" y="409"/>
                          <a:pt x="1353" y="407"/>
                          <a:pt x="1353" y="406"/>
                        </a:cubicBezTo>
                        <a:cubicBezTo>
                          <a:pt x="1354" y="404"/>
                          <a:pt x="1356" y="403"/>
                          <a:pt x="1359" y="401"/>
                        </a:cubicBezTo>
                        <a:cubicBezTo>
                          <a:pt x="1361" y="399"/>
                          <a:pt x="1365" y="397"/>
                          <a:pt x="1366" y="396"/>
                        </a:cubicBezTo>
                        <a:cubicBezTo>
                          <a:pt x="1367" y="396"/>
                          <a:pt x="1367" y="396"/>
                          <a:pt x="1367" y="396"/>
                        </a:cubicBezTo>
                        <a:cubicBezTo>
                          <a:pt x="1368" y="396"/>
                          <a:pt x="1370" y="394"/>
                          <a:pt x="1371" y="394"/>
                        </a:cubicBezTo>
                        <a:cubicBezTo>
                          <a:pt x="1372" y="393"/>
                          <a:pt x="1373" y="392"/>
                          <a:pt x="1374" y="392"/>
                        </a:cubicBezTo>
                        <a:cubicBezTo>
                          <a:pt x="1374" y="392"/>
                          <a:pt x="1375" y="392"/>
                          <a:pt x="1375" y="392"/>
                        </a:cubicBezTo>
                        <a:cubicBezTo>
                          <a:pt x="1376" y="392"/>
                          <a:pt x="1377" y="393"/>
                          <a:pt x="1378" y="393"/>
                        </a:cubicBezTo>
                        <a:cubicBezTo>
                          <a:pt x="1378" y="393"/>
                          <a:pt x="1378" y="393"/>
                          <a:pt x="1378" y="393"/>
                        </a:cubicBezTo>
                        <a:cubicBezTo>
                          <a:pt x="1378" y="393"/>
                          <a:pt x="1378" y="393"/>
                          <a:pt x="1378" y="393"/>
                        </a:cubicBezTo>
                        <a:cubicBezTo>
                          <a:pt x="1379" y="393"/>
                          <a:pt x="1379" y="394"/>
                          <a:pt x="1380" y="394"/>
                        </a:cubicBezTo>
                        <a:cubicBezTo>
                          <a:pt x="1381" y="395"/>
                          <a:pt x="1382" y="396"/>
                          <a:pt x="1383" y="396"/>
                        </a:cubicBezTo>
                        <a:cubicBezTo>
                          <a:pt x="1383" y="396"/>
                          <a:pt x="1383" y="396"/>
                          <a:pt x="1383" y="396"/>
                        </a:cubicBezTo>
                        <a:cubicBezTo>
                          <a:pt x="1383" y="396"/>
                          <a:pt x="1383" y="396"/>
                          <a:pt x="1383" y="396"/>
                        </a:cubicBezTo>
                        <a:cubicBezTo>
                          <a:pt x="1384" y="396"/>
                          <a:pt x="1385" y="397"/>
                          <a:pt x="1388" y="397"/>
                        </a:cubicBezTo>
                        <a:cubicBezTo>
                          <a:pt x="1388" y="397"/>
                          <a:pt x="1390" y="397"/>
                          <a:pt x="1390" y="397"/>
                        </a:cubicBezTo>
                        <a:cubicBezTo>
                          <a:pt x="1394" y="397"/>
                          <a:pt x="1397" y="397"/>
                          <a:pt x="1399" y="398"/>
                        </a:cubicBezTo>
                        <a:cubicBezTo>
                          <a:pt x="1399" y="398"/>
                          <a:pt x="1400" y="398"/>
                          <a:pt x="1401" y="399"/>
                        </a:cubicBezTo>
                        <a:cubicBezTo>
                          <a:pt x="1402" y="399"/>
                          <a:pt x="1404" y="400"/>
                          <a:pt x="1405" y="400"/>
                        </a:cubicBezTo>
                        <a:cubicBezTo>
                          <a:pt x="1405" y="400"/>
                          <a:pt x="1405" y="400"/>
                          <a:pt x="1405" y="400"/>
                        </a:cubicBezTo>
                        <a:cubicBezTo>
                          <a:pt x="1405" y="400"/>
                          <a:pt x="1405" y="400"/>
                          <a:pt x="1405" y="400"/>
                        </a:cubicBezTo>
                        <a:cubicBezTo>
                          <a:pt x="1406" y="400"/>
                          <a:pt x="1408" y="401"/>
                          <a:pt x="1410" y="401"/>
                        </a:cubicBezTo>
                        <a:cubicBezTo>
                          <a:pt x="1411" y="401"/>
                          <a:pt x="1411" y="401"/>
                          <a:pt x="1411" y="401"/>
                        </a:cubicBezTo>
                        <a:cubicBezTo>
                          <a:pt x="1411" y="401"/>
                          <a:pt x="1412" y="402"/>
                          <a:pt x="1413" y="402"/>
                        </a:cubicBezTo>
                        <a:cubicBezTo>
                          <a:pt x="1414" y="402"/>
                          <a:pt x="1416" y="401"/>
                          <a:pt x="1417" y="400"/>
                        </a:cubicBezTo>
                        <a:cubicBezTo>
                          <a:pt x="1417" y="399"/>
                          <a:pt x="1418" y="398"/>
                          <a:pt x="1418" y="396"/>
                        </a:cubicBezTo>
                        <a:cubicBezTo>
                          <a:pt x="1419" y="395"/>
                          <a:pt x="1419" y="394"/>
                          <a:pt x="1419" y="393"/>
                        </a:cubicBezTo>
                        <a:cubicBezTo>
                          <a:pt x="1419" y="392"/>
                          <a:pt x="1420" y="392"/>
                          <a:pt x="1420" y="391"/>
                        </a:cubicBezTo>
                        <a:cubicBezTo>
                          <a:pt x="1421" y="389"/>
                          <a:pt x="1423" y="387"/>
                          <a:pt x="1427" y="385"/>
                        </a:cubicBezTo>
                        <a:cubicBezTo>
                          <a:pt x="1430" y="383"/>
                          <a:pt x="1433" y="381"/>
                          <a:pt x="1433" y="380"/>
                        </a:cubicBezTo>
                        <a:cubicBezTo>
                          <a:pt x="1434" y="380"/>
                          <a:pt x="1434" y="380"/>
                          <a:pt x="1435" y="380"/>
                        </a:cubicBezTo>
                        <a:cubicBezTo>
                          <a:pt x="1436" y="379"/>
                          <a:pt x="1437" y="379"/>
                          <a:pt x="1437" y="378"/>
                        </a:cubicBezTo>
                        <a:cubicBezTo>
                          <a:pt x="1438" y="378"/>
                          <a:pt x="1438" y="378"/>
                          <a:pt x="1438" y="378"/>
                        </a:cubicBezTo>
                        <a:cubicBezTo>
                          <a:pt x="1438" y="378"/>
                          <a:pt x="1438" y="378"/>
                          <a:pt x="1438" y="378"/>
                        </a:cubicBezTo>
                        <a:cubicBezTo>
                          <a:pt x="1439" y="377"/>
                          <a:pt x="1441" y="377"/>
                          <a:pt x="1442" y="376"/>
                        </a:cubicBezTo>
                        <a:cubicBezTo>
                          <a:pt x="1442" y="376"/>
                          <a:pt x="1442" y="376"/>
                          <a:pt x="1442" y="376"/>
                        </a:cubicBezTo>
                        <a:cubicBezTo>
                          <a:pt x="1442" y="376"/>
                          <a:pt x="1442" y="376"/>
                          <a:pt x="1442" y="376"/>
                        </a:cubicBezTo>
                        <a:cubicBezTo>
                          <a:pt x="1443" y="375"/>
                          <a:pt x="1443" y="375"/>
                          <a:pt x="1444" y="375"/>
                        </a:cubicBezTo>
                        <a:cubicBezTo>
                          <a:pt x="1445" y="375"/>
                          <a:pt x="1445" y="375"/>
                          <a:pt x="1446" y="376"/>
                        </a:cubicBezTo>
                        <a:cubicBezTo>
                          <a:pt x="1446" y="376"/>
                          <a:pt x="1446" y="376"/>
                          <a:pt x="1446" y="376"/>
                        </a:cubicBezTo>
                        <a:cubicBezTo>
                          <a:pt x="1446" y="376"/>
                          <a:pt x="1446" y="376"/>
                          <a:pt x="1446" y="376"/>
                        </a:cubicBezTo>
                        <a:cubicBezTo>
                          <a:pt x="1447" y="376"/>
                          <a:pt x="1448" y="377"/>
                          <a:pt x="1449" y="378"/>
                        </a:cubicBezTo>
                        <a:cubicBezTo>
                          <a:pt x="1449" y="379"/>
                          <a:pt x="1449" y="379"/>
                          <a:pt x="1449" y="379"/>
                        </a:cubicBezTo>
                        <a:cubicBezTo>
                          <a:pt x="1449" y="379"/>
                          <a:pt x="1449" y="379"/>
                          <a:pt x="1449" y="379"/>
                        </a:cubicBezTo>
                        <a:cubicBezTo>
                          <a:pt x="1449" y="380"/>
                          <a:pt x="1450" y="382"/>
                          <a:pt x="1451" y="382"/>
                        </a:cubicBezTo>
                        <a:cubicBezTo>
                          <a:pt x="1452" y="383"/>
                          <a:pt x="1454" y="384"/>
                          <a:pt x="1455" y="384"/>
                        </a:cubicBezTo>
                        <a:cubicBezTo>
                          <a:pt x="1459" y="384"/>
                          <a:pt x="1459" y="384"/>
                          <a:pt x="1459" y="384"/>
                        </a:cubicBezTo>
                        <a:cubicBezTo>
                          <a:pt x="1460" y="384"/>
                          <a:pt x="1461" y="385"/>
                          <a:pt x="1461" y="386"/>
                        </a:cubicBezTo>
                        <a:cubicBezTo>
                          <a:pt x="1461" y="386"/>
                          <a:pt x="1460" y="387"/>
                          <a:pt x="1458" y="388"/>
                        </a:cubicBezTo>
                        <a:cubicBezTo>
                          <a:pt x="1456" y="390"/>
                          <a:pt x="1454" y="392"/>
                          <a:pt x="1453" y="392"/>
                        </a:cubicBezTo>
                        <a:cubicBezTo>
                          <a:pt x="1453" y="393"/>
                          <a:pt x="1453" y="393"/>
                          <a:pt x="1453" y="393"/>
                        </a:cubicBezTo>
                        <a:cubicBezTo>
                          <a:pt x="1453" y="393"/>
                          <a:pt x="1453" y="393"/>
                          <a:pt x="1453" y="393"/>
                        </a:cubicBezTo>
                        <a:cubicBezTo>
                          <a:pt x="1452" y="394"/>
                          <a:pt x="1451" y="396"/>
                          <a:pt x="1452" y="398"/>
                        </a:cubicBezTo>
                        <a:cubicBezTo>
                          <a:pt x="1452" y="398"/>
                          <a:pt x="1453" y="399"/>
                          <a:pt x="1453" y="400"/>
                        </a:cubicBezTo>
                        <a:cubicBezTo>
                          <a:pt x="1454" y="400"/>
                          <a:pt x="1454" y="401"/>
                          <a:pt x="1454" y="401"/>
                        </a:cubicBezTo>
                        <a:cubicBezTo>
                          <a:pt x="1454" y="402"/>
                          <a:pt x="1454" y="402"/>
                          <a:pt x="1454" y="402"/>
                        </a:cubicBezTo>
                        <a:cubicBezTo>
                          <a:pt x="1455" y="402"/>
                          <a:pt x="1455" y="402"/>
                          <a:pt x="1455" y="402"/>
                        </a:cubicBezTo>
                        <a:cubicBezTo>
                          <a:pt x="1455" y="402"/>
                          <a:pt x="1455" y="402"/>
                          <a:pt x="1456" y="402"/>
                        </a:cubicBezTo>
                        <a:cubicBezTo>
                          <a:pt x="1456" y="402"/>
                          <a:pt x="1457" y="402"/>
                          <a:pt x="1457" y="402"/>
                        </a:cubicBezTo>
                        <a:cubicBezTo>
                          <a:pt x="1458" y="402"/>
                          <a:pt x="1458" y="402"/>
                          <a:pt x="1458" y="402"/>
                        </a:cubicBezTo>
                        <a:cubicBezTo>
                          <a:pt x="1458" y="401"/>
                          <a:pt x="1458" y="401"/>
                          <a:pt x="1458" y="401"/>
                        </a:cubicBezTo>
                        <a:cubicBezTo>
                          <a:pt x="1458" y="400"/>
                          <a:pt x="1460" y="398"/>
                          <a:pt x="1461" y="397"/>
                        </a:cubicBezTo>
                        <a:cubicBezTo>
                          <a:pt x="1461" y="397"/>
                          <a:pt x="1461" y="397"/>
                          <a:pt x="1461" y="397"/>
                        </a:cubicBezTo>
                        <a:cubicBezTo>
                          <a:pt x="1462" y="397"/>
                          <a:pt x="1462" y="397"/>
                          <a:pt x="1462" y="397"/>
                        </a:cubicBezTo>
                        <a:cubicBezTo>
                          <a:pt x="1462" y="397"/>
                          <a:pt x="1463" y="396"/>
                          <a:pt x="1463" y="396"/>
                        </a:cubicBezTo>
                        <a:cubicBezTo>
                          <a:pt x="1464" y="396"/>
                          <a:pt x="1464" y="395"/>
                          <a:pt x="1465" y="395"/>
                        </a:cubicBezTo>
                        <a:cubicBezTo>
                          <a:pt x="1465" y="395"/>
                          <a:pt x="1465" y="394"/>
                          <a:pt x="1466" y="394"/>
                        </a:cubicBezTo>
                        <a:cubicBezTo>
                          <a:pt x="1467" y="394"/>
                          <a:pt x="1468" y="395"/>
                          <a:pt x="1468" y="396"/>
                        </a:cubicBezTo>
                        <a:cubicBezTo>
                          <a:pt x="1469" y="398"/>
                          <a:pt x="1470" y="400"/>
                          <a:pt x="1471" y="401"/>
                        </a:cubicBezTo>
                        <a:cubicBezTo>
                          <a:pt x="1471" y="402"/>
                          <a:pt x="1472" y="403"/>
                          <a:pt x="1472" y="403"/>
                        </a:cubicBezTo>
                        <a:cubicBezTo>
                          <a:pt x="1472" y="404"/>
                          <a:pt x="1472" y="404"/>
                          <a:pt x="1473" y="405"/>
                        </a:cubicBezTo>
                        <a:cubicBezTo>
                          <a:pt x="1474" y="406"/>
                          <a:pt x="1474" y="408"/>
                          <a:pt x="1475" y="408"/>
                        </a:cubicBezTo>
                        <a:cubicBezTo>
                          <a:pt x="1475" y="408"/>
                          <a:pt x="1475" y="408"/>
                          <a:pt x="1475" y="408"/>
                        </a:cubicBezTo>
                        <a:cubicBezTo>
                          <a:pt x="1475" y="410"/>
                          <a:pt x="1475" y="411"/>
                          <a:pt x="1474" y="412"/>
                        </a:cubicBezTo>
                        <a:cubicBezTo>
                          <a:pt x="1474" y="412"/>
                          <a:pt x="1474" y="412"/>
                          <a:pt x="1474" y="412"/>
                        </a:cubicBezTo>
                        <a:cubicBezTo>
                          <a:pt x="1473" y="413"/>
                          <a:pt x="1471" y="414"/>
                          <a:pt x="1470" y="416"/>
                        </a:cubicBezTo>
                        <a:cubicBezTo>
                          <a:pt x="1470" y="416"/>
                          <a:pt x="1470" y="417"/>
                          <a:pt x="1469" y="418"/>
                        </a:cubicBezTo>
                        <a:cubicBezTo>
                          <a:pt x="1469" y="419"/>
                          <a:pt x="1468" y="419"/>
                          <a:pt x="1468" y="420"/>
                        </a:cubicBezTo>
                        <a:cubicBezTo>
                          <a:pt x="1467" y="421"/>
                          <a:pt x="1466" y="423"/>
                          <a:pt x="1466" y="424"/>
                        </a:cubicBezTo>
                        <a:cubicBezTo>
                          <a:pt x="1466" y="424"/>
                          <a:pt x="1466" y="424"/>
                          <a:pt x="1466" y="424"/>
                        </a:cubicBezTo>
                        <a:cubicBezTo>
                          <a:pt x="1465" y="425"/>
                          <a:pt x="1465" y="426"/>
                          <a:pt x="1465" y="428"/>
                        </a:cubicBezTo>
                        <a:cubicBezTo>
                          <a:pt x="1465" y="428"/>
                          <a:pt x="1465" y="428"/>
                          <a:pt x="1465" y="428"/>
                        </a:cubicBezTo>
                        <a:cubicBezTo>
                          <a:pt x="1465" y="428"/>
                          <a:pt x="1465" y="428"/>
                          <a:pt x="1465" y="428"/>
                        </a:cubicBezTo>
                        <a:cubicBezTo>
                          <a:pt x="1465" y="428"/>
                          <a:pt x="1465" y="428"/>
                          <a:pt x="1465" y="428"/>
                        </a:cubicBezTo>
                        <a:cubicBezTo>
                          <a:pt x="1464" y="429"/>
                          <a:pt x="1465" y="430"/>
                          <a:pt x="1466" y="431"/>
                        </a:cubicBezTo>
                        <a:cubicBezTo>
                          <a:pt x="1466" y="431"/>
                          <a:pt x="1466" y="431"/>
                          <a:pt x="1466" y="431"/>
                        </a:cubicBezTo>
                        <a:cubicBezTo>
                          <a:pt x="1467" y="431"/>
                          <a:pt x="1467" y="431"/>
                          <a:pt x="1467" y="431"/>
                        </a:cubicBezTo>
                        <a:cubicBezTo>
                          <a:pt x="1468" y="431"/>
                          <a:pt x="1469" y="431"/>
                          <a:pt x="1470" y="430"/>
                        </a:cubicBezTo>
                        <a:cubicBezTo>
                          <a:pt x="1471" y="430"/>
                          <a:pt x="1472" y="429"/>
                          <a:pt x="1473" y="428"/>
                        </a:cubicBezTo>
                        <a:cubicBezTo>
                          <a:pt x="1475" y="428"/>
                          <a:pt x="1476" y="427"/>
                          <a:pt x="1477" y="427"/>
                        </a:cubicBezTo>
                        <a:cubicBezTo>
                          <a:pt x="1477" y="426"/>
                          <a:pt x="1478" y="426"/>
                          <a:pt x="1479" y="426"/>
                        </a:cubicBezTo>
                        <a:cubicBezTo>
                          <a:pt x="1481" y="426"/>
                          <a:pt x="1482" y="426"/>
                          <a:pt x="1483" y="427"/>
                        </a:cubicBezTo>
                        <a:cubicBezTo>
                          <a:pt x="1483" y="427"/>
                          <a:pt x="1483" y="427"/>
                          <a:pt x="1483" y="427"/>
                        </a:cubicBezTo>
                        <a:cubicBezTo>
                          <a:pt x="1483" y="428"/>
                          <a:pt x="1483" y="428"/>
                          <a:pt x="1483" y="428"/>
                        </a:cubicBezTo>
                        <a:cubicBezTo>
                          <a:pt x="1485" y="428"/>
                          <a:pt x="1488" y="429"/>
                          <a:pt x="1490" y="429"/>
                        </a:cubicBezTo>
                        <a:cubicBezTo>
                          <a:pt x="1491" y="429"/>
                          <a:pt x="1491" y="429"/>
                          <a:pt x="1491" y="429"/>
                        </a:cubicBezTo>
                        <a:cubicBezTo>
                          <a:pt x="1493" y="429"/>
                          <a:pt x="1494" y="429"/>
                          <a:pt x="1495" y="429"/>
                        </a:cubicBezTo>
                        <a:cubicBezTo>
                          <a:pt x="1495" y="430"/>
                          <a:pt x="1495" y="430"/>
                          <a:pt x="1495" y="430"/>
                        </a:cubicBezTo>
                        <a:cubicBezTo>
                          <a:pt x="1496" y="430"/>
                          <a:pt x="1496" y="430"/>
                          <a:pt x="1496" y="430"/>
                        </a:cubicBezTo>
                        <a:cubicBezTo>
                          <a:pt x="1498" y="429"/>
                          <a:pt x="1500" y="429"/>
                          <a:pt x="1502" y="428"/>
                        </a:cubicBezTo>
                        <a:cubicBezTo>
                          <a:pt x="1502" y="427"/>
                          <a:pt x="1503" y="427"/>
                          <a:pt x="1504" y="427"/>
                        </a:cubicBezTo>
                        <a:cubicBezTo>
                          <a:pt x="1505" y="427"/>
                          <a:pt x="1506" y="427"/>
                          <a:pt x="1507" y="428"/>
                        </a:cubicBezTo>
                        <a:cubicBezTo>
                          <a:pt x="1507" y="428"/>
                          <a:pt x="1508" y="428"/>
                          <a:pt x="1509" y="429"/>
                        </a:cubicBezTo>
                        <a:cubicBezTo>
                          <a:pt x="1510" y="430"/>
                          <a:pt x="1511" y="431"/>
                          <a:pt x="1512" y="432"/>
                        </a:cubicBezTo>
                        <a:cubicBezTo>
                          <a:pt x="1512" y="432"/>
                          <a:pt x="1512" y="432"/>
                          <a:pt x="1512" y="432"/>
                        </a:cubicBezTo>
                        <a:cubicBezTo>
                          <a:pt x="1515" y="432"/>
                          <a:pt x="1515" y="432"/>
                          <a:pt x="1515" y="432"/>
                        </a:cubicBezTo>
                        <a:cubicBezTo>
                          <a:pt x="1516" y="433"/>
                          <a:pt x="1516" y="434"/>
                          <a:pt x="1516" y="435"/>
                        </a:cubicBezTo>
                        <a:cubicBezTo>
                          <a:pt x="1516" y="438"/>
                          <a:pt x="1516" y="438"/>
                          <a:pt x="1516" y="438"/>
                        </a:cubicBezTo>
                        <a:cubicBezTo>
                          <a:pt x="1516" y="439"/>
                          <a:pt x="1517" y="442"/>
                          <a:pt x="1518" y="443"/>
                        </a:cubicBezTo>
                        <a:cubicBezTo>
                          <a:pt x="1518" y="444"/>
                          <a:pt x="1518" y="444"/>
                          <a:pt x="1518" y="444"/>
                        </a:cubicBezTo>
                        <a:cubicBezTo>
                          <a:pt x="1518" y="444"/>
                          <a:pt x="1518" y="444"/>
                          <a:pt x="1518" y="444"/>
                        </a:cubicBezTo>
                        <a:cubicBezTo>
                          <a:pt x="1520" y="445"/>
                          <a:pt x="1521" y="448"/>
                          <a:pt x="1521" y="448"/>
                        </a:cubicBezTo>
                        <a:cubicBezTo>
                          <a:pt x="1521" y="450"/>
                          <a:pt x="1519" y="452"/>
                          <a:pt x="1517" y="452"/>
                        </a:cubicBezTo>
                        <a:cubicBezTo>
                          <a:pt x="1517" y="452"/>
                          <a:pt x="1517" y="452"/>
                          <a:pt x="1517" y="452"/>
                        </a:cubicBezTo>
                        <a:cubicBezTo>
                          <a:pt x="1516" y="453"/>
                          <a:pt x="1516" y="453"/>
                          <a:pt x="1516" y="453"/>
                        </a:cubicBezTo>
                        <a:cubicBezTo>
                          <a:pt x="1514" y="453"/>
                          <a:pt x="1512" y="454"/>
                          <a:pt x="1511" y="455"/>
                        </a:cubicBezTo>
                        <a:cubicBezTo>
                          <a:pt x="1510" y="456"/>
                          <a:pt x="1509" y="457"/>
                          <a:pt x="1508" y="458"/>
                        </a:cubicBezTo>
                        <a:cubicBezTo>
                          <a:pt x="1507" y="458"/>
                          <a:pt x="1506" y="459"/>
                          <a:pt x="1505" y="460"/>
                        </a:cubicBezTo>
                        <a:cubicBezTo>
                          <a:pt x="1505" y="460"/>
                          <a:pt x="1505" y="460"/>
                          <a:pt x="1505" y="460"/>
                        </a:cubicBezTo>
                        <a:cubicBezTo>
                          <a:pt x="1505" y="461"/>
                          <a:pt x="1505" y="461"/>
                          <a:pt x="1505" y="461"/>
                        </a:cubicBezTo>
                        <a:cubicBezTo>
                          <a:pt x="1503" y="462"/>
                          <a:pt x="1502" y="463"/>
                          <a:pt x="1501" y="465"/>
                        </a:cubicBezTo>
                        <a:cubicBezTo>
                          <a:pt x="1500" y="466"/>
                          <a:pt x="1499" y="468"/>
                          <a:pt x="1499" y="470"/>
                        </a:cubicBezTo>
                        <a:cubicBezTo>
                          <a:pt x="1499" y="472"/>
                          <a:pt x="1499" y="474"/>
                          <a:pt x="1500" y="477"/>
                        </a:cubicBezTo>
                        <a:cubicBezTo>
                          <a:pt x="1501" y="479"/>
                          <a:pt x="1503" y="482"/>
                          <a:pt x="1505" y="484"/>
                        </a:cubicBezTo>
                        <a:cubicBezTo>
                          <a:pt x="1506" y="485"/>
                          <a:pt x="1509" y="488"/>
                          <a:pt x="1511" y="490"/>
                        </a:cubicBezTo>
                        <a:cubicBezTo>
                          <a:pt x="1511" y="490"/>
                          <a:pt x="1511" y="490"/>
                          <a:pt x="1511" y="490"/>
                        </a:cubicBezTo>
                        <a:cubicBezTo>
                          <a:pt x="1512" y="490"/>
                          <a:pt x="1512" y="490"/>
                          <a:pt x="1512" y="490"/>
                        </a:cubicBezTo>
                        <a:cubicBezTo>
                          <a:pt x="1513" y="491"/>
                          <a:pt x="1514" y="492"/>
                          <a:pt x="1514" y="493"/>
                        </a:cubicBezTo>
                        <a:cubicBezTo>
                          <a:pt x="1514" y="494"/>
                          <a:pt x="1514" y="494"/>
                          <a:pt x="1514" y="494"/>
                        </a:cubicBezTo>
                        <a:cubicBezTo>
                          <a:pt x="1513" y="495"/>
                          <a:pt x="1512" y="496"/>
                          <a:pt x="1510" y="496"/>
                        </a:cubicBezTo>
                        <a:cubicBezTo>
                          <a:pt x="1510" y="496"/>
                          <a:pt x="1510" y="496"/>
                          <a:pt x="1510" y="496"/>
                        </a:cubicBezTo>
                        <a:cubicBezTo>
                          <a:pt x="1508" y="496"/>
                          <a:pt x="1506" y="496"/>
                          <a:pt x="1505" y="495"/>
                        </a:cubicBezTo>
                        <a:cubicBezTo>
                          <a:pt x="1503" y="495"/>
                          <a:pt x="1501" y="494"/>
                          <a:pt x="1500" y="492"/>
                        </a:cubicBezTo>
                        <a:cubicBezTo>
                          <a:pt x="1500" y="492"/>
                          <a:pt x="1500" y="492"/>
                          <a:pt x="1500" y="492"/>
                        </a:cubicBezTo>
                        <a:cubicBezTo>
                          <a:pt x="1500" y="492"/>
                          <a:pt x="1500" y="492"/>
                          <a:pt x="1500" y="492"/>
                        </a:cubicBezTo>
                        <a:cubicBezTo>
                          <a:pt x="1500" y="492"/>
                          <a:pt x="1500" y="491"/>
                          <a:pt x="1499" y="491"/>
                        </a:cubicBezTo>
                        <a:cubicBezTo>
                          <a:pt x="1499" y="490"/>
                          <a:pt x="1498" y="489"/>
                          <a:pt x="1497" y="488"/>
                        </a:cubicBezTo>
                        <a:cubicBezTo>
                          <a:pt x="1497" y="488"/>
                          <a:pt x="1497" y="488"/>
                          <a:pt x="1497" y="488"/>
                        </a:cubicBezTo>
                        <a:cubicBezTo>
                          <a:pt x="1496" y="486"/>
                          <a:pt x="1493" y="486"/>
                          <a:pt x="1492" y="486"/>
                        </a:cubicBezTo>
                        <a:cubicBezTo>
                          <a:pt x="1487" y="486"/>
                          <a:pt x="1487" y="486"/>
                          <a:pt x="1487" y="486"/>
                        </a:cubicBezTo>
                        <a:cubicBezTo>
                          <a:pt x="1482" y="488"/>
                          <a:pt x="1482" y="488"/>
                          <a:pt x="1482" y="488"/>
                        </a:cubicBezTo>
                        <a:cubicBezTo>
                          <a:pt x="1482" y="489"/>
                          <a:pt x="1482" y="489"/>
                          <a:pt x="1482" y="489"/>
                        </a:cubicBezTo>
                        <a:cubicBezTo>
                          <a:pt x="1480" y="490"/>
                          <a:pt x="1477" y="491"/>
                          <a:pt x="1475" y="491"/>
                        </a:cubicBezTo>
                        <a:cubicBezTo>
                          <a:pt x="1471" y="492"/>
                          <a:pt x="1467" y="493"/>
                          <a:pt x="1465" y="493"/>
                        </a:cubicBezTo>
                        <a:cubicBezTo>
                          <a:pt x="1465" y="493"/>
                          <a:pt x="1465" y="493"/>
                          <a:pt x="1465" y="493"/>
                        </a:cubicBezTo>
                        <a:cubicBezTo>
                          <a:pt x="1465" y="493"/>
                          <a:pt x="1465" y="493"/>
                          <a:pt x="1465" y="493"/>
                        </a:cubicBezTo>
                        <a:cubicBezTo>
                          <a:pt x="1464" y="494"/>
                          <a:pt x="1461" y="495"/>
                          <a:pt x="1460" y="497"/>
                        </a:cubicBezTo>
                        <a:cubicBezTo>
                          <a:pt x="1458" y="499"/>
                          <a:pt x="1456" y="502"/>
                          <a:pt x="1454" y="504"/>
                        </a:cubicBezTo>
                        <a:cubicBezTo>
                          <a:pt x="1454" y="506"/>
                          <a:pt x="1451" y="508"/>
                          <a:pt x="1450" y="509"/>
                        </a:cubicBezTo>
                        <a:cubicBezTo>
                          <a:pt x="1450" y="509"/>
                          <a:pt x="1450" y="509"/>
                          <a:pt x="1450" y="509"/>
                        </a:cubicBezTo>
                        <a:cubicBezTo>
                          <a:pt x="1450" y="509"/>
                          <a:pt x="1450" y="509"/>
                          <a:pt x="1450" y="509"/>
                        </a:cubicBezTo>
                        <a:cubicBezTo>
                          <a:pt x="1449" y="509"/>
                          <a:pt x="1448" y="510"/>
                          <a:pt x="1448" y="510"/>
                        </a:cubicBezTo>
                        <a:cubicBezTo>
                          <a:pt x="1447" y="511"/>
                          <a:pt x="1446" y="512"/>
                          <a:pt x="1445" y="512"/>
                        </a:cubicBezTo>
                        <a:cubicBezTo>
                          <a:pt x="1445" y="512"/>
                          <a:pt x="1445" y="512"/>
                          <a:pt x="1445" y="512"/>
                        </a:cubicBezTo>
                        <a:cubicBezTo>
                          <a:pt x="1445" y="512"/>
                          <a:pt x="1445" y="512"/>
                          <a:pt x="1445" y="512"/>
                        </a:cubicBezTo>
                        <a:cubicBezTo>
                          <a:pt x="1445" y="514"/>
                          <a:pt x="1442" y="515"/>
                          <a:pt x="1441" y="516"/>
                        </a:cubicBezTo>
                        <a:cubicBezTo>
                          <a:pt x="1441" y="516"/>
                          <a:pt x="1441" y="516"/>
                          <a:pt x="1441" y="516"/>
                        </a:cubicBezTo>
                        <a:cubicBezTo>
                          <a:pt x="1437" y="519"/>
                          <a:pt x="1437" y="519"/>
                          <a:pt x="1437" y="519"/>
                        </a:cubicBezTo>
                        <a:cubicBezTo>
                          <a:pt x="1437" y="520"/>
                          <a:pt x="1436" y="520"/>
                          <a:pt x="1436" y="520"/>
                        </a:cubicBezTo>
                        <a:cubicBezTo>
                          <a:pt x="1435" y="521"/>
                          <a:pt x="1434" y="521"/>
                          <a:pt x="1434" y="522"/>
                        </a:cubicBezTo>
                        <a:cubicBezTo>
                          <a:pt x="1434" y="522"/>
                          <a:pt x="1434" y="522"/>
                          <a:pt x="1434" y="522"/>
                        </a:cubicBezTo>
                        <a:cubicBezTo>
                          <a:pt x="1433" y="522"/>
                          <a:pt x="1433" y="522"/>
                          <a:pt x="1433" y="522"/>
                        </a:cubicBezTo>
                        <a:cubicBezTo>
                          <a:pt x="1433" y="522"/>
                          <a:pt x="1433" y="523"/>
                          <a:pt x="1431" y="525"/>
                        </a:cubicBezTo>
                        <a:cubicBezTo>
                          <a:pt x="1431" y="525"/>
                          <a:pt x="1431" y="526"/>
                          <a:pt x="1430" y="526"/>
                        </a:cubicBezTo>
                        <a:cubicBezTo>
                          <a:pt x="1429" y="527"/>
                          <a:pt x="1428" y="529"/>
                          <a:pt x="1427" y="530"/>
                        </a:cubicBezTo>
                        <a:cubicBezTo>
                          <a:pt x="1424" y="531"/>
                          <a:pt x="1424" y="531"/>
                          <a:pt x="1424" y="531"/>
                        </a:cubicBezTo>
                        <a:cubicBezTo>
                          <a:pt x="1424" y="531"/>
                          <a:pt x="1424" y="531"/>
                          <a:pt x="1424" y="531"/>
                        </a:cubicBezTo>
                        <a:cubicBezTo>
                          <a:pt x="1422" y="531"/>
                          <a:pt x="1422" y="531"/>
                          <a:pt x="1422" y="531"/>
                        </a:cubicBezTo>
                        <a:cubicBezTo>
                          <a:pt x="1422" y="531"/>
                          <a:pt x="1421" y="531"/>
                          <a:pt x="1420" y="532"/>
                        </a:cubicBezTo>
                        <a:cubicBezTo>
                          <a:pt x="1420" y="533"/>
                          <a:pt x="1419" y="533"/>
                          <a:pt x="1418" y="534"/>
                        </a:cubicBezTo>
                        <a:cubicBezTo>
                          <a:pt x="1418" y="534"/>
                          <a:pt x="1418" y="534"/>
                          <a:pt x="1418" y="534"/>
                        </a:cubicBezTo>
                        <a:cubicBezTo>
                          <a:pt x="1418" y="534"/>
                          <a:pt x="1418" y="534"/>
                          <a:pt x="1418" y="534"/>
                        </a:cubicBezTo>
                        <a:cubicBezTo>
                          <a:pt x="1416" y="536"/>
                          <a:pt x="1415" y="537"/>
                          <a:pt x="1415" y="538"/>
                        </a:cubicBezTo>
                        <a:cubicBezTo>
                          <a:pt x="1415" y="538"/>
                          <a:pt x="1415" y="538"/>
                          <a:pt x="1415" y="538"/>
                        </a:cubicBezTo>
                        <a:cubicBezTo>
                          <a:pt x="1414" y="539"/>
                          <a:pt x="1415" y="542"/>
                          <a:pt x="1415" y="543"/>
                        </a:cubicBezTo>
                        <a:cubicBezTo>
                          <a:pt x="1415" y="543"/>
                          <a:pt x="1415" y="544"/>
                          <a:pt x="1416" y="544"/>
                        </a:cubicBezTo>
                        <a:cubicBezTo>
                          <a:pt x="1416" y="546"/>
                          <a:pt x="1416" y="548"/>
                          <a:pt x="1416" y="550"/>
                        </a:cubicBezTo>
                        <a:cubicBezTo>
                          <a:pt x="1417" y="552"/>
                          <a:pt x="1417" y="554"/>
                          <a:pt x="1418" y="555"/>
                        </a:cubicBezTo>
                        <a:cubicBezTo>
                          <a:pt x="1418" y="557"/>
                          <a:pt x="1419" y="559"/>
                          <a:pt x="1419" y="560"/>
                        </a:cubicBezTo>
                        <a:cubicBezTo>
                          <a:pt x="1420" y="562"/>
                          <a:pt x="1421" y="565"/>
                          <a:pt x="1421" y="566"/>
                        </a:cubicBezTo>
                        <a:cubicBezTo>
                          <a:pt x="1421" y="566"/>
                          <a:pt x="1421" y="566"/>
                          <a:pt x="1421" y="566"/>
                        </a:cubicBezTo>
                        <a:cubicBezTo>
                          <a:pt x="1421" y="566"/>
                          <a:pt x="1420" y="567"/>
                          <a:pt x="1420" y="569"/>
                        </a:cubicBezTo>
                        <a:cubicBezTo>
                          <a:pt x="1420" y="570"/>
                          <a:pt x="1420" y="571"/>
                          <a:pt x="1419" y="572"/>
                        </a:cubicBezTo>
                        <a:cubicBezTo>
                          <a:pt x="1419" y="573"/>
                          <a:pt x="1418" y="576"/>
                          <a:pt x="1417" y="579"/>
                        </a:cubicBezTo>
                        <a:cubicBezTo>
                          <a:pt x="1416" y="579"/>
                          <a:pt x="1416" y="581"/>
                          <a:pt x="1415" y="582"/>
                        </a:cubicBezTo>
                        <a:cubicBezTo>
                          <a:pt x="1414" y="583"/>
                          <a:pt x="1414" y="584"/>
                          <a:pt x="1413" y="585"/>
                        </a:cubicBezTo>
                        <a:cubicBezTo>
                          <a:pt x="1413" y="586"/>
                          <a:pt x="1411" y="588"/>
                          <a:pt x="1411" y="590"/>
                        </a:cubicBezTo>
                        <a:cubicBezTo>
                          <a:pt x="1410" y="590"/>
                          <a:pt x="1410" y="591"/>
                          <a:pt x="1410" y="591"/>
                        </a:cubicBezTo>
                        <a:cubicBezTo>
                          <a:pt x="1409" y="593"/>
                          <a:pt x="1406" y="596"/>
                          <a:pt x="1404" y="597"/>
                        </a:cubicBezTo>
                        <a:cubicBezTo>
                          <a:pt x="1402" y="598"/>
                          <a:pt x="1402" y="598"/>
                          <a:pt x="1402" y="598"/>
                        </a:cubicBezTo>
                        <a:cubicBezTo>
                          <a:pt x="1402" y="599"/>
                          <a:pt x="1402" y="599"/>
                          <a:pt x="1402" y="599"/>
                        </a:cubicBezTo>
                        <a:cubicBezTo>
                          <a:pt x="1402" y="599"/>
                          <a:pt x="1402" y="599"/>
                          <a:pt x="1401" y="599"/>
                        </a:cubicBezTo>
                        <a:cubicBezTo>
                          <a:pt x="1399" y="599"/>
                          <a:pt x="1399" y="599"/>
                          <a:pt x="1399" y="599"/>
                        </a:cubicBezTo>
                        <a:cubicBezTo>
                          <a:pt x="1400" y="601"/>
                          <a:pt x="1400" y="601"/>
                          <a:pt x="1400" y="601"/>
                        </a:cubicBezTo>
                        <a:cubicBezTo>
                          <a:pt x="1400" y="601"/>
                          <a:pt x="1400" y="601"/>
                          <a:pt x="1400" y="601"/>
                        </a:cubicBezTo>
                        <a:cubicBezTo>
                          <a:pt x="1400" y="602"/>
                          <a:pt x="1400" y="602"/>
                          <a:pt x="1400" y="602"/>
                        </a:cubicBezTo>
                        <a:cubicBezTo>
                          <a:pt x="1400" y="602"/>
                          <a:pt x="1400" y="602"/>
                          <a:pt x="1400" y="602"/>
                        </a:cubicBezTo>
                        <a:cubicBezTo>
                          <a:pt x="1399" y="604"/>
                          <a:pt x="1399" y="604"/>
                          <a:pt x="1399" y="604"/>
                        </a:cubicBezTo>
                        <a:cubicBezTo>
                          <a:pt x="1397" y="605"/>
                          <a:pt x="1395" y="608"/>
                          <a:pt x="1395" y="610"/>
                        </a:cubicBezTo>
                        <a:cubicBezTo>
                          <a:pt x="1395" y="611"/>
                          <a:pt x="1395" y="615"/>
                          <a:pt x="1396" y="617"/>
                        </a:cubicBezTo>
                        <a:cubicBezTo>
                          <a:pt x="1397" y="618"/>
                          <a:pt x="1399" y="621"/>
                          <a:pt x="1400" y="624"/>
                        </a:cubicBezTo>
                        <a:cubicBezTo>
                          <a:pt x="1400" y="624"/>
                          <a:pt x="1400" y="624"/>
                          <a:pt x="1400" y="624"/>
                        </a:cubicBezTo>
                        <a:cubicBezTo>
                          <a:pt x="1400" y="624"/>
                          <a:pt x="1400" y="624"/>
                          <a:pt x="1400" y="624"/>
                        </a:cubicBezTo>
                        <a:cubicBezTo>
                          <a:pt x="1402" y="626"/>
                          <a:pt x="1402" y="629"/>
                          <a:pt x="1402" y="631"/>
                        </a:cubicBezTo>
                        <a:cubicBezTo>
                          <a:pt x="1401" y="632"/>
                          <a:pt x="1401" y="633"/>
                          <a:pt x="1401" y="635"/>
                        </a:cubicBezTo>
                        <a:cubicBezTo>
                          <a:pt x="1400" y="636"/>
                          <a:pt x="1400" y="638"/>
                          <a:pt x="1399" y="639"/>
                        </a:cubicBezTo>
                        <a:cubicBezTo>
                          <a:pt x="1399" y="640"/>
                          <a:pt x="1398" y="642"/>
                          <a:pt x="1397" y="643"/>
                        </a:cubicBezTo>
                        <a:cubicBezTo>
                          <a:pt x="1396" y="644"/>
                          <a:pt x="1396" y="644"/>
                          <a:pt x="1396" y="644"/>
                        </a:cubicBezTo>
                        <a:cubicBezTo>
                          <a:pt x="1395" y="646"/>
                          <a:pt x="1394" y="647"/>
                          <a:pt x="1393" y="649"/>
                        </a:cubicBezTo>
                        <a:cubicBezTo>
                          <a:pt x="1391" y="651"/>
                          <a:pt x="1390" y="655"/>
                          <a:pt x="1389" y="659"/>
                        </a:cubicBezTo>
                        <a:cubicBezTo>
                          <a:pt x="1388" y="660"/>
                          <a:pt x="1388" y="662"/>
                          <a:pt x="1387" y="663"/>
                        </a:cubicBezTo>
                        <a:cubicBezTo>
                          <a:pt x="1387" y="665"/>
                          <a:pt x="1386" y="667"/>
                          <a:pt x="1386" y="668"/>
                        </a:cubicBezTo>
                        <a:cubicBezTo>
                          <a:pt x="1385" y="670"/>
                          <a:pt x="1384" y="673"/>
                          <a:pt x="1384" y="676"/>
                        </a:cubicBezTo>
                        <a:cubicBezTo>
                          <a:pt x="1384" y="677"/>
                          <a:pt x="1384" y="678"/>
                          <a:pt x="1384" y="679"/>
                        </a:cubicBezTo>
                        <a:cubicBezTo>
                          <a:pt x="1384" y="680"/>
                          <a:pt x="1383" y="682"/>
                          <a:pt x="1383" y="682"/>
                        </a:cubicBezTo>
                        <a:cubicBezTo>
                          <a:pt x="1383" y="684"/>
                          <a:pt x="1382" y="687"/>
                          <a:pt x="1382" y="688"/>
                        </a:cubicBezTo>
                        <a:cubicBezTo>
                          <a:pt x="1381" y="689"/>
                          <a:pt x="1380" y="689"/>
                          <a:pt x="1379" y="689"/>
                        </a:cubicBezTo>
                        <a:cubicBezTo>
                          <a:pt x="1379" y="689"/>
                          <a:pt x="1379" y="689"/>
                          <a:pt x="1379" y="689"/>
                        </a:cubicBezTo>
                        <a:cubicBezTo>
                          <a:pt x="1378" y="689"/>
                          <a:pt x="1375" y="688"/>
                          <a:pt x="1375" y="688"/>
                        </a:cubicBezTo>
                        <a:cubicBezTo>
                          <a:pt x="1366" y="688"/>
                          <a:pt x="1366" y="688"/>
                          <a:pt x="1366" y="688"/>
                        </a:cubicBezTo>
                        <a:cubicBezTo>
                          <a:pt x="1365" y="688"/>
                          <a:pt x="1362" y="688"/>
                          <a:pt x="1361" y="686"/>
                        </a:cubicBezTo>
                        <a:cubicBezTo>
                          <a:pt x="1360" y="686"/>
                          <a:pt x="1357" y="685"/>
                          <a:pt x="1356" y="685"/>
                        </a:cubicBezTo>
                        <a:cubicBezTo>
                          <a:pt x="1355" y="685"/>
                          <a:pt x="1354" y="685"/>
                          <a:pt x="1353" y="686"/>
                        </a:cubicBezTo>
                        <a:cubicBezTo>
                          <a:pt x="1352" y="686"/>
                          <a:pt x="1351" y="686"/>
                          <a:pt x="1350" y="687"/>
                        </a:cubicBezTo>
                        <a:cubicBezTo>
                          <a:pt x="1349" y="687"/>
                          <a:pt x="1348" y="687"/>
                          <a:pt x="1347" y="688"/>
                        </a:cubicBezTo>
                        <a:cubicBezTo>
                          <a:pt x="1345" y="688"/>
                          <a:pt x="1343" y="687"/>
                          <a:pt x="1342" y="686"/>
                        </a:cubicBezTo>
                        <a:cubicBezTo>
                          <a:pt x="1341" y="685"/>
                          <a:pt x="1339" y="683"/>
                          <a:pt x="1338" y="683"/>
                        </a:cubicBezTo>
                        <a:cubicBezTo>
                          <a:pt x="1338" y="683"/>
                          <a:pt x="1338" y="683"/>
                          <a:pt x="1338" y="683"/>
                        </a:cubicBezTo>
                        <a:cubicBezTo>
                          <a:pt x="1338" y="682"/>
                          <a:pt x="1338" y="682"/>
                          <a:pt x="1338" y="682"/>
                        </a:cubicBezTo>
                        <a:cubicBezTo>
                          <a:pt x="1337" y="682"/>
                          <a:pt x="1337" y="682"/>
                          <a:pt x="1337" y="682"/>
                        </a:cubicBezTo>
                        <a:cubicBezTo>
                          <a:pt x="1337" y="683"/>
                          <a:pt x="1337" y="683"/>
                          <a:pt x="1336" y="683"/>
                        </a:cubicBezTo>
                        <a:cubicBezTo>
                          <a:pt x="1336" y="684"/>
                          <a:pt x="1336" y="684"/>
                          <a:pt x="1336" y="684"/>
                        </a:cubicBezTo>
                        <a:cubicBezTo>
                          <a:pt x="1336" y="685"/>
                          <a:pt x="1336" y="685"/>
                          <a:pt x="1336" y="685"/>
                        </a:cubicBezTo>
                        <a:cubicBezTo>
                          <a:pt x="1334" y="685"/>
                          <a:pt x="1334" y="685"/>
                          <a:pt x="1334" y="685"/>
                        </a:cubicBezTo>
                        <a:cubicBezTo>
                          <a:pt x="1335" y="686"/>
                          <a:pt x="1335" y="686"/>
                          <a:pt x="1335" y="686"/>
                        </a:cubicBezTo>
                        <a:cubicBezTo>
                          <a:pt x="1335" y="687"/>
                          <a:pt x="1335" y="687"/>
                          <a:pt x="1335" y="687"/>
                        </a:cubicBezTo>
                        <a:cubicBezTo>
                          <a:pt x="1336" y="687"/>
                          <a:pt x="1336" y="687"/>
                          <a:pt x="1336" y="687"/>
                        </a:cubicBezTo>
                        <a:cubicBezTo>
                          <a:pt x="1337" y="688"/>
                          <a:pt x="1337" y="688"/>
                          <a:pt x="1337" y="688"/>
                        </a:cubicBezTo>
                        <a:cubicBezTo>
                          <a:pt x="1337" y="690"/>
                          <a:pt x="1338" y="692"/>
                          <a:pt x="1338" y="693"/>
                        </a:cubicBezTo>
                        <a:cubicBezTo>
                          <a:pt x="1338" y="694"/>
                          <a:pt x="1339" y="695"/>
                          <a:pt x="1340" y="699"/>
                        </a:cubicBezTo>
                        <a:cubicBezTo>
                          <a:pt x="1341" y="701"/>
                          <a:pt x="1342" y="704"/>
                          <a:pt x="1342" y="706"/>
                        </a:cubicBezTo>
                        <a:cubicBezTo>
                          <a:pt x="1342" y="708"/>
                          <a:pt x="1342" y="711"/>
                          <a:pt x="1343" y="714"/>
                        </a:cubicBezTo>
                        <a:cubicBezTo>
                          <a:pt x="1343" y="731"/>
                          <a:pt x="1343" y="731"/>
                          <a:pt x="1343" y="731"/>
                        </a:cubicBezTo>
                        <a:cubicBezTo>
                          <a:pt x="1342" y="733"/>
                          <a:pt x="1342" y="736"/>
                          <a:pt x="1342" y="737"/>
                        </a:cubicBezTo>
                        <a:cubicBezTo>
                          <a:pt x="1342" y="739"/>
                          <a:pt x="1341" y="741"/>
                          <a:pt x="1341" y="742"/>
                        </a:cubicBezTo>
                        <a:cubicBezTo>
                          <a:pt x="1336" y="742"/>
                          <a:pt x="1336" y="742"/>
                          <a:pt x="1336" y="742"/>
                        </a:cubicBezTo>
                        <a:cubicBezTo>
                          <a:pt x="1336" y="742"/>
                          <a:pt x="1335" y="741"/>
                          <a:pt x="1335" y="741"/>
                        </a:cubicBezTo>
                        <a:cubicBezTo>
                          <a:pt x="1333" y="741"/>
                          <a:pt x="1332" y="742"/>
                          <a:pt x="1331" y="743"/>
                        </a:cubicBezTo>
                        <a:cubicBezTo>
                          <a:pt x="1331" y="743"/>
                          <a:pt x="1331" y="743"/>
                          <a:pt x="1331" y="743"/>
                        </a:cubicBezTo>
                        <a:cubicBezTo>
                          <a:pt x="1330" y="743"/>
                          <a:pt x="1330" y="743"/>
                          <a:pt x="1330" y="743"/>
                        </a:cubicBezTo>
                        <a:cubicBezTo>
                          <a:pt x="1330" y="744"/>
                          <a:pt x="1329" y="746"/>
                          <a:pt x="1329" y="749"/>
                        </a:cubicBezTo>
                        <a:cubicBezTo>
                          <a:pt x="1329" y="750"/>
                          <a:pt x="1329" y="752"/>
                          <a:pt x="1330" y="754"/>
                        </a:cubicBezTo>
                        <a:cubicBezTo>
                          <a:pt x="1330" y="755"/>
                          <a:pt x="1330" y="756"/>
                          <a:pt x="1330" y="757"/>
                        </a:cubicBezTo>
                        <a:cubicBezTo>
                          <a:pt x="1330" y="765"/>
                          <a:pt x="1330" y="765"/>
                          <a:pt x="1330" y="765"/>
                        </a:cubicBezTo>
                        <a:cubicBezTo>
                          <a:pt x="1331" y="767"/>
                          <a:pt x="1331" y="767"/>
                          <a:pt x="1331" y="767"/>
                        </a:cubicBezTo>
                        <a:cubicBezTo>
                          <a:pt x="1331" y="769"/>
                          <a:pt x="1332" y="772"/>
                          <a:pt x="1334" y="773"/>
                        </a:cubicBezTo>
                        <a:cubicBezTo>
                          <a:pt x="1334" y="774"/>
                          <a:pt x="1334" y="774"/>
                          <a:pt x="1335" y="774"/>
                        </a:cubicBezTo>
                        <a:cubicBezTo>
                          <a:pt x="1335" y="776"/>
                          <a:pt x="1336" y="778"/>
                          <a:pt x="1337" y="779"/>
                        </a:cubicBezTo>
                        <a:cubicBezTo>
                          <a:pt x="1337" y="782"/>
                          <a:pt x="1337" y="783"/>
                          <a:pt x="1336" y="785"/>
                        </a:cubicBezTo>
                        <a:cubicBezTo>
                          <a:pt x="1333" y="788"/>
                          <a:pt x="1333" y="788"/>
                          <a:pt x="1333" y="788"/>
                        </a:cubicBezTo>
                        <a:cubicBezTo>
                          <a:pt x="1333" y="788"/>
                          <a:pt x="1333" y="788"/>
                          <a:pt x="1333" y="788"/>
                        </a:cubicBezTo>
                        <a:cubicBezTo>
                          <a:pt x="1332" y="788"/>
                          <a:pt x="1332" y="788"/>
                          <a:pt x="1332" y="788"/>
                        </a:cubicBezTo>
                        <a:cubicBezTo>
                          <a:pt x="1332" y="788"/>
                          <a:pt x="1332" y="789"/>
                          <a:pt x="1331" y="789"/>
                        </a:cubicBezTo>
                        <a:cubicBezTo>
                          <a:pt x="1331" y="790"/>
                          <a:pt x="1331" y="790"/>
                          <a:pt x="1330" y="790"/>
                        </a:cubicBezTo>
                        <a:cubicBezTo>
                          <a:pt x="1330" y="790"/>
                          <a:pt x="1330" y="790"/>
                          <a:pt x="1330" y="790"/>
                        </a:cubicBezTo>
                        <a:cubicBezTo>
                          <a:pt x="1330" y="791"/>
                          <a:pt x="1330" y="791"/>
                          <a:pt x="1330" y="791"/>
                        </a:cubicBezTo>
                        <a:cubicBezTo>
                          <a:pt x="1330" y="792"/>
                          <a:pt x="1330" y="794"/>
                          <a:pt x="1330" y="795"/>
                        </a:cubicBezTo>
                        <a:cubicBezTo>
                          <a:pt x="1330" y="795"/>
                          <a:pt x="1330" y="795"/>
                          <a:pt x="1330" y="795"/>
                        </a:cubicBezTo>
                        <a:cubicBezTo>
                          <a:pt x="1329" y="796"/>
                          <a:pt x="1329" y="796"/>
                          <a:pt x="1329" y="796"/>
                        </a:cubicBezTo>
                        <a:cubicBezTo>
                          <a:pt x="1328" y="797"/>
                          <a:pt x="1327" y="798"/>
                          <a:pt x="1326" y="799"/>
                        </a:cubicBezTo>
                        <a:cubicBezTo>
                          <a:pt x="1325" y="799"/>
                          <a:pt x="1325" y="799"/>
                          <a:pt x="1325" y="799"/>
                        </a:cubicBezTo>
                        <a:cubicBezTo>
                          <a:pt x="1323" y="799"/>
                          <a:pt x="1323" y="798"/>
                          <a:pt x="1322" y="798"/>
                        </a:cubicBezTo>
                        <a:cubicBezTo>
                          <a:pt x="1322" y="798"/>
                          <a:pt x="1322" y="798"/>
                          <a:pt x="1322" y="798"/>
                        </a:cubicBezTo>
                        <a:cubicBezTo>
                          <a:pt x="1322" y="798"/>
                          <a:pt x="1322" y="798"/>
                          <a:pt x="1322" y="798"/>
                        </a:cubicBezTo>
                        <a:cubicBezTo>
                          <a:pt x="1321" y="796"/>
                          <a:pt x="1319" y="795"/>
                          <a:pt x="1318" y="795"/>
                        </a:cubicBezTo>
                        <a:cubicBezTo>
                          <a:pt x="1316" y="793"/>
                          <a:pt x="1315" y="793"/>
                          <a:pt x="1314" y="792"/>
                        </a:cubicBezTo>
                        <a:cubicBezTo>
                          <a:pt x="1314" y="792"/>
                          <a:pt x="1314" y="792"/>
                          <a:pt x="1314" y="792"/>
                        </a:cubicBezTo>
                        <a:cubicBezTo>
                          <a:pt x="1313" y="793"/>
                          <a:pt x="1313" y="793"/>
                          <a:pt x="1313" y="793"/>
                        </a:cubicBezTo>
                        <a:cubicBezTo>
                          <a:pt x="1312" y="794"/>
                          <a:pt x="1311" y="795"/>
                          <a:pt x="1310" y="797"/>
                        </a:cubicBezTo>
                        <a:cubicBezTo>
                          <a:pt x="1309" y="798"/>
                          <a:pt x="1309" y="798"/>
                          <a:pt x="1309" y="798"/>
                        </a:cubicBezTo>
                        <a:cubicBezTo>
                          <a:pt x="1309" y="799"/>
                          <a:pt x="1309" y="799"/>
                          <a:pt x="1309" y="799"/>
                        </a:cubicBezTo>
                        <a:cubicBezTo>
                          <a:pt x="1309" y="799"/>
                          <a:pt x="1309" y="799"/>
                          <a:pt x="1309" y="799"/>
                        </a:cubicBezTo>
                        <a:cubicBezTo>
                          <a:pt x="1309" y="799"/>
                          <a:pt x="1309" y="799"/>
                          <a:pt x="1309" y="799"/>
                        </a:cubicBezTo>
                        <a:cubicBezTo>
                          <a:pt x="1308" y="799"/>
                          <a:pt x="1308" y="799"/>
                          <a:pt x="1308" y="798"/>
                        </a:cubicBezTo>
                        <a:cubicBezTo>
                          <a:pt x="1308" y="798"/>
                          <a:pt x="1308" y="798"/>
                          <a:pt x="1308" y="798"/>
                        </a:cubicBezTo>
                        <a:cubicBezTo>
                          <a:pt x="1307" y="796"/>
                          <a:pt x="1307" y="796"/>
                          <a:pt x="1307" y="796"/>
                        </a:cubicBezTo>
                        <a:cubicBezTo>
                          <a:pt x="1306" y="793"/>
                          <a:pt x="1305" y="790"/>
                          <a:pt x="1305" y="789"/>
                        </a:cubicBezTo>
                        <a:cubicBezTo>
                          <a:pt x="1305" y="788"/>
                          <a:pt x="1305" y="788"/>
                          <a:pt x="1305" y="788"/>
                        </a:cubicBezTo>
                        <a:cubicBezTo>
                          <a:pt x="1305" y="788"/>
                          <a:pt x="1305" y="788"/>
                          <a:pt x="1305" y="788"/>
                        </a:cubicBezTo>
                        <a:cubicBezTo>
                          <a:pt x="1305" y="787"/>
                          <a:pt x="1305" y="786"/>
                          <a:pt x="1304" y="785"/>
                        </a:cubicBezTo>
                        <a:cubicBezTo>
                          <a:pt x="1304" y="784"/>
                          <a:pt x="1304" y="783"/>
                          <a:pt x="1304" y="782"/>
                        </a:cubicBezTo>
                        <a:cubicBezTo>
                          <a:pt x="1304" y="780"/>
                          <a:pt x="1303" y="778"/>
                          <a:pt x="1302" y="776"/>
                        </a:cubicBezTo>
                        <a:cubicBezTo>
                          <a:pt x="1301" y="774"/>
                          <a:pt x="1300" y="772"/>
                          <a:pt x="1300" y="770"/>
                        </a:cubicBezTo>
                        <a:cubicBezTo>
                          <a:pt x="1300" y="768"/>
                          <a:pt x="1299" y="765"/>
                          <a:pt x="1298" y="763"/>
                        </a:cubicBezTo>
                        <a:cubicBezTo>
                          <a:pt x="1297" y="761"/>
                          <a:pt x="1295" y="758"/>
                          <a:pt x="1295" y="756"/>
                        </a:cubicBezTo>
                        <a:cubicBezTo>
                          <a:pt x="1295" y="755"/>
                          <a:pt x="1294" y="753"/>
                          <a:pt x="1293" y="752"/>
                        </a:cubicBezTo>
                        <a:cubicBezTo>
                          <a:pt x="1293" y="751"/>
                          <a:pt x="1291" y="749"/>
                          <a:pt x="1291" y="747"/>
                        </a:cubicBezTo>
                        <a:cubicBezTo>
                          <a:pt x="1291" y="747"/>
                          <a:pt x="1291" y="747"/>
                          <a:pt x="1291" y="747"/>
                        </a:cubicBezTo>
                        <a:cubicBezTo>
                          <a:pt x="1291" y="747"/>
                          <a:pt x="1291" y="747"/>
                          <a:pt x="1291" y="747"/>
                        </a:cubicBezTo>
                        <a:cubicBezTo>
                          <a:pt x="1290" y="745"/>
                          <a:pt x="1289" y="743"/>
                          <a:pt x="1289" y="741"/>
                        </a:cubicBezTo>
                        <a:cubicBezTo>
                          <a:pt x="1288" y="739"/>
                          <a:pt x="1288" y="736"/>
                          <a:pt x="1288" y="734"/>
                        </a:cubicBezTo>
                        <a:cubicBezTo>
                          <a:pt x="1288" y="727"/>
                          <a:pt x="1288" y="727"/>
                          <a:pt x="1288" y="727"/>
                        </a:cubicBezTo>
                        <a:cubicBezTo>
                          <a:pt x="1288" y="727"/>
                          <a:pt x="1288" y="727"/>
                          <a:pt x="1288" y="727"/>
                        </a:cubicBezTo>
                        <a:cubicBezTo>
                          <a:pt x="1287" y="726"/>
                          <a:pt x="1287" y="725"/>
                          <a:pt x="1287" y="724"/>
                        </a:cubicBezTo>
                        <a:cubicBezTo>
                          <a:pt x="1287" y="723"/>
                          <a:pt x="1286" y="723"/>
                          <a:pt x="1286" y="722"/>
                        </a:cubicBezTo>
                        <a:cubicBezTo>
                          <a:pt x="1286" y="722"/>
                          <a:pt x="1286" y="722"/>
                          <a:pt x="1286" y="722"/>
                        </a:cubicBezTo>
                        <a:cubicBezTo>
                          <a:pt x="1286" y="721"/>
                          <a:pt x="1286" y="721"/>
                          <a:pt x="1286" y="721"/>
                        </a:cubicBezTo>
                        <a:cubicBezTo>
                          <a:pt x="1285" y="721"/>
                          <a:pt x="1284" y="719"/>
                          <a:pt x="1284" y="718"/>
                        </a:cubicBezTo>
                        <a:cubicBezTo>
                          <a:pt x="1284" y="718"/>
                          <a:pt x="1284" y="718"/>
                          <a:pt x="1284" y="718"/>
                        </a:cubicBezTo>
                        <a:cubicBezTo>
                          <a:pt x="1284" y="717"/>
                          <a:pt x="1284" y="717"/>
                          <a:pt x="1284" y="717"/>
                        </a:cubicBezTo>
                        <a:cubicBezTo>
                          <a:pt x="1284" y="717"/>
                          <a:pt x="1283" y="716"/>
                          <a:pt x="1283" y="715"/>
                        </a:cubicBezTo>
                        <a:cubicBezTo>
                          <a:pt x="1283" y="714"/>
                          <a:pt x="1283" y="713"/>
                          <a:pt x="1282" y="713"/>
                        </a:cubicBezTo>
                        <a:cubicBezTo>
                          <a:pt x="1282" y="712"/>
                          <a:pt x="1282" y="712"/>
                          <a:pt x="1282" y="712"/>
                        </a:cubicBezTo>
                        <a:cubicBezTo>
                          <a:pt x="1281" y="712"/>
                          <a:pt x="1281" y="712"/>
                          <a:pt x="1281" y="712"/>
                        </a:cubicBezTo>
                        <a:cubicBezTo>
                          <a:pt x="1281" y="710"/>
                          <a:pt x="1281" y="710"/>
                          <a:pt x="1281" y="710"/>
                        </a:cubicBezTo>
                        <a:cubicBezTo>
                          <a:pt x="1280" y="710"/>
                          <a:pt x="1280" y="710"/>
                          <a:pt x="1280" y="710"/>
                        </a:cubicBezTo>
                        <a:cubicBezTo>
                          <a:pt x="1280" y="710"/>
                          <a:pt x="1280" y="710"/>
                          <a:pt x="1280" y="710"/>
                        </a:cubicBezTo>
                        <a:cubicBezTo>
                          <a:pt x="1279" y="709"/>
                          <a:pt x="1279" y="709"/>
                          <a:pt x="1279" y="709"/>
                        </a:cubicBezTo>
                        <a:cubicBezTo>
                          <a:pt x="1278" y="709"/>
                          <a:pt x="1278" y="709"/>
                          <a:pt x="1278" y="709"/>
                        </a:cubicBezTo>
                        <a:cubicBezTo>
                          <a:pt x="1278" y="709"/>
                          <a:pt x="1277" y="708"/>
                          <a:pt x="1276" y="708"/>
                        </a:cubicBezTo>
                        <a:cubicBezTo>
                          <a:pt x="1276" y="708"/>
                          <a:pt x="1275" y="709"/>
                          <a:pt x="1275" y="709"/>
                        </a:cubicBezTo>
                        <a:cubicBezTo>
                          <a:pt x="1274" y="709"/>
                          <a:pt x="1274" y="709"/>
                          <a:pt x="1274" y="709"/>
                        </a:cubicBezTo>
                        <a:cubicBezTo>
                          <a:pt x="1274" y="710"/>
                          <a:pt x="1274" y="710"/>
                          <a:pt x="1274" y="710"/>
                        </a:cubicBezTo>
                        <a:cubicBezTo>
                          <a:pt x="1274" y="711"/>
                          <a:pt x="1273" y="711"/>
                          <a:pt x="1272" y="712"/>
                        </a:cubicBezTo>
                        <a:cubicBezTo>
                          <a:pt x="1272" y="712"/>
                          <a:pt x="1272" y="712"/>
                          <a:pt x="1272" y="712"/>
                        </a:cubicBezTo>
                        <a:cubicBezTo>
                          <a:pt x="1271" y="712"/>
                          <a:pt x="1271" y="712"/>
                          <a:pt x="1271" y="712"/>
                        </a:cubicBezTo>
                        <a:cubicBezTo>
                          <a:pt x="1271" y="712"/>
                          <a:pt x="1271" y="712"/>
                          <a:pt x="1271" y="712"/>
                        </a:cubicBezTo>
                        <a:cubicBezTo>
                          <a:pt x="1271" y="712"/>
                          <a:pt x="1270" y="712"/>
                          <a:pt x="1270" y="712"/>
                        </a:cubicBezTo>
                        <a:cubicBezTo>
                          <a:pt x="1269" y="712"/>
                          <a:pt x="1269" y="712"/>
                          <a:pt x="1268" y="712"/>
                        </a:cubicBezTo>
                        <a:cubicBezTo>
                          <a:pt x="1268" y="712"/>
                          <a:pt x="1268" y="712"/>
                          <a:pt x="1268" y="712"/>
                        </a:cubicBezTo>
                        <a:cubicBezTo>
                          <a:pt x="1264" y="709"/>
                          <a:pt x="1264" y="709"/>
                          <a:pt x="1264" y="709"/>
                        </a:cubicBezTo>
                        <a:cubicBezTo>
                          <a:pt x="1266" y="713"/>
                          <a:pt x="1266" y="713"/>
                          <a:pt x="1266" y="713"/>
                        </a:cubicBezTo>
                        <a:cubicBezTo>
                          <a:pt x="1266" y="714"/>
                          <a:pt x="1266" y="714"/>
                          <a:pt x="1266" y="714"/>
                        </a:cubicBezTo>
                        <a:cubicBezTo>
                          <a:pt x="1266" y="721"/>
                          <a:pt x="1266" y="721"/>
                          <a:pt x="1266" y="721"/>
                        </a:cubicBezTo>
                        <a:cubicBezTo>
                          <a:pt x="1266" y="722"/>
                          <a:pt x="1266" y="722"/>
                          <a:pt x="1266" y="723"/>
                        </a:cubicBezTo>
                        <a:cubicBezTo>
                          <a:pt x="1265" y="724"/>
                          <a:pt x="1264" y="726"/>
                          <a:pt x="1264" y="726"/>
                        </a:cubicBezTo>
                        <a:cubicBezTo>
                          <a:pt x="1262" y="727"/>
                          <a:pt x="1260" y="729"/>
                          <a:pt x="1259" y="731"/>
                        </a:cubicBezTo>
                        <a:cubicBezTo>
                          <a:pt x="1259" y="731"/>
                          <a:pt x="1259" y="732"/>
                          <a:pt x="1259" y="735"/>
                        </a:cubicBezTo>
                        <a:cubicBezTo>
                          <a:pt x="1259" y="737"/>
                          <a:pt x="1259" y="739"/>
                          <a:pt x="1259" y="740"/>
                        </a:cubicBezTo>
                        <a:cubicBezTo>
                          <a:pt x="1260" y="746"/>
                          <a:pt x="1260" y="746"/>
                          <a:pt x="1260" y="746"/>
                        </a:cubicBezTo>
                        <a:cubicBezTo>
                          <a:pt x="1259" y="748"/>
                          <a:pt x="1257" y="749"/>
                          <a:pt x="1255" y="751"/>
                        </a:cubicBezTo>
                        <a:cubicBezTo>
                          <a:pt x="1252" y="752"/>
                          <a:pt x="1250" y="753"/>
                          <a:pt x="1249" y="753"/>
                        </a:cubicBezTo>
                        <a:cubicBezTo>
                          <a:pt x="1249" y="753"/>
                          <a:pt x="1249" y="753"/>
                          <a:pt x="1249" y="753"/>
                        </a:cubicBezTo>
                        <a:cubicBezTo>
                          <a:pt x="1248" y="752"/>
                          <a:pt x="1247" y="750"/>
                          <a:pt x="1246" y="748"/>
                        </a:cubicBezTo>
                        <a:cubicBezTo>
                          <a:pt x="1246" y="746"/>
                          <a:pt x="1244" y="744"/>
                          <a:pt x="1243" y="744"/>
                        </a:cubicBezTo>
                        <a:cubicBezTo>
                          <a:pt x="1242" y="744"/>
                          <a:pt x="1242" y="743"/>
                          <a:pt x="1241" y="743"/>
                        </a:cubicBezTo>
                        <a:cubicBezTo>
                          <a:pt x="1240" y="743"/>
                          <a:pt x="1239" y="744"/>
                          <a:pt x="1238" y="745"/>
                        </a:cubicBezTo>
                        <a:cubicBezTo>
                          <a:pt x="1238" y="745"/>
                          <a:pt x="1238" y="745"/>
                          <a:pt x="1238" y="745"/>
                        </a:cubicBezTo>
                        <a:cubicBezTo>
                          <a:pt x="1238" y="746"/>
                          <a:pt x="1238" y="746"/>
                          <a:pt x="1238" y="746"/>
                        </a:cubicBezTo>
                        <a:cubicBezTo>
                          <a:pt x="1238" y="746"/>
                          <a:pt x="1238" y="747"/>
                          <a:pt x="1238" y="747"/>
                        </a:cubicBezTo>
                        <a:cubicBezTo>
                          <a:pt x="1238" y="747"/>
                          <a:pt x="1238" y="747"/>
                          <a:pt x="1237" y="747"/>
                        </a:cubicBezTo>
                        <a:cubicBezTo>
                          <a:pt x="1237" y="747"/>
                          <a:pt x="1237" y="747"/>
                          <a:pt x="1236" y="746"/>
                        </a:cubicBezTo>
                        <a:cubicBezTo>
                          <a:pt x="1235" y="745"/>
                          <a:pt x="1235" y="743"/>
                          <a:pt x="1234" y="742"/>
                        </a:cubicBezTo>
                        <a:cubicBezTo>
                          <a:pt x="1234" y="741"/>
                          <a:pt x="1234" y="741"/>
                          <a:pt x="1234" y="741"/>
                        </a:cubicBezTo>
                        <a:cubicBezTo>
                          <a:pt x="1234" y="741"/>
                          <a:pt x="1234" y="741"/>
                          <a:pt x="1234" y="741"/>
                        </a:cubicBezTo>
                        <a:cubicBezTo>
                          <a:pt x="1234" y="740"/>
                          <a:pt x="1234" y="739"/>
                          <a:pt x="1234" y="738"/>
                        </a:cubicBezTo>
                        <a:cubicBezTo>
                          <a:pt x="1233" y="737"/>
                          <a:pt x="1233" y="735"/>
                          <a:pt x="1233" y="735"/>
                        </a:cubicBezTo>
                        <a:cubicBezTo>
                          <a:pt x="1233" y="734"/>
                          <a:pt x="1233" y="734"/>
                          <a:pt x="1233" y="734"/>
                        </a:cubicBezTo>
                        <a:cubicBezTo>
                          <a:pt x="1232" y="732"/>
                          <a:pt x="1231" y="730"/>
                          <a:pt x="1230" y="728"/>
                        </a:cubicBezTo>
                        <a:cubicBezTo>
                          <a:pt x="1230" y="728"/>
                          <a:pt x="1230" y="728"/>
                          <a:pt x="1230" y="728"/>
                        </a:cubicBezTo>
                        <a:cubicBezTo>
                          <a:pt x="1230" y="728"/>
                          <a:pt x="1230" y="728"/>
                          <a:pt x="1230" y="728"/>
                        </a:cubicBezTo>
                        <a:cubicBezTo>
                          <a:pt x="1229" y="727"/>
                          <a:pt x="1227" y="725"/>
                          <a:pt x="1226" y="723"/>
                        </a:cubicBezTo>
                        <a:cubicBezTo>
                          <a:pt x="1225" y="722"/>
                          <a:pt x="1224" y="719"/>
                          <a:pt x="1224" y="718"/>
                        </a:cubicBezTo>
                        <a:cubicBezTo>
                          <a:pt x="1224" y="718"/>
                          <a:pt x="1224" y="718"/>
                          <a:pt x="1224" y="718"/>
                        </a:cubicBezTo>
                        <a:cubicBezTo>
                          <a:pt x="1225" y="718"/>
                          <a:pt x="1225" y="717"/>
                          <a:pt x="1225" y="716"/>
                        </a:cubicBezTo>
                        <a:cubicBezTo>
                          <a:pt x="1225" y="716"/>
                          <a:pt x="1225" y="715"/>
                          <a:pt x="1224" y="715"/>
                        </a:cubicBezTo>
                        <a:cubicBezTo>
                          <a:pt x="1224" y="715"/>
                          <a:pt x="1224" y="715"/>
                          <a:pt x="1224" y="715"/>
                        </a:cubicBezTo>
                        <a:cubicBezTo>
                          <a:pt x="1224" y="714"/>
                          <a:pt x="1225" y="712"/>
                          <a:pt x="1226" y="711"/>
                        </a:cubicBezTo>
                        <a:cubicBezTo>
                          <a:pt x="1227" y="710"/>
                          <a:pt x="1228" y="708"/>
                          <a:pt x="1227" y="706"/>
                        </a:cubicBezTo>
                        <a:cubicBezTo>
                          <a:pt x="1227" y="705"/>
                          <a:pt x="1227" y="703"/>
                          <a:pt x="1228" y="702"/>
                        </a:cubicBezTo>
                        <a:cubicBezTo>
                          <a:pt x="1228" y="702"/>
                          <a:pt x="1228" y="702"/>
                          <a:pt x="1228" y="702"/>
                        </a:cubicBezTo>
                        <a:cubicBezTo>
                          <a:pt x="1228" y="702"/>
                          <a:pt x="1228" y="702"/>
                          <a:pt x="1228" y="702"/>
                        </a:cubicBezTo>
                        <a:cubicBezTo>
                          <a:pt x="1228" y="700"/>
                          <a:pt x="1230" y="698"/>
                          <a:pt x="1230" y="698"/>
                        </a:cubicBezTo>
                        <a:cubicBezTo>
                          <a:pt x="1232" y="697"/>
                          <a:pt x="1233" y="695"/>
                          <a:pt x="1233" y="694"/>
                        </a:cubicBezTo>
                        <a:cubicBezTo>
                          <a:pt x="1233" y="694"/>
                          <a:pt x="1233" y="694"/>
                          <a:pt x="1233" y="694"/>
                        </a:cubicBezTo>
                        <a:cubicBezTo>
                          <a:pt x="1234" y="694"/>
                          <a:pt x="1235" y="693"/>
                          <a:pt x="1238" y="692"/>
                        </a:cubicBezTo>
                        <a:cubicBezTo>
                          <a:pt x="1238" y="692"/>
                          <a:pt x="1238" y="692"/>
                          <a:pt x="1238" y="692"/>
                        </a:cubicBezTo>
                        <a:cubicBezTo>
                          <a:pt x="1240" y="692"/>
                          <a:pt x="1240" y="692"/>
                          <a:pt x="1240" y="692"/>
                        </a:cubicBezTo>
                        <a:cubicBezTo>
                          <a:pt x="1241" y="691"/>
                          <a:pt x="1243" y="690"/>
                          <a:pt x="1244" y="689"/>
                        </a:cubicBezTo>
                        <a:cubicBezTo>
                          <a:pt x="1245" y="688"/>
                          <a:pt x="1246" y="686"/>
                          <a:pt x="1248" y="686"/>
                        </a:cubicBezTo>
                        <a:cubicBezTo>
                          <a:pt x="1248" y="686"/>
                          <a:pt x="1248" y="686"/>
                          <a:pt x="1248" y="686"/>
                        </a:cubicBezTo>
                        <a:cubicBezTo>
                          <a:pt x="1248" y="686"/>
                          <a:pt x="1248" y="686"/>
                          <a:pt x="1248" y="686"/>
                        </a:cubicBezTo>
                        <a:cubicBezTo>
                          <a:pt x="1250" y="685"/>
                          <a:pt x="1252" y="684"/>
                          <a:pt x="1253" y="684"/>
                        </a:cubicBezTo>
                        <a:cubicBezTo>
                          <a:pt x="1253" y="684"/>
                          <a:pt x="1253" y="684"/>
                          <a:pt x="1253" y="684"/>
                        </a:cubicBezTo>
                        <a:cubicBezTo>
                          <a:pt x="1255" y="684"/>
                          <a:pt x="1256" y="685"/>
                          <a:pt x="1257" y="685"/>
                        </a:cubicBezTo>
                        <a:cubicBezTo>
                          <a:pt x="1258" y="685"/>
                          <a:pt x="1258" y="685"/>
                          <a:pt x="1258" y="685"/>
                        </a:cubicBezTo>
                        <a:cubicBezTo>
                          <a:pt x="1259" y="685"/>
                          <a:pt x="1260" y="685"/>
                          <a:pt x="1260" y="685"/>
                        </a:cubicBezTo>
                        <a:cubicBezTo>
                          <a:pt x="1260" y="684"/>
                          <a:pt x="1261" y="684"/>
                          <a:pt x="1261" y="683"/>
                        </a:cubicBezTo>
                        <a:cubicBezTo>
                          <a:pt x="1262" y="681"/>
                          <a:pt x="1262" y="679"/>
                          <a:pt x="1263" y="678"/>
                        </a:cubicBezTo>
                        <a:cubicBezTo>
                          <a:pt x="1264" y="678"/>
                          <a:pt x="1264" y="677"/>
                          <a:pt x="1264" y="676"/>
                        </a:cubicBezTo>
                        <a:cubicBezTo>
                          <a:pt x="1264" y="676"/>
                          <a:pt x="1264" y="676"/>
                          <a:pt x="1264" y="676"/>
                        </a:cubicBezTo>
                        <a:cubicBezTo>
                          <a:pt x="1264" y="675"/>
                          <a:pt x="1264" y="675"/>
                          <a:pt x="1264" y="675"/>
                        </a:cubicBezTo>
                        <a:cubicBezTo>
                          <a:pt x="1264" y="675"/>
                          <a:pt x="1265" y="675"/>
                          <a:pt x="1266" y="675"/>
                        </a:cubicBezTo>
                        <a:cubicBezTo>
                          <a:pt x="1268" y="675"/>
                          <a:pt x="1269" y="673"/>
                          <a:pt x="1269" y="671"/>
                        </a:cubicBezTo>
                        <a:cubicBezTo>
                          <a:pt x="1269" y="670"/>
                          <a:pt x="1270" y="669"/>
                          <a:pt x="1270" y="668"/>
                        </a:cubicBezTo>
                        <a:cubicBezTo>
                          <a:pt x="1270" y="667"/>
                          <a:pt x="1270" y="667"/>
                          <a:pt x="1270" y="666"/>
                        </a:cubicBezTo>
                        <a:cubicBezTo>
                          <a:pt x="1271" y="665"/>
                          <a:pt x="1271" y="665"/>
                          <a:pt x="1271" y="665"/>
                        </a:cubicBezTo>
                        <a:cubicBezTo>
                          <a:pt x="1271" y="664"/>
                          <a:pt x="1272" y="664"/>
                          <a:pt x="1272" y="664"/>
                        </a:cubicBezTo>
                        <a:cubicBezTo>
                          <a:pt x="1273" y="664"/>
                          <a:pt x="1273" y="664"/>
                          <a:pt x="1273" y="664"/>
                        </a:cubicBezTo>
                        <a:cubicBezTo>
                          <a:pt x="1273" y="663"/>
                          <a:pt x="1273" y="663"/>
                          <a:pt x="1273" y="663"/>
                        </a:cubicBezTo>
                        <a:cubicBezTo>
                          <a:pt x="1273" y="661"/>
                          <a:pt x="1273" y="661"/>
                          <a:pt x="1273" y="661"/>
                        </a:cubicBezTo>
                        <a:cubicBezTo>
                          <a:pt x="1274" y="660"/>
                          <a:pt x="1275" y="658"/>
                          <a:pt x="1276" y="655"/>
                        </a:cubicBezTo>
                        <a:cubicBezTo>
                          <a:pt x="1276" y="655"/>
                          <a:pt x="1276" y="655"/>
                          <a:pt x="1276" y="655"/>
                        </a:cubicBezTo>
                        <a:cubicBezTo>
                          <a:pt x="1276" y="654"/>
                          <a:pt x="1276" y="654"/>
                          <a:pt x="1276" y="654"/>
                        </a:cubicBezTo>
                        <a:cubicBezTo>
                          <a:pt x="1276" y="654"/>
                          <a:pt x="1276" y="653"/>
                          <a:pt x="1276" y="652"/>
                        </a:cubicBezTo>
                        <a:cubicBezTo>
                          <a:pt x="1277" y="650"/>
                          <a:pt x="1277" y="649"/>
                          <a:pt x="1277" y="648"/>
                        </a:cubicBezTo>
                        <a:cubicBezTo>
                          <a:pt x="1277" y="647"/>
                          <a:pt x="1277" y="646"/>
                          <a:pt x="1278" y="646"/>
                        </a:cubicBezTo>
                        <a:cubicBezTo>
                          <a:pt x="1278" y="646"/>
                          <a:pt x="1278" y="645"/>
                          <a:pt x="1279" y="645"/>
                        </a:cubicBezTo>
                        <a:cubicBezTo>
                          <a:pt x="1279" y="645"/>
                          <a:pt x="1279" y="645"/>
                          <a:pt x="1279" y="646"/>
                        </a:cubicBezTo>
                        <a:cubicBezTo>
                          <a:pt x="1280" y="646"/>
                          <a:pt x="1280" y="646"/>
                          <a:pt x="1281" y="646"/>
                        </a:cubicBezTo>
                        <a:cubicBezTo>
                          <a:pt x="1281" y="646"/>
                          <a:pt x="1282" y="646"/>
                          <a:pt x="1283" y="646"/>
                        </a:cubicBezTo>
                        <a:cubicBezTo>
                          <a:pt x="1284" y="646"/>
                          <a:pt x="1284" y="646"/>
                          <a:pt x="1285" y="646"/>
                        </a:cubicBezTo>
                        <a:cubicBezTo>
                          <a:pt x="1287" y="645"/>
                          <a:pt x="1287" y="645"/>
                          <a:pt x="1287" y="645"/>
                        </a:cubicBezTo>
                        <a:cubicBezTo>
                          <a:pt x="1286" y="644"/>
                          <a:pt x="1286" y="644"/>
                          <a:pt x="1286" y="644"/>
                        </a:cubicBezTo>
                        <a:cubicBezTo>
                          <a:pt x="1286" y="644"/>
                          <a:pt x="1286" y="643"/>
                          <a:pt x="1286" y="643"/>
                        </a:cubicBezTo>
                        <a:cubicBezTo>
                          <a:pt x="1285" y="641"/>
                          <a:pt x="1283" y="640"/>
                          <a:pt x="1281" y="638"/>
                        </a:cubicBezTo>
                        <a:cubicBezTo>
                          <a:pt x="1280" y="637"/>
                          <a:pt x="1280" y="637"/>
                          <a:pt x="1280" y="637"/>
                        </a:cubicBezTo>
                        <a:cubicBezTo>
                          <a:pt x="1280" y="637"/>
                          <a:pt x="1280" y="637"/>
                          <a:pt x="1280" y="636"/>
                        </a:cubicBezTo>
                        <a:cubicBezTo>
                          <a:pt x="1280" y="634"/>
                          <a:pt x="1280" y="634"/>
                          <a:pt x="1280" y="634"/>
                        </a:cubicBezTo>
                        <a:cubicBezTo>
                          <a:pt x="1278" y="635"/>
                          <a:pt x="1278" y="635"/>
                          <a:pt x="1278" y="635"/>
                        </a:cubicBezTo>
                        <a:cubicBezTo>
                          <a:pt x="1278" y="635"/>
                          <a:pt x="1277" y="635"/>
                          <a:pt x="1277" y="635"/>
                        </a:cubicBezTo>
                        <a:cubicBezTo>
                          <a:pt x="1275" y="635"/>
                          <a:pt x="1275" y="635"/>
                          <a:pt x="1275" y="635"/>
                        </a:cubicBezTo>
                        <a:cubicBezTo>
                          <a:pt x="1275" y="635"/>
                          <a:pt x="1275" y="635"/>
                          <a:pt x="1275" y="635"/>
                        </a:cubicBezTo>
                        <a:cubicBezTo>
                          <a:pt x="1274" y="635"/>
                          <a:pt x="1272" y="633"/>
                          <a:pt x="1270" y="632"/>
                        </a:cubicBezTo>
                        <a:cubicBezTo>
                          <a:pt x="1269" y="632"/>
                          <a:pt x="1266" y="630"/>
                          <a:pt x="1264" y="630"/>
                        </a:cubicBezTo>
                        <a:cubicBezTo>
                          <a:pt x="1264" y="630"/>
                          <a:pt x="1263" y="630"/>
                          <a:pt x="1263" y="631"/>
                        </a:cubicBezTo>
                        <a:cubicBezTo>
                          <a:pt x="1259" y="631"/>
                          <a:pt x="1256" y="631"/>
                          <a:pt x="1255" y="632"/>
                        </a:cubicBezTo>
                        <a:cubicBezTo>
                          <a:pt x="1254" y="632"/>
                          <a:pt x="1252" y="633"/>
                          <a:pt x="1250" y="633"/>
                        </a:cubicBezTo>
                        <a:cubicBezTo>
                          <a:pt x="1248" y="634"/>
                          <a:pt x="1247" y="634"/>
                          <a:pt x="1246" y="634"/>
                        </a:cubicBezTo>
                        <a:cubicBezTo>
                          <a:pt x="1244" y="635"/>
                          <a:pt x="1243" y="635"/>
                          <a:pt x="1242" y="635"/>
                        </a:cubicBezTo>
                        <a:cubicBezTo>
                          <a:pt x="1241" y="635"/>
                          <a:pt x="1240" y="635"/>
                          <a:pt x="1240" y="635"/>
                        </a:cubicBezTo>
                        <a:cubicBezTo>
                          <a:pt x="1239" y="634"/>
                          <a:pt x="1239" y="634"/>
                          <a:pt x="1238" y="634"/>
                        </a:cubicBezTo>
                        <a:cubicBezTo>
                          <a:pt x="1237" y="634"/>
                          <a:pt x="1236" y="634"/>
                          <a:pt x="1235" y="635"/>
                        </a:cubicBezTo>
                        <a:cubicBezTo>
                          <a:pt x="1235" y="635"/>
                          <a:pt x="1235" y="635"/>
                          <a:pt x="1235" y="635"/>
                        </a:cubicBezTo>
                        <a:cubicBezTo>
                          <a:pt x="1235" y="635"/>
                          <a:pt x="1235" y="635"/>
                          <a:pt x="1235" y="635"/>
                        </a:cubicBezTo>
                        <a:cubicBezTo>
                          <a:pt x="1235" y="635"/>
                          <a:pt x="1234" y="635"/>
                          <a:pt x="1233" y="635"/>
                        </a:cubicBezTo>
                        <a:cubicBezTo>
                          <a:pt x="1232" y="635"/>
                          <a:pt x="1231" y="635"/>
                          <a:pt x="1230" y="635"/>
                        </a:cubicBezTo>
                        <a:cubicBezTo>
                          <a:pt x="1229" y="634"/>
                          <a:pt x="1228" y="634"/>
                          <a:pt x="1226" y="634"/>
                        </a:cubicBezTo>
                        <a:cubicBezTo>
                          <a:pt x="1225" y="634"/>
                          <a:pt x="1224" y="634"/>
                          <a:pt x="1223" y="633"/>
                        </a:cubicBezTo>
                        <a:cubicBezTo>
                          <a:pt x="1223" y="633"/>
                          <a:pt x="1223" y="633"/>
                          <a:pt x="1223" y="633"/>
                        </a:cubicBezTo>
                        <a:cubicBezTo>
                          <a:pt x="1215" y="634"/>
                          <a:pt x="1215" y="634"/>
                          <a:pt x="1215" y="634"/>
                        </a:cubicBezTo>
                        <a:cubicBezTo>
                          <a:pt x="1213" y="634"/>
                          <a:pt x="1213" y="634"/>
                          <a:pt x="1213" y="634"/>
                        </a:cubicBezTo>
                        <a:cubicBezTo>
                          <a:pt x="1211" y="635"/>
                          <a:pt x="1209" y="635"/>
                          <a:pt x="1208" y="636"/>
                        </a:cubicBezTo>
                        <a:cubicBezTo>
                          <a:pt x="1206" y="637"/>
                          <a:pt x="1203" y="637"/>
                          <a:pt x="1201" y="637"/>
                        </a:cubicBezTo>
                        <a:cubicBezTo>
                          <a:pt x="1193" y="637"/>
                          <a:pt x="1193" y="637"/>
                          <a:pt x="1193" y="637"/>
                        </a:cubicBezTo>
                        <a:cubicBezTo>
                          <a:pt x="1193" y="637"/>
                          <a:pt x="1191" y="638"/>
                          <a:pt x="1190" y="638"/>
                        </a:cubicBezTo>
                        <a:cubicBezTo>
                          <a:pt x="1188" y="638"/>
                          <a:pt x="1186" y="638"/>
                          <a:pt x="1184" y="638"/>
                        </a:cubicBezTo>
                        <a:cubicBezTo>
                          <a:pt x="1182" y="639"/>
                          <a:pt x="1179" y="639"/>
                          <a:pt x="1177" y="639"/>
                        </a:cubicBezTo>
                        <a:cubicBezTo>
                          <a:pt x="1177" y="639"/>
                          <a:pt x="1177" y="639"/>
                          <a:pt x="1177" y="639"/>
                        </a:cubicBezTo>
                        <a:cubicBezTo>
                          <a:pt x="1176" y="639"/>
                          <a:pt x="1174" y="639"/>
                          <a:pt x="1174" y="639"/>
                        </a:cubicBezTo>
                        <a:cubicBezTo>
                          <a:pt x="1173" y="639"/>
                          <a:pt x="1173" y="639"/>
                          <a:pt x="1173" y="639"/>
                        </a:cubicBezTo>
                        <a:cubicBezTo>
                          <a:pt x="1173" y="639"/>
                          <a:pt x="1172" y="638"/>
                          <a:pt x="1171" y="638"/>
                        </a:cubicBezTo>
                        <a:cubicBezTo>
                          <a:pt x="1169" y="637"/>
                          <a:pt x="1168" y="637"/>
                          <a:pt x="1168" y="636"/>
                        </a:cubicBezTo>
                        <a:cubicBezTo>
                          <a:pt x="1167" y="636"/>
                          <a:pt x="1167" y="636"/>
                          <a:pt x="1167" y="636"/>
                        </a:cubicBezTo>
                        <a:cubicBezTo>
                          <a:pt x="1167" y="636"/>
                          <a:pt x="1166" y="636"/>
                          <a:pt x="1165" y="636"/>
                        </a:cubicBezTo>
                        <a:cubicBezTo>
                          <a:pt x="1164" y="636"/>
                          <a:pt x="1162" y="636"/>
                          <a:pt x="1161" y="636"/>
                        </a:cubicBezTo>
                        <a:cubicBezTo>
                          <a:pt x="1161" y="635"/>
                          <a:pt x="1161" y="635"/>
                          <a:pt x="1161" y="635"/>
                        </a:cubicBezTo>
                        <a:cubicBezTo>
                          <a:pt x="1161" y="635"/>
                          <a:pt x="1160" y="635"/>
                          <a:pt x="1159" y="635"/>
                        </a:cubicBezTo>
                        <a:cubicBezTo>
                          <a:pt x="1158" y="635"/>
                          <a:pt x="1157" y="635"/>
                          <a:pt x="1157" y="634"/>
                        </a:cubicBezTo>
                        <a:cubicBezTo>
                          <a:pt x="1157" y="634"/>
                          <a:pt x="1157" y="634"/>
                          <a:pt x="1157" y="634"/>
                        </a:cubicBezTo>
                        <a:cubicBezTo>
                          <a:pt x="1155" y="634"/>
                          <a:pt x="1155" y="634"/>
                          <a:pt x="1155" y="634"/>
                        </a:cubicBezTo>
                        <a:cubicBezTo>
                          <a:pt x="1154" y="634"/>
                          <a:pt x="1152" y="634"/>
                          <a:pt x="1150" y="633"/>
                        </a:cubicBezTo>
                        <a:cubicBezTo>
                          <a:pt x="1149" y="633"/>
                          <a:pt x="1149" y="633"/>
                          <a:pt x="1149" y="633"/>
                        </a:cubicBezTo>
                        <a:cubicBezTo>
                          <a:pt x="1149" y="633"/>
                          <a:pt x="1149" y="633"/>
                          <a:pt x="1149" y="633"/>
                        </a:cubicBezTo>
                        <a:cubicBezTo>
                          <a:pt x="1148" y="633"/>
                          <a:pt x="1145" y="632"/>
                          <a:pt x="1145" y="629"/>
                        </a:cubicBezTo>
                        <a:cubicBezTo>
                          <a:pt x="1145" y="628"/>
                          <a:pt x="1145" y="628"/>
                          <a:pt x="1145" y="628"/>
                        </a:cubicBezTo>
                        <a:cubicBezTo>
                          <a:pt x="1145" y="628"/>
                          <a:pt x="1145" y="627"/>
                          <a:pt x="1146" y="626"/>
                        </a:cubicBezTo>
                        <a:cubicBezTo>
                          <a:pt x="1146" y="625"/>
                          <a:pt x="1146" y="625"/>
                          <a:pt x="1146" y="625"/>
                        </a:cubicBezTo>
                        <a:cubicBezTo>
                          <a:pt x="1146" y="624"/>
                          <a:pt x="1146" y="624"/>
                          <a:pt x="1146" y="624"/>
                        </a:cubicBezTo>
                        <a:cubicBezTo>
                          <a:pt x="1146" y="623"/>
                          <a:pt x="1146" y="623"/>
                          <a:pt x="1146" y="623"/>
                        </a:cubicBezTo>
                        <a:cubicBezTo>
                          <a:pt x="1146" y="622"/>
                          <a:pt x="1146" y="622"/>
                          <a:pt x="1146" y="621"/>
                        </a:cubicBezTo>
                        <a:cubicBezTo>
                          <a:pt x="1147" y="620"/>
                          <a:pt x="1147" y="619"/>
                          <a:pt x="1146" y="618"/>
                        </a:cubicBezTo>
                        <a:cubicBezTo>
                          <a:pt x="1146" y="617"/>
                          <a:pt x="1146" y="615"/>
                          <a:pt x="1145" y="613"/>
                        </a:cubicBezTo>
                        <a:cubicBezTo>
                          <a:pt x="1145" y="613"/>
                          <a:pt x="1144" y="610"/>
                          <a:pt x="1143" y="609"/>
                        </a:cubicBezTo>
                        <a:cubicBezTo>
                          <a:pt x="1143" y="609"/>
                          <a:pt x="1143" y="609"/>
                          <a:pt x="1143" y="609"/>
                        </a:cubicBezTo>
                        <a:cubicBezTo>
                          <a:pt x="1143" y="607"/>
                          <a:pt x="1143" y="605"/>
                          <a:pt x="1144" y="604"/>
                        </a:cubicBezTo>
                        <a:cubicBezTo>
                          <a:pt x="1144" y="604"/>
                          <a:pt x="1144" y="604"/>
                          <a:pt x="1144" y="604"/>
                        </a:cubicBezTo>
                        <a:cubicBezTo>
                          <a:pt x="1145" y="604"/>
                          <a:pt x="1145" y="604"/>
                          <a:pt x="1145" y="604"/>
                        </a:cubicBezTo>
                        <a:cubicBezTo>
                          <a:pt x="1145" y="602"/>
                          <a:pt x="1145" y="601"/>
                          <a:pt x="1144" y="599"/>
                        </a:cubicBezTo>
                        <a:cubicBezTo>
                          <a:pt x="1144" y="599"/>
                          <a:pt x="1144" y="599"/>
                          <a:pt x="1144" y="599"/>
                        </a:cubicBezTo>
                        <a:cubicBezTo>
                          <a:pt x="1144" y="599"/>
                          <a:pt x="1144" y="599"/>
                          <a:pt x="1144" y="599"/>
                        </a:cubicBezTo>
                        <a:cubicBezTo>
                          <a:pt x="1144" y="598"/>
                          <a:pt x="1143" y="597"/>
                          <a:pt x="1142" y="596"/>
                        </a:cubicBezTo>
                        <a:cubicBezTo>
                          <a:pt x="1142" y="595"/>
                          <a:pt x="1142" y="595"/>
                          <a:pt x="1141" y="594"/>
                        </a:cubicBezTo>
                        <a:cubicBezTo>
                          <a:pt x="1141" y="592"/>
                          <a:pt x="1138" y="589"/>
                          <a:pt x="1136" y="587"/>
                        </a:cubicBezTo>
                        <a:cubicBezTo>
                          <a:pt x="1134" y="586"/>
                          <a:pt x="1134" y="586"/>
                          <a:pt x="1134" y="586"/>
                        </a:cubicBezTo>
                        <a:cubicBezTo>
                          <a:pt x="1134" y="586"/>
                          <a:pt x="1134" y="586"/>
                          <a:pt x="1134" y="586"/>
                        </a:cubicBezTo>
                        <a:cubicBezTo>
                          <a:pt x="1134" y="586"/>
                          <a:pt x="1134" y="586"/>
                          <a:pt x="1134" y="586"/>
                        </a:cubicBezTo>
                        <a:cubicBezTo>
                          <a:pt x="1133" y="585"/>
                          <a:pt x="1133" y="585"/>
                          <a:pt x="1133" y="585"/>
                        </a:cubicBezTo>
                        <a:cubicBezTo>
                          <a:pt x="1132" y="586"/>
                          <a:pt x="1132" y="586"/>
                          <a:pt x="1132" y="586"/>
                        </a:cubicBezTo>
                        <a:cubicBezTo>
                          <a:pt x="1131" y="587"/>
                          <a:pt x="1131" y="587"/>
                          <a:pt x="1131" y="587"/>
                        </a:cubicBezTo>
                        <a:cubicBezTo>
                          <a:pt x="1131" y="591"/>
                          <a:pt x="1131" y="591"/>
                          <a:pt x="1131" y="591"/>
                        </a:cubicBezTo>
                        <a:cubicBezTo>
                          <a:pt x="1131" y="592"/>
                          <a:pt x="1131" y="592"/>
                          <a:pt x="1131" y="592"/>
                        </a:cubicBezTo>
                        <a:cubicBezTo>
                          <a:pt x="1132" y="592"/>
                          <a:pt x="1132" y="593"/>
                          <a:pt x="1132" y="594"/>
                        </a:cubicBezTo>
                        <a:cubicBezTo>
                          <a:pt x="1132" y="594"/>
                          <a:pt x="1132" y="595"/>
                          <a:pt x="1132" y="596"/>
                        </a:cubicBezTo>
                        <a:cubicBezTo>
                          <a:pt x="1131" y="596"/>
                          <a:pt x="1131" y="596"/>
                          <a:pt x="1131" y="596"/>
                        </a:cubicBezTo>
                        <a:cubicBezTo>
                          <a:pt x="1131" y="596"/>
                          <a:pt x="1131" y="596"/>
                          <a:pt x="1131" y="596"/>
                        </a:cubicBezTo>
                        <a:cubicBezTo>
                          <a:pt x="1131" y="597"/>
                          <a:pt x="1131" y="597"/>
                          <a:pt x="1131" y="597"/>
                        </a:cubicBezTo>
                        <a:cubicBezTo>
                          <a:pt x="1130" y="598"/>
                          <a:pt x="1130" y="598"/>
                          <a:pt x="1129" y="598"/>
                        </a:cubicBezTo>
                        <a:cubicBezTo>
                          <a:pt x="1129" y="598"/>
                          <a:pt x="1129" y="598"/>
                          <a:pt x="1129" y="598"/>
                        </a:cubicBezTo>
                        <a:cubicBezTo>
                          <a:pt x="1128" y="597"/>
                          <a:pt x="1127" y="597"/>
                          <a:pt x="1126" y="597"/>
                        </a:cubicBezTo>
                        <a:cubicBezTo>
                          <a:pt x="1126" y="597"/>
                          <a:pt x="1125" y="596"/>
                          <a:pt x="1124" y="596"/>
                        </a:cubicBezTo>
                        <a:cubicBezTo>
                          <a:pt x="1124" y="596"/>
                          <a:pt x="1124" y="596"/>
                          <a:pt x="1124" y="596"/>
                        </a:cubicBezTo>
                        <a:cubicBezTo>
                          <a:pt x="1119" y="596"/>
                          <a:pt x="1119" y="596"/>
                          <a:pt x="1119" y="596"/>
                        </a:cubicBezTo>
                        <a:cubicBezTo>
                          <a:pt x="1119" y="596"/>
                          <a:pt x="1119" y="596"/>
                          <a:pt x="1119" y="596"/>
                        </a:cubicBezTo>
                        <a:cubicBezTo>
                          <a:pt x="1119" y="596"/>
                          <a:pt x="1118" y="596"/>
                          <a:pt x="1118" y="596"/>
                        </a:cubicBezTo>
                        <a:cubicBezTo>
                          <a:pt x="1118" y="596"/>
                          <a:pt x="1117" y="596"/>
                          <a:pt x="1116" y="595"/>
                        </a:cubicBezTo>
                        <a:cubicBezTo>
                          <a:pt x="1115" y="595"/>
                          <a:pt x="1115" y="595"/>
                          <a:pt x="1114" y="595"/>
                        </a:cubicBezTo>
                        <a:cubicBezTo>
                          <a:pt x="1113" y="593"/>
                          <a:pt x="1112" y="591"/>
                          <a:pt x="1110" y="591"/>
                        </a:cubicBezTo>
                        <a:cubicBezTo>
                          <a:pt x="1110" y="590"/>
                          <a:pt x="1110" y="590"/>
                          <a:pt x="1110" y="590"/>
                        </a:cubicBezTo>
                        <a:cubicBezTo>
                          <a:pt x="1110" y="590"/>
                          <a:pt x="1110" y="590"/>
                          <a:pt x="1110" y="590"/>
                        </a:cubicBezTo>
                        <a:cubicBezTo>
                          <a:pt x="1108" y="590"/>
                          <a:pt x="1106" y="589"/>
                          <a:pt x="1106" y="588"/>
                        </a:cubicBezTo>
                        <a:cubicBezTo>
                          <a:pt x="1105" y="586"/>
                          <a:pt x="1105" y="586"/>
                          <a:pt x="1105" y="585"/>
                        </a:cubicBezTo>
                        <a:cubicBezTo>
                          <a:pt x="1105" y="585"/>
                          <a:pt x="1105" y="585"/>
                          <a:pt x="1105" y="585"/>
                        </a:cubicBezTo>
                        <a:cubicBezTo>
                          <a:pt x="1105" y="584"/>
                          <a:pt x="1105" y="584"/>
                          <a:pt x="1105" y="584"/>
                        </a:cubicBezTo>
                        <a:cubicBezTo>
                          <a:pt x="1105" y="584"/>
                          <a:pt x="1105" y="584"/>
                          <a:pt x="1105" y="583"/>
                        </a:cubicBezTo>
                        <a:cubicBezTo>
                          <a:pt x="1105" y="583"/>
                          <a:pt x="1105" y="583"/>
                          <a:pt x="1105" y="582"/>
                        </a:cubicBezTo>
                        <a:cubicBezTo>
                          <a:pt x="1105" y="582"/>
                          <a:pt x="1105" y="582"/>
                          <a:pt x="1105" y="582"/>
                        </a:cubicBezTo>
                        <a:cubicBezTo>
                          <a:pt x="1105" y="582"/>
                          <a:pt x="1105" y="582"/>
                          <a:pt x="1105" y="582"/>
                        </a:cubicBezTo>
                        <a:cubicBezTo>
                          <a:pt x="1105" y="581"/>
                          <a:pt x="1105" y="580"/>
                          <a:pt x="1104" y="580"/>
                        </a:cubicBezTo>
                        <a:cubicBezTo>
                          <a:pt x="1104" y="579"/>
                          <a:pt x="1103" y="579"/>
                          <a:pt x="1103" y="578"/>
                        </a:cubicBezTo>
                        <a:cubicBezTo>
                          <a:pt x="1102" y="578"/>
                          <a:pt x="1101" y="578"/>
                          <a:pt x="1101" y="577"/>
                        </a:cubicBezTo>
                        <a:cubicBezTo>
                          <a:pt x="1100" y="577"/>
                          <a:pt x="1099" y="576"/>
                          <a:pt x="1098" y="576"/>
                        </a:cubicBezTo>
                        <a:cubicBezTo>
                          <a:pt x="1097" y="576"/>
                          <a:pt x="1097" y="576"/>
                          <a:pt x="1097" y="576"/>
                        </a:cubicBezTo>
                        <a:cubicBezTo>
                          <a:pt x="1096" y="577"/>
                          <a:pt x="1096" y="577"/>
                          <a:pt x="1096" y="577"/>
                        </a:cubicBezTo>
                        <a:cubicBezTo>
                          <a:pt x="1096" y="578"/>
                          <a:pt x="1096" y="578"/>
                          <a:pt x="1096" y="578"/>
                        </a:cubicBezTo>
                        <a:cubicBezTo>
                          <a:pt x="1096" y="579"/>
                          <a:pt x="1097" y="581"/>
                          <a:pt x="1098" y="581"/>
                        </a:cubicBezTo>
                        <a:cubicBezTo>
                          <a:pt x="1099" y="582"/>
                          <a:pt x="1099" y="584"/>
                          <a:pt x="1099" y="585"/>
                        </a:cubicBezTo>
                        <a:cubicBezTo>
                          <a:pt x="1099" y="586"/>
                          <a:pt x="1098" y="586"/>
                          <a:pt x="1097" y="586"/>
                        </a:cubicBezTo>
                        <a:cubicBezTo>
                          <a:pt x="1096" y="586"/>
                          <a:pt x="1095" y="586"/>
                          <a:pt x="1095" y="586"/>
                        </a:cubicBezTo>
                        <a:cubicBezTo>
                          <a:pt x="1094" y="586"/>
                          <a:pt x="1093" y="586"/>
                          <a:pt x="1092" y="586"/>
                        </a:cubicBezTo>
                        <a:cubicBezTo>
                          <a:pt x="1091" y="586"/>
                          <a:pt x="1088" y="585"/>
                          <a:pt x="1087" y="583"/>
                        </a:cubicBezTo>
                        <a:cubicBezTo>
                          <a:pt x="1086" y="583"/>
                          <a:pt x="1086" y="583"/>
                          <a:pt x="1086" y="583"/>
                        </a:cubicBezTo>
                        <a:cubicBezTo>
                          <a:pt x="1086" y="583"/>
                          <a:pt x="1086" y="583"/>
                          <a:pt x="1086" y="583"/>
                        </a:cubicBezTo>
                        <a:cubicBezTo>
                          <a:pt x="1085" y="583"/>
                          <a:pt x="1084" y="581"/>
                          <a:pt x="1084" y="579"/>
                        </a:cubicBezTo>
                        <a:cubicBezTo>
                          <a:pt x="1084" y="578"/>
                          <a:pt x="1083" y="577"/>
                          <a:pt x="1081" y="576"/>
                        </a:cubicBezTo>
                        <a:cubicBezTo>
                          <a:pt x="1080" y="576"/>
                          <a:pt x="1077" y="574"/>
                          <a:pt x="1077" y="573"/>
                        </a:cubicBezTo>
                        <a:cubicBezTo>
                          <a:pt x="1076" y="573"/>
                          <a:pt x="1076" y="573"/>
                          <a:pt x="1076" y="573"/>
                        </a:cubicBezTo>
                        <a:cubicBezTo>
                          <a:pt x="1076" y="573"/>
                          <a:pt x="1076" y="573"/>
                          <a:pt x="1076" y="573"/>
                        </a:cubicBezTo>
                        <a:cubicBezTo>
                          <a:pt x="1075" y="573"/>
                          <a:pt x="1073" y="572"/>
                          <a:pt x="1073" y="571"/>
                        </a:cubicBezTo>
                        <a:cubicBezTo>
                          <a:pt x="1073" y="571"/>
                          <a:pt x="1073" y="571"/>
                          <a:pt x="1073" y="571"/>
                        </a:cubicBezTo>
                        <a:cubicBezTo>
                          <a:pt x="1073" y="571"/>
                          <a:pt x="1073" y="571"/>
                          <a:pt x="1073" y="571"/>
                        </a:cubicBezTo>
                        <a:cubicBezTo>
                          <a:pt x="1072" y="570"/>
                          <a:pt x="1072" y="570"/>
                          <a:pt x="1072" y="569"/>
                        </a:cubicBezTo>
                        <a:cubicBezTo>
                          <a:pt x="1071" y="569"/>
                          <a:pt x="1071" y="568"/>
                          <a:pt x="1070" y="568"/>
                        </a:cubicBezTo>
                        <a:cubicBezTo>
                          <a:pt x="1070" y="567"/>
                          <a:pt x="1069" y="567"/>
                          <a:pt x="1069" y="567"/>
                        </a:cubicBezTo>
                        <a:cubicBezTo>
                          <a:pt x="1068" y="566"/>
                          <a:pt x="1068" y="566"/>
                          <a:pt x="1068" y="566"/>
                        </a:cubicBezTo>
                        <a:cubicBezTo>
                          <a:pt x="1068" y="567"/>
                          <a:pt x="1068" y="567"/>
                          <a:pt x="1068" y="567"/>
                        </a:cubicBezTo>
                        <a:cubicBezTo>
                          <a:pt x="1067" y="567"/>
                          <a:pt x="1066" y="568"/>
                          <a:pt x="1066" y="569"/>
                        </a:cubicBezTo>
                        <a:cubicBezTo>
                          <a:pt x="1066" y="569"/>
                          <a:pt x="1066" y="570"/>
                          <a:pt x="1066" y="570"/>
                        </a:cubicBezTo>
                        <a:cubicBezTo>
                          <a:pt x="1065" y="571"/>
                          <a:pt x="1065" y="572"/>
                          <a:pt x="1065" y="573"/>
                        </a:cubicBezTo>
                        <a:cubicBezTo>
                          <a:pt x="1065" y="575"/>
                          <a:pt x="1065" y="575"/>
                          <a:pt x="1065" y="575"/>
                        </a:cubicBezTo>
                        <a:cubicBezTo>
                          <a:pt x="1069" y="575"/>
                          <a:pt x="1069" y="575"/>
                          <a:pt x="1069" y="575"/>
                        </a:cubicBezTo>
                        <a:cubicBezTo>
                          <a:pt x="1071" y="575"/>
                          <a:pt x="1072" y="576"/>
                          <a:pt x="1073" y="578"/>
                        </a:cubicBezTo>
                        <a:cubicBezTo>
                          <a:pt x="1073" y="578"/>
                          <a:pt x="1074" y="580"/>
                          <a:pt x="1071" y="583"/>
                        </a:cubicBezTo>
                        <a:cubicBezTo>
                          <a:pt x="1069" y="584"/>
                          <a:pt x="1067" y="585"/>
                          <a:pt x="1066" y="587"/>
                        </a:cubicBezTo>
                        <a:cubicBezTo>
                          <a:pt x="1066" y="588"/>
                          <a:pt x="1065" y="590"/>
                          <a:pt x="1063" y="591"/>
                        </a:cubicBezTo>
                        <a:cubicBezTo>
                          <a:pt x="1063" y="591"/>
                          <a:pt x="1061" y="592"/>
                          <a:pt x="1060" y="592"/>
                        </a:cubicBezTo>
                        <a:cubicBezTo>
                          <a:pt x="1060" y="593"/>
                          <a:pt x="1060" y="593"/>
                          <a:pt x="1060" y="593"/>
                        </a:cubicBezTo>
                        <a:cubicBezTo>
                          <a:pt x="1060" y="593"/>
                          <a:pt x="1060" y="593"/>
                          <a:pt x="1060" y="593"/>
                        </a:cubicBezTo>
                        <a:cubicBezTo>
                          <a:pt x="1059" y="594"/>
                          <a:pt x="1057" y="596"/>
                          <a:pt x="1057" y="598"/>
                        </a:cubicBezTo>
                        <a:cubicBezTo>
                          <a:pt x="1057" y="600"/>
                          <a:pt x="1056" y="603"/>
                          <a:pt x="1055" y="604"/>
                        </a:cubicBezTo>
                        <a:cubicBezTo>
                          <a:pt x="1055" y="604"/>
                          <a:pt x="1055" y="605"/>
                          <a:pt x="1055" y="607"/>
                        </a:cubicBezTo>
                        <a:cubicBezTo>
                          <a:pt x="1055" y="608"/>
                          <a:pt x="1055" y="608"/>
                          <a:pt x="1055" y="608"/>
                        </a:cubicBezTo>
                        <a:cubicBezTo>
                          <a:pt x="1055" y="608"/>
                          <a:pt x="1055" y="608"/>
                          <a:pt x="1055" y="608"/>
                        </a:cubicBezTo>
                        <a:cubicBezTo>
                          <a:pt x="1056" y="609"/>
                          <a:pt x="1056" y="610"/>
                          <a:pt x="1056" y="611"/>
                        </a:cubicBezTo>
                        <a:cubicBezTo>
                          <a:pt x="1056" y="614"/>
                          <a:pt x="1056" y="614"/>
                          <a:pt x="1056" y="614"/>
                        </a:cubicBezTo>
                        <a:cubicBezTo>
                          <a:pt x="1057" y="613"/>
                          <a:pt x="1057" y="613"/>
                          <a:pt x="1057" y="613"/>
                        </a:cubicBezTo>
                        <a:cubicBezTo>
                          <a:pt x="1058" y="613"/>
                          <a:pt x="1058" y="613"/>
                          <a:pt x="1059" y="613"/>
                        </a:cubicBezTo>
                        <a:cubicBezTo>
                          <a:pt x="1060" y="613"/>
                          <a:pt x="1060" y="613"/>
                          <a:pt x="1060" y="613"/>
                        </a:cubicBezTo>
                        <a:cubicBezTo>
                          <a:pt x="1061" y="613"/>
                          <a:pt x="1063" y="613"/>
                          <a:pt x="1063" y="613"/>
                        </a:cubicBezTo>
                        <a:cubicBezTo>
                          <a:pt x="1064" y="614"/>
                          <a:pt x="1064" y="614"/>
                          <a:pt x="1064" y="614"/>
                        </a:cubicBezTo>
                        <a:cubicBezTo>
                          <a:pt x="1064" y="614"/>
                          <a:pt x="1064" y="614"/>
                          <a:pt x="1064" y="614"/>
                        </a:cubicBezTo>
                        <a:cubicBezTo>
                          <a:pt x="1065" y="614"/>
                          <a:pt x="1068" y="615"/>
                          <a:pt x="1069" y="617"/>
                        </a:cubicBezTo>
                        <a:cubicBezTo>
                          <a:pt x="1071" y="618"/>
                          <a:pt x="1073" y="621"/>
                          <a:pt x="1074" y="623"/>
                        </a:cubicBezTo>
                        <a:cubicBezTo>
                          <a:pt x="1074" y="624"/>
                          <a:pt x="1076" y="627"/>
                          <a:pt x="1079" y="628"/>
                        </a:cubicBezTo>
                        <a:cubicBezTo>
                          <a:pt x="1080" y="628"/>
                          <a:pt x="1081" y="628"/>
                          <a:pt x="1082" y="628"/>
                        </a:cubicBezTo>
                        <a:cubicBezTo>
                          <a:pt x="1083" y="628"/>
                          <a:pt x="1084" y="628"/>
                          <a:pt x="1084" y="627"/>
                        </a:cubicBezTo>
                        <a:cubicBezTo>
                          <a:pt x="1084" y="627"/>
                          <a:pt x="1084" y="627"/>
                          <a:pt x="1084" y="627"/>
                        </a:cubicBezTo>
                        <a:cubicBezTo>
                          <a:pt x="1085" y="627"/>
                          <a:pt x="1085" y="627"/>
                          <a:pt x="1085" y="627"/>
                        </a:cubicBezTo>
                        <a:cubicBezTo>
                          <a:pt x="1086" y="627"/>
                          <a:pt x="1087" y="627"/>
                          <a:pt x="1088" y="627"/>
                        </a:cubicBezTo>
                        <a:cubicBezTo>
                          <a:pt x="1089" y="627"/>
                          <a:pt x="1090" y="627"/>
                          <a:pt x="1091" y="627"/>
                        </a:cubicBezTo>
                        <a:cubicBezTo>
                          <a:pt x="1091" y="627"/>
                          <a:pt x="1091" y="627"/>
                          <a:pt x="1091" y="627"/>
                        </a:cubicBezTo>
                        <a:cubicBezTo>
                          <a:pt x="1091" y="627"/>
                          <a:pt x="1091" y="627"/>
                          <a:pt x="1091" y="627"/>
                        </a:cubicBezTo>
                        <a:cubicBezTo>
                          <a:pt x="1093" y="627"/>
                          <a:pt x="1094" y="629"/>
                          <a:pt x="1094" y="631"/>
                        </a:cubicBezTo>
                        <a:cubicBezTo>
                          <a:pt x="1094" y="632"/>
                          <a:pt x="1096" y="635"/>
                          <a:pt x="1098" y="636"/>
                        </a:cubicBezTo>
                        <a:cubicBezTo>
                          <a:pt x="1101" y="636"/>
                          <a:pt x="1101" y="639"/>
                          <a:pt x="1101" y="640"/>
                        </a:cubicBezTo>
                        <a:cubicBezTo>
                          <a:pt x="1101" y="640"/>
                          <a:pt x="1101" y="640"/>
                          <a:pt x="1101" y="640"/>
                        </a:cubicBezTo>
                        <a:cubicBezTo>
                          <a:pt x="1101" y="640"/>
                          <a:pt x="1101" y="640"/>
                          <a:pt x="1101" y="641"/>
                        </a:cubicBezTo>
                        <a:cubicBezTo>
                          <a:pt x="1100" y="642"/>
                          <a:pt x="1099" y="642"/>
                          <a:pt x="1098" y="643"/>
                        </a:cubicBezTo>
                        <a:cubicBezTo>
                          <a:pt x="1096" y="643"/>
                          <a:pt x="1094" y="644"/>
                          <a:pt x="1093" y="645"/>
                        </a:cubicBezTo>
                        <a:cubicBezTo>
                          <a:pt x="1093" y="645"/>
                          <a:pt x="1092" y="646"/>
                          <a:pt x="1091" y="646"/>
                        </a:cubicBezTo>
                        <a:cubicBezTo>
                          <a:pt x="1090" y="646"/>
                          <a:pt x="1089" y="645"/>
                          <a:pt x="1088" y="645"/>
                        </a:cubicBezTo>
                        <a:cubicBezTo>
                          <a:pt x="1087" y="645"/>
                          <a:pt x="1086" y="644"/>
                          <a:pt x="1084" y="644"/>
                        </a:cubicBezTo>
                        <a:cubicBezTo>
                          <a:pt x="1083" y="644"/>
                          <a:pt x="1081" y="644"/>
                          <a:pt x="1080" y="644"/>
                        </a:cubicBezTo>
                        <a:cubicBezTo>
                          <a:pt x="1080" y="644"/>
                          <a:pt x="1080" y="644"/>
                          <a:pt x="1080" y="644"/>
                        </a:cubicBezTo>
                        <a:cubicBezTo>
                          <a:pt x="1080" y="644"/>
                          <a:pt x="1080" y="644"/>
                          <a:pt x="1080" y="644"/>
                        </a:cubicBezTo>
                        <a:cubicBezTo>
                          <a:pt x="1077" y="644"/>
                          <a:pt x="1076" y="645"/>
                          <a:pt x="1076" y="647"/>
                        </a:cubicBezTo>
                        <a:cubicBezTo>
                          <a:pt x="1076" y="648"/>
                          <a:pt x="1075" y="650"/>
                          <a:pt x="1075" y="651"/>
                        </a:cubicBezTo>
                        <a:cubicBezTo>
                          <a:pt x="1075" y="652"/>
                          <a:pt x="1075" y="653"/>
                          <a:pt x="1075" y="654"/>
                        </a:cubicBezTo>
                        <a:cubicBezTo>
                          <a:pt x="1074" y="655"/>
                          <a:pt x="1074" y="656"/>
                          <a:pt x="1073" y="657"/>
                        </a:cubicBezTo>
                        <a:cubicBezTo>
                          <a:pt x="1072" y="658"/>
                          <a:pt x="1072" y="659"/>
                          <a:pt x="1071" y="660"/>
                        </a:cubicBezTo>
                        <a:cubicBezTo>
                          <a:pt x="1070" y="662"/>
                          <a:pt x="1068" y="662"/>
                          <a:pt x="1067" y="662"/>
                        </a:cubicBezTo>
                        <a:cubicBezTo>
                          <a:pt x="1064" y="661"/>
                          <a:pt x="1063" y="661"/>
                          <a:pt x="1062" y="661"/>
                        </a:cubicBezTo>
                        <a:cubicBezTo>
                          <a:pt x="1061" y="661"/>
                          <a:pt x="1061" y="662"/>
                          <a:pt x="1061" y="663"/>
                        </a:cubicBezTo>
                        <a:cubicBezTo>
                          <a:pt x="1061" y="664"/>
                          <a:pt x="1060" y="666"/>
                          <a:pt x="1059" y="668"/>
                        </a:cubicBezTo>
                        <a:cubicBezTo>
                          <a:pt x="1059" y="668"/>
                          <a:pt x="1058" y="669"/>
                          <a:pt x="1058" y="669"/>
                        </a:cubicBezTo>
                        <a:cubicBezTo>
                          <a:pt x="1057" y="671"/>
                          <a:pt x="1056" y="673"/>
                          <a:pt x="1056" y="674"/>
                        </a:cubicBezTo>
                        <a:cubicBezTo>
                          <a:pt x="1056" y="674"/>
                          <a:pt x="1056" y="674"/>
                          <a:pt x="1056" y="674"/>
                        </a:cubicBezTo>
                        <a:cubicBezTo>
                          <a:pt x="1055" y="675"/>
                          <a:pt x="1055" y="677"/>
                          <a:pt x="1056" y="679"/>
                        </a:cubicBezTo>
                        <a:cubicBezTo>
                          <a:pt x="1057" y="680"/>
                          <a:pt x="1058" y="681"/>
                          <a:pt x="1058" y="681"/>
                        </a:cubicBezTo>
                        <a:cubicBezTo>
                          <a:pt x="1058" y="681"/>
                          <a:pt x="1059" y="682"/>
                          <a:pt x="1060" y="684"/>
                        </a:cubicBezTo>
                        <a:cubicBezTo>
                          <a:pt x="1060" y="684"/>
                          <a:pt x="1060" y="684"/>
                          <a:pt x="1060" y="684"/>
                        </a:cubicBezTo>
                        <a:cubicBezTo>
                          <a:pt x="1060" y="684"/>
                          <a:pt x="1060" y="684"/>
                          <a:pt x="1060" y="684"/>
                        </a:cubicBezTo>
                        <a:cubicBezTo>
                          <a:pt x="1061" y="685"/>
                          <a:pt x="1063" y="685"/>
                          <a:pt x="1064" y="685"/>
                        </a:cubicBezTo>
                        <a:cubicBezTo>
                          <a:pt x="1066" y="685"/>
                          <a:pt x="1069" y="686"/>
                          <a:pt x="1070" y="687"/>
                        </a:cubicBezTo>
                        <a:cubicBezTo>
                          <a:pt x="1070" y="687"/>
                          <a:pt x="1070" y="687"/>
                          <a:pt x="1070" y="687"/>
                        </a:cubicBezTo>
                        <a:cubicBezTo>
                          <a:pt x="1070" y="687"/>
                          <a:pt x="1070" y="687"/>
                          <a:pt x="1070" y="687"/>
                        </a:cubicBezTo>
                        <a:cubicBezTo>
                          <a:pt x="1071" y="687"/>
                          <a:pt x="1071" y="688"/>
                          <a:pt x="1072" y="688"/>
                        </a:cubicBezTo>
                        <a:cubicBezTo>
                          <a:pt x="1073" y="688"/>
                          <a:pt x="1075" y="689"/>
                          <a:pt x="1075" y="689"/>
                        </a:cubicBezTo>
                        <a:cubicBezTo>
                          <a:pt x="1075" y="689"/>
                          <a:pt x="1075" y="689"/>
                          <a:pt x="1075" y="689"/>
                        </a:cubicBezTo>
                        <a:cubicBezTo>
                          <a:pt x="1076" y="690"/>
                          <a:pt x="1076" y="690"/>
                          <a:pt x="1076" y="690"/>
                        </a:cubicBezTo>
                        <a:cubicBezTo>
                          <a:pt x="1077" y="690"/>
                          <a:pt x="1077" y="690"/>
                          <a:pt x="1078" y="691"/>
                        </a:cubicBezTo>
                        <a:cubicBezTo>
                          <a:pt x="1078" y="691"/>
                          <a:pt x="1078" y="691"/>
                          <a:pt x="1078" y="691"/>
                        </a:cubicBezTo>
                        <a:cubicBezTo>
                          <a:pt x="1078" y="691"/>
                          <a:pt x="1078" y="691"/>
                          <a:pt x="1078" y="691"/>
                        </a:cubicBezTo>
                        <a:cubicBezTo>
                          <a:pt x="1079" y="691"/>
                          <a:pt x="1079" y="691"/>
                          <a:pt x="1081" y="692"/>
                        </a:cubicBezTo>
                        <a:cubicBezTo>
                          <a:pt x="1082" y="692"/>
                          <a:pt x="1083" y="692"/>
                          <a:pt x="1085" y="692"/>
                        </a:cubicBezTo>
                        <a:cubicBezTo>
                          <a:pt x="1086" y="692"/>
                          <a:pt x="1086" y="692"/>
                          <a:pt x="1086" y="692"/>
                        </a:cubicBezTo>
                        <a:cubicBezTo>
                          <a:pt x="1088" y="692"/>
                          <a:pt x="1089" y="693"/>
                          <a:pt x="1090" y="693"/>
                        </a:cubicBezTo>
                        <a:cubicBezTo>
                          <a:pt x="1091" y="694"/>
                          <a:pt x="1092" y="697"/>
                          <a:pt x="1092" y="698"/>
                        </a:cubicBezTo>
                        <a:cubicBezTo>
                          <a:pt x="1092" y="704"/>
                          <a:pt x="1092" y="704"/>
                          <a:pt x="1092" y="704"/>
                        </a:cubicBezTo>
                        <a:cubicBezTo>
                          <a:pt x="1092" y="706"/>
                          <a:pt x="1093" y="708"/>
                          <a:pt x="1094" y="709"/>
                        </a:cubicBezTo>
                        <a:cubicBezTo>
                          <a:pt x="1094" y="710"/>
                          <a:pt x="1094" y="712"/>
                          <a:pt x="1093" y="713"/>
                        </a:cubicBezTo>
                        <a:cubicBezTo>
                          <a:pt x="1092" y="713"/>
                          <a:pt x="1091" y="715"/>
                          <a:pt x="1090" y="715"/>
                        </a:cubicBezTo>
                        <a:cubicBezTo>
                          <a:pt x="1089" y="715"/>
                          <a:pt x="1089" y="715"/>
                          <a:pt x="1089" y="715"/>
                        </a:cubicBezTo>
                        <a:cubicBezTo>
                          <a:pt x="1088" y="716"/>
                          <a:pt x="1088" y="716"/>
                          <a:pt x="1088" y="716"/>
                        </a:cubicBezTo>
                        <a:cubicBezTo>
                          <a:pt x="1088" y="716"/>
                          <a:pt x="1088" y="716"/>
                          <a:pt x="1088" y="716"/>
                        </a:cubicBezTo>
                        <a:cubicBezTo>
                          <a:pt x="1088" y="716"/>
                          <a:pt x="1087" y="717"/>
                          <a:pt x="1086" y="718"/>
                        </a:cubicBezTo>
                        <a:cubicBezTo>
                          <a:pt x="1086" y="719"/>
                          <a:pt x="1086" y="719"/>
                          <a:pt x="1086" y="719"/>
                        </a:cubicBezTo>
                        <a:cubicBezTo>
                          <a:pt x="1086" y="719"/>
                          <a:pt x="1086" y="719"/>
                          <a:pt x="1086" y="719"/>
                        </a:cubicBezTo>
                        <a:cubicBezTo>
                          <a:pt x="1086" y="720"/>
                          <a:pt x="1086" y="721"/>
                          <a:pt x="1086" y="722"/>
                        </a:cubicBezTo>
                        <a:cubicBezTo>
                          <a:pt x="1086" y="723"/>
                          <a:pt x="1085" y="724"/>
                          <a:pt x="1085" y="725"/>
                        </a:cubicBezTo>
                        <a:cubicBezTo>
                          <a:pt x="1085" y="726"/>
                          <a:pt x="1086" y="729"/>
                          <a:pt x="1087" y="730"/>
                        </a:cubicBezTo>
                        <a:cubicBezTo>
                          <a:pt x="1088" y="731"/>
                          <a:pt x="1089" y="733"/>
                          <a:pt x="1090" y="734"/>
                        </a:cubicBezTo>
                        <a:cubicBezTo>
                          <a:pt x="1090" y="734"/>
                          <a:pt x="1091" y="734"/>
                          <a:pt x="1091" y="735"/>
                        </a:cubicBezTo>
                        <a:cubicBezTo>
                          <a:pt x="1092" y="735"/>
                          <a:pt x="1093" y="736"/>
                          <a:pt x="1094" y="737"/>
                        </a:cubicBezTo>
                        <a:cubicBezTo>
                          <a:pt x="1095" y="737"/>
                          <a:pt x="1095" y="737"/>
                          <a:pt x="1095" y="737"/>
                        </a:cubicBezTo>
                        <a:cubicBezTo>
                          <a:pt x="1095" y="737"/>
                          <a:pt x="1095" y="737"/>
                          <a:pt x="1095" y="737"/>
                        </a:cubicBezTo>
                        <a:cubicBezTo>
                          <a:pt x="1096" y="738"/>
                          <a:pt x="1097" y="739"/>
                          <a:pt x="1097" y="739"/>
                        </a:cubicBezTo>
                        <a:cubicBezTo>
                          <a:pt x="1097" y="741"/>
                          <a:pt x="1097" y="741"/>
                          <a:pt x="1097" y="741"/>
                        </a:cubicBezTo>
                        <a:cubicBezTo>
                          <a:pt x="1097" y="742"/>
                          <a:pt x="1096" y="743"/>
                          <a:pt x="1096" y="744"/>
                        </a:cubicBezTo>
                        <a:cubicBezTo>
                          <a:pt x="1096" y="745"/>
                          <a:pt x="1096" y="746"/>
                          <a:pt x="1096" y="746"/>
                        </a:cubicBezTo>
                        <a:cubicBezTo>
                          <a:pt x="1095" y="746"/>
                          <a:pt x="1095" y="746"/>
                          <a:pt x="1095" y="746"/>
                        </a:cubicBezTo>
                        <a:cubicBezTo>
                          <a:pt x="1095" y="747"/>
                          <a:pt x="1095" y="747"/>
                          <a:pt x="1095" y="747"/>
                        </a:cubicBezTo>
                        <a:cubicBezTo>
                          <a:pt x="1096" y="749"/>
                          <a:pt x="1097" y="750"/>
                          <a:pt x="1098" y="750"/>
                        </a:cubicBezTo>
                        <a:cubicBezTo>
                          <a:pt x="1099" y="750"/>
                          <a:pt x="1100" y="750"/>
                          <a:pt x="1101" y="750"/>
                        </a:cubicBezTo>
                        <a:cubicBezTo>
                          <a:pt x="1102" y="750"/>
                          <a:pt x="1103" y="750"/>
                          <a:pt x="1104" y="750"/>
                        </a:cubicBezTo>
                        <a:cubicBezTo>
                          <a:pt x="1105" y="751"/>
                          <a:pt x="1106" y="751"/>
                          <a:pt x="1106" y="752"/>
                        </a:cubicBezTo>
                        <a:cubicBezTo>
                          <a:pt x="1107" y="753"/>
                          <a:pt x="1107" y="754"/>
                          <a:pt x="1106" y="754"/>
                        </a:cubicBezTo>
                        <a:cubicBezTo>
                          <a:pt x="1105" y="756"/>
                          <a:pt x="1104" y="759"/>
                          <a:pt x="1104" y="760"/>
                        </a:cubicBezTo>
                        <a:cubicBezTo>
                          <a:pt x="1104" y="762"/>
                          <a:pt x="1105" y="765"/>
                          <a:pt x="1106" y="766"/>
                        </a:cubicBezTo>
                        <a:cubicBezTo>
                          <a:pt x="1107" y="767"/>
                          <a:pt x="1107" y="768"/>
                          <a:pt x="1107" y="768"/>
                        </a:cubicBezTo>
                        <a:cubicBezTo>
                          <a:pt x="1108" y="770"/>
                          <a:pt x="1108" y="771"/>
                          <a:pt x="1109" y="771"/>
                        </a:cubicBezTo>
                        <a:cubicBezTo>
                          <a:pt x="1110" y="773"/>
                          <a:pt x="1110" y="775"/>
                          <a:pt x="1109" y="776"/>
                        </a:cubicBezTo>
                        <a:cubicBezTo>
                          <a:pt x="1108" y="778"/>
                          <a:pt x="1108" y="781"/>
                          <a:pt x="1109" y="782"/>
                        </a:cubicBezTo>
                        <a:cubicBezTo>
                          <a:pt x="1109" y="784"/>
                          <a:pt x="1110" y="786"/>
                          <a:pt x="1111" y="787"/>
                        </a:cubicBezTo>
                        <a:cubicBezTo>
                          <a:pt x="1112" y="789"/>
                          <a:pt x="1112" y="792"/>
                          <a:pt x="1112" y="793"/>
                        </a:cubicBezTo>
                        <a:cubicBezTo>
                          <a:pt x="1112" y="795"/>
                          <a:pt x="1112" y="798"/>
                          <a:pt x="1114" y="800"/>
                        </a:cubicBezTo>
                        <a:cubicBezTo>
                          <a:pt x="1115" y="802"/>
                          <a:pt x="1115" y="802"/>
                          <a:pt x="1115" y="802"/>
                        </a:cubicBezTo>
                        <a:cubicBezTo>
                          <a:pt x="1116" y="803"/>
                          <a:pt x="1116" y="804"/>
                          <a:pt x="1117" y="805"/>
                        </a:cubicBezTo>
                        <a:cubicBezTo>
                          <a:pt x="1117" y="806"/>
                          <a:pt x="1118" y="807"/>
                          <a:pt x="1118" y="807"/>
                        </a:cubicBezTo>
                        <a:cubicBezTo>
                          <a:pt x="1118" y="807"/>
                          <a:pt x="1118" y="807"/>
                          <a:pt x="1118" y="807"/>
                        </a:cubicBezTo>
                        <a:cubicBezTo>
                          <a:pt x="1118" y="808"/>
                          <a:pt x="1117" y="809"/>
                          <a:pt x="1117" y="810"/>
                        </a:cubicBezTo>
                        <a:cubicBezTo>
                          <a:pt x="1117" y="812"/>
                          <a:pt x="1117" y="814"/>
                          <a:pt x="1118" y="815"/>
                        </a:cubicBezTo>
                        <a:cubicBezTo>
                          <a:pt x="1118" y="821"/>
                          <a:pt x="1118" y="821"/>
                          <a:pt x="1118" y="821"/>
                        </a:cubicBezTo>
                        <a:cubicBezTo>
                          <a:pt x="1117" y="823"/>
                          <a:pt x="1117" y="824"/>
                          <a:pt x="1117" y="824"/>
                        </a:cubicBezTo>
                        <a:cubicBezTo>
                          <a:pt x="1115" y="823"/>
                          <a:pt x="1115" y="823"/>
                          <a:pt x="1115" y="823"/>
                        </a:cubicBezTo>
                        <a:cubicBezTo>
                          <a:pt x="1113" y="821"/>
                          <a:pt x="1112" y="820"/>
                          <a:pt x="1112" y="820"/>
                        </a:cubicBezTo>
                        <a:cubicBezTo>
                          <a:pt x="1111" y="820"/>
                          <a:pt x="1111" y="820"/>
                          <a:pt x="1111" y="820"/>
                        </a:cubicBezTo>
                        <a:cubicBezTo>
                          <a:pt x="1109" y="820"/>
                          <a:pt x="1109" y="820"/>
                          <a:pt x="1109" y="820"/>
                        </a:cubicBezTo>
                        <a:cubicBezTo>
                          <a:pt x="1110" y="822"/>
                          <a:pt x="1110" y="822"/>
                          <a:pt x="1110" y="822"/>
                        </a:cubicBezTo>
                        <a:cubicBezTo>
                          <a:pt x="1110" y="823"/>
                          <a:pt x="1110" y="823"/>
                          <a:pt x="1110" y="823"/>
                        </a:cubicBezTo>
                        <a:cubicBezTo>
                          <a:pt x="1110" y="823"/>
                          <a:pt x="1110" y="823"/>
                          <a:pt x="1110" y="823"/>
                        </a:cubicBezTo>
                        <a:cubicBezTo>
                          <a:pt x="1111" y="823"/>
                          <a:pt x="1111" y="823"/>
                          <a:pt x="1111" y="823"/>
                        </a:cubicBezTo>
                        <a:cubicBezTo>
                          <a:pt x="1111" y="823"/>
                          <a:pt x="1112" y="824"/>
                          <a:pt x="1112" y="824"/>
                        </a:cubicBezTo>
                        <a:cubicBezTo>
                          <a:pt x="1113" y="825"/>
                          <a:pt x="1113" y="825"/>
                          <a:pt x="1113" y="825"/>
                        </a:cubicBezTo>
                        <a:cubicBezTo>
                          <a:pt x="1114" y="826"/>
                          <a:pt x="1114" y="826"/>
                          <a:pt x="1115" y="827"/>
                        </a:cubicBezTo>
                        <a:cubicBezTo>
                          <a:pt x="1115" y="828"/>
                          <a:pt x="1115" y="828"/>
                          <a:pt x="1116" y="829"/>
                        </a:cubicBezTo>
                        <a:cubicBezTo>
                          <a:pt x="1116" y="829"/>
                          <a:pt x="1116" y="829"/>
                          <a:pt x="1116" y="829"/>
                        </a:cubicBezTo>
                        <a:cubicBezTo>
                          <a:pt x="1116" y="829"/>
                          <a:pt x="1116" y="829"/>
                          <a:pt x="1116" y="829"/>
                        </a:cubicBezTo>
                        <a:cubicBezTo>
                          <a:pt x="1116" y="829"/>
                          <a:pt x="1116" y="830"/>
                          <a:pt x="1117" y="831"/>
                        </a:cubicBezTo>
                        <a:cubicBezTo>
                          <a:pt x="1118" y="831"/>
                          <a:pt x="1118" y="832"/>
                          <a:pt x="1119" y="833"/>
                        </a:cubicBezTo>
                        <a:cubicBezTo>
                          <a:pt x="1119" y="833"/>
                          <a:pt x="1119" y="834"/>
                          <a:pt x="1119" y="835"/>
                        </a:cubicBezTo>
                        <a:cubicBezTo>
                          <a:pt x="1119" y="836"/>
                          <a:pt x="1119" y="837"/>
                          <a:pt x="1118" y="837"/>
                        </a:cubicBezTo>
                        <a:cubicBezTo>
                          <a:pt x="1118" y="837"/>
                          <a:pt x="1118" y="837"/>
                          <a:pt x="1118" y="837"/>
                        </a:cubicBezTo>
                        <a:cubicBezTo>
                          <a:pt x="1117" y="837"/>
                          <a:pt x="1117" y="837"/>
                          <a:pt x="1117" y="837"/>
                        </a:cubicBezTo>
                        <a:cubicBezTo>
                          <a:pt x="1117" y="838"/>
                          <a:pt x="1115" y="838"/>
                          <a:pt x="1113" y="838"/>
                        </a:cubicBezTo>
                        <a:cubicBezTo>
                          <a:pt x="1111" y="838"/>
                          <a:pt x="1110" y="836"/>
                          <a:pt x="1108" y="835"/>
                        </a:cubicBezTo>
                        <a:cubicBezTo>
                          <a:pt x="1108" y="834"/>
                          <a:pt x="1107" y="834"/>
                          <a:pt x="1107" y="834"/>
                        </a:cubicBezTo>
                        <a:cubicBezTo>
                          <a:pt x="1106" y="834"/>
                          <a:pt x="1106" y="834"/>
                          <a:pt x="1106" y="834"/>
                        </a:cubicBezTo>
                        <a:cubicBezTo>
                          <a:pt x="1105" y="835"/>
                          <a:pt x="1105" y="835"/>
                          <a:pt x="1105" y="835"/>
                        </a:cubicBezTo>
                        <a:cubicBezTo>
                          <a:pt x="1105" y="835"/>
                          <a:pt x="1105" y="836"/>
                          <a:pt x="1105" y="836"/>
                        </a:cubicBezTo>
                        <a:cubicBezTo>
                          <a:pt x="1104" y="836"/>
                          <a:pt x="1104" y="836"/>
                          <a:pt x="1104" y="836"/>
                        </a:cubicBezTo>
                        <a:cubicBezTo>
                          <a:pt x="1104" y="837"/>
                          <a:pt x="1104" y="837"/>
                          <a:pt x="1104" y="837"/>
                        </a:cubicBezTo>
                        <a:cubicBezTo>
                          <a:pt x="1103" y="837"/>
                          <a:pt x="1103" y="837"/>
                          <a:pt x="1103" y="837"/>
                        </a:cubicBezTo>
                        <a:cubicBezTo>
                          <a:pt x="1103" y="838"/>
                          <a:pt x="1103" y="838"/>
                          <a:pt x="1102" y="839"/>
                        </a:cubicBezTo>
                        <a:cubicBezTo>
                          <a:pt x="1102" y="839"/>
                          <a:pt x="1102" y="839"/>
                          <a:pt x="1102" y="839"/>
                        </a:cubicBezTo>
                        <a:cubicBezTo>
                          <a:pt x="1102" y="840"/>
                          <a:pt x="1102" y="840"/>
                          <a:pt x="1102" y="840"/>
                        </a:cubicBezTo>
                        <a:cubicBezTo>
                          <a:pt x="1102" y="841"/>
                          <a:pt x="1101" y="841"/>
                          <a:pt x="1100" y="841"/>
                        </a:cubicBezTo>
                        <a:cubicBezTo>
                          <a:pt x="1100" y="841"/>
                          <a:pt x="1100" y="841"/>
                          <a:pt x="1100" y="841"/>
                        </a:cubicBezTo>
                        <a:cubicBezTo>
                          <a:pt x="1100" y="840"/>
                          <a:pt x="1099" y="840"/>
                          <a:pt x="1098" y="838"/>
                        </a:cubicBezTo>
                        <a:cubicBezTo>
                          <a:pt x="1098" y="824"/>
                          <a:pt x="1098" y="824"/>
                          <a:pt x="1098" y="824"/>
                        </a:cubicBezTo>
                        <a:cubicBezTo>
                          <a:pt x="1098" y="824"/>
                          <a:pt x="1098" y="823"/>
                          <a:pt x="1098" y="822"/>
                        </a:cubicBezTo>
                        <a:cubicBezTo>
                          <a:pt x="1099" y="821"/>
                          <a:pt x="1099" y="821"/>
                          <a:pt x="1099" y="821"/>
                        </a:cubicBezTo>
                        <a:cubicBezTo>
                          <a:pt x="1099" y="818"/>
                          <a:pt x="1099" y="818"/>
                          <a:pt x="1099" y="818"/>
                        </a:cubicBezTo>
                        <a:cubicBezTo>
                          <a:pt x="1097" y="820"/>
                          <a:pt x="1097" y="820"/>
                          <a:pt x="1097" y="820"/>
                        </a:cubicBezTo>
                        <a:cubicBezTo>
                          <a:pt x="1096" y="820"/>
                          <a:pt x="1096" y="820"/>
                          <a:pt x="1095" y="820"/>
                        </a:cubicBezTo>
                        <a:cubicBezTo>
                          <a:pt x="1095" y="820"/>
                          <a:pt x="1095" y="820"/>
                          <a:pt x="1095" y="820"/>
                        </a:cubicBezTo>
                        <a:cubicBezTo>
                          <a:pt x="1095" y="819"/>
                          <a:pt x="1094" y="819"/>
                          <a:pt x="1094" y="818"/>
                        </a:cubicBezTo>
                        <a:cubicBezTo>
                          <a:pt x="1092" y="817"/>
                          <a:pt x="1092" y="817"/>
                          <a:pt x="1092" y="817"/>
                        </a:cubicBezTo>
                        <a:cubicBezTo>
                          <a:pt x="1092" y="818"/>
                          <a:pt x="1092" y="818"/>
                          <a:pt x="1092" y="818"/>
                        </a:cubicBezTo>
                        <a:cubicBezTo>
                          <a:pt x="1092" y="818"/>
                          <a:pt x="1092" y="818"/>
                          <a:pt x="1092" y="818"/>
                        </a:cubicBezTo>
                        <a:cubicBezTo>
                          <a:pt x="1092" y="819"/>
                          <a:pt x="1092" y="819"/>
                          <a:pt x="1091" y="820"/>
                        </a:cubicBezTo>
                        <a:cubicBezTo>
                          <a:pt x="1091" y="821"/>
                          <a:pt x="1091" y="822"/>
                          <a:pt x="1091" y="823"/>
                        </a:cubicBezTo>
                        <a:cubicBezTo>
                          <a:pt x="1091" y="824"/>
                          <a:pt x="1090" y="826"/>
                          <a:pt x="1089" y="827"/>
                        </a:cubicBezTo>
                        <a:cubicBezTo>
                          <a:pt x="1089" y="827"/>
                          <a:pt x="1089" y="827"/>
                          <a:pt x="1089" y="827"/>
                        </a:cubicBezTo>
                        <a:cubicBezTo>
                          <a:pt x="1089" y="827"/>
                          <a:pt x="1088" y="827"/>
                          <a:pt x="1088" y="826"/>
                        </a:cubicBezTo>
                        <a:cubicBezTo>
                          <a:pt x="1087" y="826"/>
                          <a:pt x="1087" y="826"/>
                          <a:pt x="1087" y="826"/>
                        </a:cubicBezTo>
                        <a:cubicBezTo>
                          <a:pt x="1086" y="826"/>
                          <a:pt x="1086" y="826"/>
                          <a:pt x="1086" y="826"/>
                        </a:cubicBezTo>
                        <a:cubicBezTo>
                          <a:pt x="1086" y="827"/>
                          <a:pt x="1086" y="827"/>
                          <a:pt x="1086" y="827"/>
                        </a:cubicBezTo>
                        <a:cubicBezTo>
                          <a:pt x="1086" y="829"/>
                          <a:pt x="1086" y="831"/>
                          <a:pt x="1085" y="832"/>
                        </a:cubicBezTo>
                        <a:cubicBezTo>
                          <a:pt x="1085" y="832"/>
                          <a:pt x="1085" y="832"/>
                          <a:pt x="1085" y="832"/>
                        </a:cubicBezTo>
                        <a:cubicBezTo>
                          <a:pt x="1085" y="835"/>
                          <a:pt x="1085" y="835"/>
                          <a:pt x="1085" y="835"/>
                        </a:cubicBezTo>
                        <a:cubicBezTo>
                          <a:pt x="1085" y="836"/>
                          <a:pt x="1085" y="836"/>
                          <a:pt x="1084" y="837"/>
                        </a:cubicBezTo>
                        <a:cubicBezTo>
                          <a:pt x="1084" y="838"/>
                          <a:pt x="1084" y="838"/>
                          <a:pt x="1084" y="839"/>
                        </a:cubicBezTo>
                        <a:cubicBezTo>
                          <a:pt x="1084" y="840"/>
                          <a:pt x="1083" y="840"/>
                          <a:pt x="1082" y="840"/>
                        </a:cubicBezTo>
                        <a:cubicBezTo>
                          <a:pt x="1082" y="840"/>
                          <a:pt x="1081" y="840"/>
                          <a:pt x="1081" y="839"/>
                        </a:cubicBezTo>
                        <a:cubicBezTo>
                          <a:pt x="1081" y="839"/>
                          <a:pt x="1081" y="838"/>
                          <a:pt x="1080" y="838"/>
                        </a:cubicBezTo>
                        <a:cubicBezTo>
                          <a:pt x="1080" y="836"/>
                          <a:pt x="1080" y="836"/>
                          <a:pt x="1079" y="835"/>
                        </a:cubicBezTo>
                        <a:cubicBezTo>
                          <a:pt x="1077" y="833"/>
                          <a:pt x="1077" y="833"/>
                          <a:pt x="1077" y="833"/>
                        </a:cubicBezTo>
                        <a:cubicBezTo>
                          <a:pt x="1077" y="836"/>
                          <a:pt x="1077" y="836"/>
                          <a:pt x="1077" y="836"/>
                        </a:cubicBezTo>
                        <a:cubicBezTo>
                          <a:pt x="1077" y="836"/>
                          <a:pt x="1077" y="836"/>
                          <a:pt x="1077" y="836"/>
                        </a:cubicBezTo>
                        <a:cubicBezTo>
                          <a:pt x="1077" y="837"/>
                          <a:pt x="1077" y="838"/>
                          <a:pt x="1076" y="839"/>
                        </a:cubicBezTo>
                        <a:cubicBezTo>
                          <a:pt x="1076" y="840"/>
                          <a:pt x="1076" y="840"/>
                          <a:pt x="1076" y="841"/>
                        </a:cubicBezTo>
                        <a:cubicBezTo>
                          <a:pt x="1076" y="844"/>
                          <a:pt x="1076" y="844"/>
                          <a:pt x="1076" y="844"/>
                        </a:cubicBezTo>
                        <a:cubicBezTo>
                          <a:pt x="1075" y="844"/>
                          <a:pt x="1075" y="844"/>
                          <a:pt x="1075" y="844"/>
                        </a:cubicBezTo>
                        <a:cubicBezTo>
                          <a:pt x="1075" y="844"/>
                          <a:pt x="1074" y="844"/>
                          <a:pt x="1074" y="843"/>
                        </a:cubicBezTo>
                        <a:cubicBezTo>
                          <a:pt x="1074" y="843"/>
                          <a:pt x="1074" y="843"/>
                          <a:pt x="1074" y="843"/>
                        </a:cubicBezTo>
                        <a:cubicBezTo>
                          <a:pt x="1074" y="843"/>
                          <a:pt x="1074" y="843"/>
                          <a:pt x="1074" y="843"/>
                        </a:cubicBezTo>
                        <a:cubicBezTo>
                          <a:pt x="1073" y="842"/>
                          <a:pt x="1072" y="841"/>
                          <a:pt x="1072" y="840"/>
                        </a:cubicBezTo>
                        <a:cubicBezTo>
                          <a:pt x="1072" y="840"/>
                          <a:pt x="1072" y="840"/>
                          <a:pt x="1072" y="840"/>
                        </a:cubicBezTo>
                        <a:cubicBezTo>
                          <a:pt x="1072" y="840"/>
                          <a:pt x="1072" y="840"/>
                          <a:pt x="1072" y="840"/>
                        </a:cubicBezTo>
                        <a:cubicBezTo>
                          <a:pt x="1071" y="839"/>
                          <a:pt x="1071" y="837"/>
                          <a:pt x="1071" y="837"/>
                        </a:cubicBezTo>
                        <a:cubicBezTo>
                          <a:pt x="1071" y="834"/>
                          <a:pt x="1071" y="833"/>
                          <a:pt x="1070" y="832"/>
                        </a:cubicBezTo>
                        <a:cubicBezTo>
                          <a:pt x="1070" y="832"/>
                          <a:pt x="1070" y="832"/>
                          <a:pt x="1070" y="832"/>
                        </a:cubicBezTo>
                        <a:cubicBezTo>
                          <a:pt x="1070" y="832"/>
                          <a:pt x="1070" y="829"/>
                          <a:pt x="1069" y="828"/>
                        </a:cubicBezTo>
                        <a:cubicBezTo>
                          <a:pt x="1068" y="827"/>
                          <a:pt x="1068" y="825"/>
                          <a:pt x="1068" y="824"/>
                        </a:cubicBezTo>
                        <a:cubicBezTo>
                          <a:pt x="1068" y="822"/>
                          <a:pt x="1068" y="821"/>
                          <a:pt x="1069" y="819"/>
                        </a:cubicBezTo>
                        <a:cubicBezTo>
                          <a:pt x="1070" y="818"/>
                          <a:pt x="1070" y="818"/>
                          <a:pt x="1070" y="815"/>
                        </a:cubicBezTo>
                        <a:cubicBezTo>
                          <a:pt x="1070" y="813"/>
                          <a:pt x="1070" y="812"/>
                          <a:pt x="1069" y="811"/>
                        </a:cubicBezTo>
                        <a:cubicBezTo>
                          <a:pt x="1068" y="810"/>
                          <a:pt x="1067" y="809"/>
                          <a:pt x="1066" y="809"/>
                        </a:cubicBezTo>
                        <a:cubicBezTo>
                          <a:pt x="1065" y="809"/>
                          <a:pt x="1065" y="809"/>
                          <a:pt x="1064" y="808"/>
                        </a:cubicBezTo>
                        <a:cubicBezTo>
                          <a:pt x="1064" y="808"/>
                          <a:pt x="1064" y="808"/>
                          <a:pt x="1064" y="808"/>
                        </a:cubicBezTo>
                        <a:cubicBezTo>
                          <a:pt x="1062" y="808"/>
                          <a:pt x="1062" y="808"/>
                          <a:pt x="1062" y="808"/>
                        </a:cubicBezTo>
                        <a:cubicBezTo>
                          <a:pt x="1061" y="808"/>
                          <a:pt x="1060" y="807"/>
                          <a:pt x="1059" y="806"/>
                        </a:cubicBezTo>
                        <a:cubicBezTo>
                          <a:pt x="1057" y="808"/>
                          <a:pt x="1057" y="808"/>
                          <a:pt x="1057" y="808"/>
                        </a:cubicBezTo>
                        <a:cubicBezTo>
                          <a:pt x="1058" y="808"/>
                          <a:pt x="1059" y="809"/>
                          <a:pt x="1059" y="810"/>
                        </a:cubicBezTo>
                        <a:cubicBezTo>
                          <a:pt x="1060" y="811"/>
                          <a:pt x="1063" y="811"/>
                          <a:pt x="1064" y="811"/>
                        </a:cubicBezTo>
                        <a:cubicBezTo>
                          <a:pt x="1065" y="811"/>
                          <a:pt x="1066" y="812"/>
                          <a:pt x="1067" y="813"/>
                        </a:cubicBezTo>
                        <a:cubicBezTo>
                          <a:pt x="1067" y="813"/>
                          <a:pt x="1067" y="813"/>
                          <a:pt x="1067" y="813"/>
                        </a:cubicBezTo>
                        <a:cubicBezTo>
                          <a:pt x="1067" y="813"/>
                          <a:pt x="1067" y="813"/>
                          <a:pt x="1067" y="813"/>
                        </a:cubicBezTo>
                        <a:cubicBezTo>
                          <a:pt x="1067" y="814"/>
                          <a:pt x="1067" y="814"/>
                          <a:pt x="1067" y="815"/>
                        </a:cubicBezTo>
                        <a:cubicBezTo>
                          <a:pt x="1067" y="815"/>
                          <a:pt x="1067" y="816"/>
                          <a:pt x="1067" y="816"/>
                        </a:cubicBezTo>
                        <a:cubicBezTo>
                          <a:pt x="1066" y="816"/>
                          <a:pt x="1066" y="816"/>
                          <a:pt x="1066" y="816"/>
                        </a:cubicBezTo>
                        <a:cubicBezTo>
                          <a:pt x="1066" y="817"/>
                          <a:pt x="1066" y="817"/>
                          <a:pt x="1066" y="817"/>
                        </a:cubicBezTo>
                        <a:cubicBezTo>
                          <a:pt x="1066" y="817"/>
                          <a:pt x="1065" y="817"/>
                          <a:pt x="1064" y="820"/>
                        </a:cubicBezTo>
                        <a:cubicBezTo>
                          <a:pt x="1064" y="820"/>
                          <a:pt x="1064" y="820"/>
                          <a:pt x="1064" y="820"/>
                        </a:cubicBezTo>
                        <a:cubicBezTo>
                          <a:pt x="1063" y="821"/>
                          <a:pt x="1061" y="823"/>
                          <a:pt x="1061" y="824"/>
                        </a:cubicBezTo>
                        <a:cubicBezTo>
                          <a:pt x="1061" y="825"/>
                          <a:pt x="1061" y="827"/>
                          <a:pt x="1060" y="828"/>
                        </a:cubicBezTo>
                        <a:cubicBezTo>
                          <a:pt x="1059" y="828"/>
                          <a:pt x="1059" y="828"/>
                          <a:pt x="1059" y="828"/>
                        </a:cubicBezTo>
                        <a:cubicBezTo>
                          <a:pt x="1059" y="828"/>
                          <a:pt x="1059" y="828"/>
                          <a:pt x="1059" y="828"/>
                        </a:cubicBezTo>
                        <a:cubicBezTo>
                          <a:pt x="1059" y="829"/>
                          <a:pt x="1058" y="830"/>
                          <a:pt x="1057" y="831"/>
                        </a:cubicBezTo>
                        <a:cubicBezTo>
                          <a:pt x="1057" y="831"/>
                          <a:pt x="1056" y="832"/>
                          <a:pt x="1056" y="833"/>
                        </a:cubicBezTo>
                        <a:cubicBezTo>
                          <a:pt x="1055" y="833"/>
                          <a:pt x="1055" y="834"/>
                          <a:pt x="1055" y="834"/>
                        </a:cubicBezTo>
                        <a:cubicBezTo>
                          <a:pt x="1054" y="834"/>
                          <a:pt x="1054" y="834"/>
                          <a:pt x="1054" y="834"/>
                        </a:cubicBezTo>
                        <a:cubicBezTo>
                          <a:pt x="1054" y="835"/>
                          <a:pt x="1054" y="835"/>
                          <a:pt x="1054" y="835"/>
                        </a:cubicBezTo>
                        <a:cubicBezTo>
                          <a:pt x="1054" y="836"/>
                          <a:pt x="1053" y="837"/>
                          <a:pt x="1051" y="837"/>
                        </a:cubicBezTo>
                        <a:cubicBezTo>
                          <a:pt x="1050" y="837"/>
                          <a:pt x="1047" y="838"/>
                          <a:pt x="1046" y="839"/>
                        </a:cubicBezTo>
                        <a:cubicBezTo>
                          <a:pt x="1044" y="838"/>
                          <a:pt x="1044" y="838"/>
                          <a:pt x="1044" y="838"/>
                        </a:cubicBezTo>
                        <a:cubicBezTo>
                          <a:pt x="1044" y="839"/>
                          <a:pt x="1044" y="839"/>
                          <a:pt x="1044" y="839"/>
                        </a:cubicBezTo>
                        <a:cubicBezTo>
                          <a:pt x="1044" y="840"/>
                          <a:pt x="1043" y="841"/>
                          <a:pt x="1043" y="841"/>
                        </a:cubicBezTo>
                        <a:cubicBezTo>
                          <a:pt x="1042" y="841"/>
                          <a:pt x="1042" y="841"/>
                          <a:pt x="1042" y="841"/>
                        </a:cubicBezTo>
                        <a:cubicBezTo>
                          <a:pt x="1041" y="841"/>
                          <a:pt x="1037" y="842"/>
                          <a:pt x="1036" y="843"/>
                        </a:cubicBezTo>
                        <a:cubicBezTo>
                          <a:pt x="1035" y="843"/>
                          <a:pt x="1034" y="843"/>
                          <a:pt x="1033" y="844"/>
                        </a:cubicBezTo>
                        <a:cubicBezTo>
                          <a:pt x="1031" y="845"/>
                          <a:pt x="1030" y="845"/>
                          <a:pt x="1029" y="845"/>
                        </a:cubicBezTo>
                        <a:cubicBezTo>
                          <a:pt x="1029" y="846"/>
                          <a:pt x="1026" y="847"/>
                          <a:pt x="1023" y="847"/>
                        </a:cubicBezTo>
                        <a:cubicBezTo>
                          <a:pt x="1022" y="847"/>
                          <a:pt x="1022" y="847"/>
                          <a:pt x="1022" y="847"/>
                        </a:cubicBezTo>
                        <a:cubicBezTo>
                          <a:pt x="1022" y="847"/>
                          <a:pt x="1022" y="847"/>
                          <a:pt x="1022" y="847"/>
                        </a:cubicBezTo>
                        <a:cubicBezTo>
                          <a:pt x="1021" y="848"/>
                          <a:pt x="1020" y="848"/>
                          <a:pt x="1020" y="848"/>
                        </a:cubicBezTo>
                        <a:cubicBezTo>
                          <a:pt x="1017" y="849"/>
                          <a:pt x="1016" y="850"/>
                          <a:pt x="1016" y="850"/>
                        </a:cubicBezTo>
                        <a:cubicBezTo>
                          <a:pt x="1015" y="851"/>
                          <a:pt x="1012" y="853"/>
                          <a:pt x="1010" y="854"/>
                        </a:cubicBezTo>
                        <a:cubicBezTo>
                          <a:pt x="1008" y="855"/>
                          <a:pt x="1005" y="859"/>
                          <a:pt x="1005" y="860"/>
                        </a:cubicBezTo>
                        <a:cubicBezTo>
                          <a:pt x="1004" y="861"/>
                          <a:pt x="1003" y="863"/>
                          <a:pt x="1002" y="864"/>
                        </a:cubicBezTo>
                        <a:cubicBezTo>
                          <a:pt x="1002" y="865"/>
                          <a:pt x="1001" y="865"/>
                          <a:pt x="1001" y="866"/>
                        </a:cubicBezTo>
                        <a:cubicBezTo>
                          <a:pt x="1000" y="866"/>
                          <a:pt x="999" y="869"/>
                          <a:pt x="999" y="871"/>
                        </a:cubicBezTo>
                        <a:cubicBezTo>
                          <a:pt x="999" y="872"/>
                          <a:pt x="1000" y="875"/>
                          <a:pt x="1001" y="877"/>
                        </a:cubicBezTo>
                        <a:cubicBezTo>
                          <a:pt x="1002" y="880"/>
                          <a:pt x="1004" y="883"/>
                          <a:pt x="1005" y="885"/>
                        </a:cubicBezTo>
                        <a:cubicBezTo>
                          <a:pt x="1006" y="886"/>
                          <a:pt x="1006" y="889"/>
                          <a:pt x="1005" y="890"/>
                        </a:cubicBezTo>
                        <a:cubicBezTo>
                          <a:pt x="1005" y="890"/>
                          <a:pt x="1005" y="890"/>
                          <a:pt x="1005" y="890"/>
                        </a:cubicBezTo>
                        <a:cubicBezTo>
                          <a:pt x="1005" y="891"/>
                          <a:pt x="1005" y="891"/>
                          <a:pt x="1005" y="891"/>
                        </a:cubicBezTo>
                        <a:cubicBezTo>
                          <a:pt x="1005" y="892"/>
                          <a:pt x="1006" y="892"/>
                          <a:pt x="1007" y="892"/>
                        </a:cubicBezTo>
                        <a:cubicBezTo>
                          <a:pt x="1008" y="893"/>
                          <a:pt x="1009" y="894"/>
                          <a:pt x="1009" y="895"/>
                        </a:cubicBezTo>
                        <a:cubicBezTo>
                          <a:pt x="1009" y="895"/>
                          <a:pt x="1009" y="895"/>
                          <a:pt x="1009" y="895"/>
                        </a:cubicBezTo>
                        <a:cubicBezTo>
                          <a:pt x="1010" y="896"/>
                          <a:pt x="1010" y="896"/>
                          <a:pt x="1010" y="896"/>
                        </a:cubicBezTo>
                        <a:cubicBezTo>
                          <a:pt x="1010" y="896"/>
                          <a:pt x="1010" y="897"/>
                          <a:pt x="1010" y="897"/>
                        </a:cubicBezTo>
                        <a:cubicBezTo>
                          <a:pt x="1009" y="897"/>
                          <a:pt x="1009" y="897"/>
                          <a:pt x="1009" y="897"/>
                        </a:cubicBezTo>
                        <a:cubicBezTo>
                          <a:pt x="1009" y="898"/>
                          <a:pt x="1009" y="898"/>
                          <a:pt x="1009" y="898"/>
                        </a:cubicBezTo>
                        <a:cubicBezTo>
                          <a:pt x="1008" y="898"/>
                          <a:pt x="1008" y="898"/>
                          <a:pt x="1008" y="898"/>
                        </a:cubicBezTo>
                        <a:cubicBezTo>
                          <a:pt x="1007" y="899"/>
                          <a:pt x="1007" y="900"/>
                          <a:pt x="1006" y="900"/>
                        </a:cubicBezTo>
                        <a:cubicBezTo>
                          <a:pt x="1006" y="900"/>
                          <a:pt x="1006" y="900"/>
                          <a:pt x="1006" y="900"/>
                        </a:cubicBezTo>
                        <a:cubicBezTo>
                          <a:pt x="1006" y="901"/>
                          <a:pt x="1006" y="901"/>
                          <a:pt x="1006" y="901"/>
                        </a:cubicBezTo>
                        <a:cubicBezTo>
                          <a:pt x="1006" y="901"/>
                          <a:pt x="1005" y="901"/>
                          <a:pt x="1004" y="902"/>
                        </a:cubicBezTo>
                        <a:cubicBezTo>
                          <a:pt x="1004" y="902"/>
                          <a:pt x="1003" y="903"/>
                          <a:pt x="1003" y="903"/>
                        </a:cubicBezTo>
                        <a:cubicBezTo>
                          <a:pt x="1003" y="903"/>
                          <a:pt x="1002" y="904"/>
                          <a:pt x="1001" y="904"/>
                        </a:cubicBezTo>
                        <a:cubicBezTo>
                          <a:pt x="1001" y="905"/>
                          <a:pt x="1000" y="905"/>
                          <a:pt x="1000" y="905"/>
                        </a:cubicBezTo>
                        <a:cubicBezTo>
                          <a:pt x="999" y="905"/>
                          <a:pt x="999" y="905"/>
                          <a:pt x="999" y="905"/>
                        </a:cubicBezTo>
                        <a:cubicBezTo>
                          <a:pt x="999" y="906"/>
                          <a:pt x="999" y="906"/>
                          <a:pt x="999" y="906"/>
                        </a:cubicBezTo>
                        <a:cubicBezTo>
                          <a:pt x="999" y="906"/>
                          <a:pt x="998" y="906"/>
                          <a:pt x="997" y="909"/>
                        </a:cubicBezTo>
                        <a:cubicBezTo>
                          <a:pt x="997" y="909"/>
                          <a:pt x="996" y="910"/>
                          <a:pt x="996" y="911"/>
                        </a:cubicBezTo>
                        <a:cubicBezTo>
                          <a:pt x="996" y="911"/>
                          <a:pt x="996" y="911"/>
                          <a:pt x="997" y="911"/>
                        </a:cubicBezTo>
                        <a:cubicBezTo>
                          <a:pt x="997" y="912"/>
                          <a:pt x="997" y="912"/>
                          <a:pt x="997" y="912"/>
                        </a:cubicBezTo>
                        <a:cubicBezTo>
                          <a:pt x="998" y="912"/>
                          <a:pt x="998" y="912"/>
                          <a:pt x="998" y="912"/>
                        </a:cubicBezTo>
                        <a:cubicBezTo>
                          <a:pt x="998" y="913"/>
                          <a:pt x="999" y="913"/>
                          <a:pt x="999" y="913"/>
                        </a:cubicBezTo>
                        <a:cubicBezTo>
                          <a:pt x="999" y="914"/>
                          <a:pt x="998" y="914"/>
                          <a:pt x="998" y="915"/>
                        </a:cubicBezTo>
                        <a:cubicBezTo>
                          <a:pt x="998" y="915"/>
                          <a:pt x="998" y="915"/>
                          <a:pt x="998" y="915"/>
                        </a:cubicBezTo>
                        <a:cubicBezTo>
                          <a:pt x="997" y="917"/>
                          <a:pt x="997" y="917"/>
                          <a:pt x="997" y="917"/>
                        </a:cubicBezTo>
                        <a:cubicBezTo>
                          <a:pt x="996" y="918"/>
                          <a:pt x="994" y="920"/>
                          <a:pt x="993" y="921"/>
                        </a:cubicBezTo>
                        <a:cubicBezTo>
                          <a:pt x="993" y="921"/>
                          <a:pt x="993" y="921"/>
                          <a:pt x="993" y="921"/>
                        </a:cubicBezTo>
                        <a:cubicBezTo>
                          <a:pt x="993" y="921"/>
                          <a:pt x="993" y="921"/>
                          <a:pt x="993" y="921"/>
                        </a:cubicBezTo>
                        <a:cubicBezTo>
                          <a:pt x="992" y="922"/>
                          <a:pt x="990" y="922"/>
                          <a:pt x="989" y="923"/>
                        </a:cubicBezTo>
                        <a:cubicBezTo>
                          <a:pt x="988" y="923"/>
                          <a:pt x="988" y="923"/>
                          <a:pt x="988" y="923"/>
                        </a:cubicBezTo>
                        <a:cubicBezTo>
                          <a:pt x="988" y="923"/>
                          <a:pt x="988" y="923"/>
                          <a:pt x="988" y="923"/>
                        </a:cubicBezTo>
                        <a:cubicBezTo>
                          <a:pt x="988" y="923"/>
                          <a:pt x="987" y="924"/>
                          <a:pt x="987" y="924"/>
                        </a:cubicBezTo>
                        <a:cubicBezTo>
                          <a:pt x="986" y="924"/>
                          <a:pt x="985" y="925"/>
                          <a:pt x="985" y="925"/>
                        </a:cubicBezTo>
                        <a:cubicBezTo>
                          <a:pt x="984" y="925"/>
                          <a:pt x="984" y="925"/>
                          <a:pt x="984" y="925"/>
                        </a:cubicBezTo>
                        <a:cubicBezTo>
                          <a:pt x="984" y="926"/>
                          <a:pt x="984" y="926"/>
                          <a:pt x="984" y="926"/>
                        </a:cubicBezTo>
                        <a:cubicBezTo>
                          <a:pt x="984" y="926"/>
                          <a:pt x="983" y="927"/>
                          <a:pt x="983" y="929"/>
                        </a:cubicBezTo>
                        <a:cubicBezTo>
                          <a:pt x="983" y="929"/>
                          <a:pt x="983" y="929"/>
                          <a:pt x="983" y="929"/>
                        </a:cubicBezTo>
                        <a:cubicBezTo>
                          <a:pt x="983" y="929"/>
                          <a:pt x="982" y="930"/>
                          <a:pt x="982" y="930"/>
                        </a:cubicBezTo>
                        <a:cubicBezTo>
                          <a:pt x="982" y="931"/>
                          <a:pt x="982" y="931"/>
                          <a:pt x="981" y="932"/>
                        </a:cubicBezTo>
                        <a:cubicBezTo>
                          <a:pt x="981" y="932"/>
                          <a:pt x="981" y="932"/>
                          <a:pt x="981" y="932"/>
                        </a:cubicBezTo>
                        <a:cubicBezTo>
                          <a:pt x="981" y="932"/>
                          <a:pt x="981" y="932"/>
                          <a:pt x="981" y="932"/>
                        </a:cubicBezTo>
                        <a:cubicBezTo>
                          <a:pt x="981" y="933"/>
                          <a:pt x="980" y="933"/>
                          <a:pt x="980" y="934"/>
                        </a:cubicBezTo>
                        <a:cubicBezTo>
                          <a:pt x="979" y="934"/>
                          <a:pt x="979" y="935"/>
                          <a:pt x="979" y="935"/>
                        </a:cubicBezTo>
                        <a:cubicBezTo>
                          <a:pt x="979" y="935"/>
                          <a:pt x="979" y="935"/>
                          <a:pt x="979" y="935"/>
                        </a:cubicBezTo>
                        <a:cubicBezTo>
                          <a:pt x="978" y="935"/>
                          <a:pt x="978" y="936"/>
                          <a:pt x="976" y="936"/>
                        </a:cubicBezTo>
                        <a:cubicBezTo>
                          <a:pt x="976" y="935"/>
                          <a:pt x="976" y="935"/>
                          <a:pt x="976" y="935"/>
                        </a:cubicBezTo>
                        <a:cubicBezTo>
                          <a:pt x="975" y="935"/>
                          <a:pt x="975" y="935"/>
                          <a:pt x="975" y="935"/>
                        </a:cubicBezTo>
                        <a:cubicBezTo>
                          <a:pt x="975" y="934"/>
                          <a:pt x="975" y="934"/>
                          <a:pt x="972" y="933"/>
                        </a:cubicBezTo>
                        <a:cubicBezTo>
                          <a:pt x="971" y="932"/>
                          <a:pt x="969" y="932"/>
                          <a:pt x="968" y="932"/>
                        </a:cubicBezTo>
                        <a:cubicBezTo>
                          <a:pt x="967" y="934"/>
                          <a:pt x="967" y="934"/>
                          <a:pt x="967" y="934"/>
                        </a:cubicBezTo>
                        <a:cubicBezTo>
                          <a:pt x="968" y="934"/>
                          <a:pt x="968" y="934"/>
                          <a:pt x="968" y="934"/>
                        </a:cubicBezTo>
                        <a:cubicBezTo>
                          <a:pt x="968" y="934"/>
                          <a:pt x="969" y="935"/>
                          <a:pt x="970" y="936"/>
                        </a:cubicBezTo>
                        <a:cubicBezTo>
                          <a:pt x="971" y="936"/>
                          <a:pt x="972" y="937"/>
                          <a:pt x="972" y="937"/>
                        </a:cubicBezTo>
                        <a:cubicBezTo>
                          <a:pt x="972" y="937"/>
                          <a:pt x="972" y="937"/>
                          <a:pt x="972" y="937"/>
                        </a:cubicBezTo>
                        <a:cubicBezTo>
                          <a:pt x="973" y="937"/>
                          <a:pt x="973" y="937"/>
                          <a:pt x="973" y="937"/>
                        </a:cubicBezTo>
                        <a:cubicBezTo>
                          <a:pt x="973" y="937"/>
                          <a:pt x="973" y="938"/>
                          <a:pt x="973" y="938"/>
                        </a:cubicBezTo>
                        <a:cubicBezTo>
                          <a:pt x="973" y="938"/>
                          <a:pt x="973" y="939"/>
                          <a:pt x="972" y="940"/>
                        </a:cubicBezTo>
                        <a:cubicBezTo>
                          <a:pt x="971" y="940"/>
                          <a:pt x="969" y="941"/>
                          <a:pt x="968" y="942"/>
                        </a:cubicBezTo>
                        <a:cubicBezTo>
                          <a:pt x="967" y="942"/>
                          <a:pt x="966" y="943"/>
                          <a:pt x="965" y="943"/>
                        </a:cubicBezTo>
                        <a:cubicBezTo>
                          <a:pt x="957" y="946"/>
                          <a:pt x="957" y="946"/>
                          <a:pt x="957" y="946"/>
                        </a:cubicBezTo>
                        <a:cubicBezTo>
                          <a:pt x="956" y="946"/>
                          <a:pt x="955" y="947"/>
                          <a:pt x="954" y="947"/>
                        </a:cubicBezTo>
                        <a:cubicBezTo>
                          <a:pt x="953" y="948"/>
                          <a:pt x="951" y="948"/>
                          <a:pt x="949" y="948"/>
                        </a:cubicBezTo>
                        <a:cubicBezTo>
                          <a:pt x="948" y="949"/>
                          <a:pt x="948" y="949"/>
                          <a:pt x="948" y="949"/>
                        </a:cubicBezTo>
                        <a:cubicBezTo>
                          <a:pt x="946" y="949"/>
                          <a:pt x="944" y="950"/>
                          <a:pt x="943" y="951"/>
                        </a:cubicBezTo>
                        <a:cubicBezTo>
                          <a:pt x="943" y="951"/>
                          <a:pt x="943" y="951"/>
                          <a:pt x="943" y="951"/>
                        </a:cubicBezTo>
                        <a:cubicBezTo>
                          <a:pt x="942" y="951"/>
                          <a:pt x="940" y="952"/>
                          <a:pt x="940" y="953"/>
                        </a:cubicBezTo>
                        <a:cubicBezTo>
                          <a:pt x="939" y="953"/>
                          <a:pt x="939" y="953"/>
                          <a:pt x="939" y="953"/>
                        </a:cubicBezTo>
                        <a:cubicBezTo>
                          <a:pt x="937" y="954"/>
                          <a:pt x="936" y="954"/>
                          <a:pt x="935" y="955"/>
                        </a:cubicBezTo>
                        <a:cubicBezTo>
                          <a:pt x="935" y="955"/>
                          <a:pt x="935" y="955"/>
                          <a:pt x="935" y="955"/>
                        </a:cubicBezTo>
                        <a:cubicBezTo>
                          <a:pt x="934" y="955"/>
                          <a:pt x="933" y="956"/>
                          <a:pt x="932" y="956"/>
                        </a:cubicBezTo>
                        <a:cubicBezTo>
                          <a:pt x="932" y="956"/>
                          <a:pt x="931" y="956"/>
                          <a:pt x="931" y="956"/>
                        </a:cubicBezTo>
                        <a:cubicBezTo>
                          <a:pt x="930" y="956"/>
                          <a:pt x="930" y="956"/>
                          <a:pt x="930" y="956"/>
                        </a:cubicBezTo>
                        <a:cubicBezTo>
                          <a:pt x="929" y="956"/>
                          <a:pt x="929" y="956"/>
                          <a:pt x="928" y="955"/>
                        </a:cubicBezTo>
                        <a:cubicBezTo>
                          <a:pt x="928" y="955"/>
                          <a:pt x="928" y="955"/>
                          <a:pt x="928" y="955"/>
                        </a:cubicBezTo>
                        <a:cubicBezTo>
                          <a:pt x="928" y="954"/>
                          <a:pt x="929" y="954"/>
                          <a:pt x="930" y="954"/>
                        </a:cubicBezTo>
                        <a:cubicBezTo>
                          <a:pt x="932" y="953"/>
                          <a:pt x="932" y="952"/>
                          <a:pt x="932" y="951"/>
                        </a:cubicBezTo>
                        <a:cubicBezTo>
                          <a:pt x="932" y="948"/>
                          <a:pt x="932" y="948"/>
                          <a:pt x="932" y="948"/>
                        </a:cubicBezTo>
                        <a:cubicBezTo>
                          <a:pt x="932" y="947"/>
                          <a:pt x="932" y="946"/>
                          <a:pt x="931" y="945"/>
                        </a:cubicBezTo>
                        <a:cubicBezTo>
                          <a:pt x="931" y="945"/>
                          <a:pt x="931" y="945"/>
                          <a:pt x="931" y="945"/>
                        </a:cubicBezTo>
                        <a:cubicBezTo>
                          <a:pt x="931" y="945"/>
                          <a:pt x="931" y="945"/>
                          <a:pt x="931" y="945"/>
                        </a:cubicBezTo>
                        <a:cubicBezTo>
                          <a:pt x="930" y="945"/>
                          <a:pt x="930" y="945"/>
                          <a:pt x="929" y="945"/>
                        </a:cubicBezTo>
                        <a:cubicBezTo>
                          <a:pt x="928" y="945"/>
                          <a:pt x="927" y="945"/>
                          <a:pt x="926" y="946"/>
                        </a:cubicBezTo>
                        <a:cubicBezTo>
                          <a:pt x="925" y="948"/>
                          <a:pt x="924" y="949"/>
                          <a:pt x="923" y="949"/>
                        </a:cubicBezTo>
                        <a:cubicBezTo>
                          <a:pt x="923" y="949"/>
                          <a:pt x="923" y="949"/>
                          <a:pt x="923" y="949"/>
                        </a:cubicBezTo>
                        <a:cubicBezTo>
                          <a:pt x="922" y="949"/>
                          <a:pt x="922" y="949"/>
                          <a:pt x="922" y="949"/>
                        </a:cubicBezTo>
                        <a:cubicBezTo>
                          <a:pt x="922" y="949"/>
                          <a:pt x="922" y="949"/>
                          <a:pt x="921" y="950"/>
                        </a:cubicBezTo>
                        <a:cubicBezTo>
                          <a:pt x="921" y="950"/>
                          <a:pt x="920" y="951"/>
                          <a:pt x="920" y="951"/>
                        </a:cubicBezTo>
                        <a:cubicBezTo>
                          <a:pt x="920" y="951"/>
                          <a:pt x="920" y="951"/>
                          <a:pt x="920" y="951"/>
                        </a:cubicBezTo>
                        <a:cubicBezTo>
                          <a:pt x="920" y="951"/>
                          <a:pt x="920" y="951"/>
                          <a:pt x="920" y="951"/>
                        </a:cubicBezTo>
                        <a:cubicBezTo>
                          <a:pt x="920" y="951"/>
                          <a:pt x="920" y="951"/>
                          <a:pt x="920" y="951"/>
                        </a:cubicBezTo>
                        <a:cubicBezTo>
                          <a:pt x="919" y="952"/>
                          <a:pt x="919" y="952"/>
                          <a:pt x="919" y="952"/>
                        </a:cubicBezTo>
                        <a:cubicBezTo>
                          <a:pt x="919" y="952"/>
                          <a:pt x="919" y="952"/>
                          <a:pt x="918" y="953"/>
                        </a:cubicBezTo>
                        <a:cubicBezTo>
                          <a:pt x="918" y="953"/>
                          <a:pt x="918" y="954"/>
                          <a:pt x="917" y="954"/>
                        </a:cubicBezTo>
                        <a:cubicBezTo>
                          <a:pt x="913" y="958"/>
                          <a:pt x="913" y="958"/>
                          <a:pt x="913" y="958"/>
                        </a:cubicBezTo>
                        <a:cubicBezTo>
                          <a:pt x="911" y="960"/>
                          <a:pt x="910" y="961"/>
                          <a:pt x="910" y="962"/>
                        </a:cubicBezTo>
                        <a:cubicBezTo>
                          <a:pt x="910" y="963"/>
                          <a:pt x="911" y="964"/>
                          <a:pt x="912" y="964"/>
                        </a:cubicBezTo>
                        <a:cubicBezTo>
                          <a:pt x="912" y="964"/>
                          <a:pt x="913" y="964"/>
                          <a:pt x="913" y="964"/>
                        </a:cubicBezTo>
                        <a:cubicBezTo>
                          <a:pt x="914" y="964"/>
                          <a:pt x="914" y="964"/>
                          <a:pt x="914" y="964"/>
                        </a:cubicBezTo>
                        <a:cubicBezTo>
                          <a:pt x="914" y="962"/>
                          <a:pt x="914" y="962"/>
                          <a:pt x="914" y="962"/>
                        </a:cubicBezTo>
                        <a:cubicBezTo>
                          <a:pt x="914" y="962"/>
                          <a:pt x="915" y="960"/>
                          <a:pt x="916" y="959"/>
                        </a:cubicBezTo>
                        <a:cubicBezTo>
                          <a:pt x="916" y="958"/>
                          <a:pt x="918" y="957"/>
                          <a:pt x="920" y="957"/>
                        </a:cubicBezTo>
                        <a:cubicBezTo>
                          <a:pt x="920" y="957"/>
                          <a:pt x="920" y="957"/>
                          <a:pt x="920" y="957"/>
                        </a:cubicBezTo>
                        <a:cubicBezTo>
                          <a:pt x="920" y="957"/>
                          <a:pt x="920" y="957"/>
                          <a:pt x="920" y="957"/>
                        </a:cubicBezTo>
                        <a:cubicBezTo>
                          <a:pt x="921" y="957"/>
                          <a:pt x="921" y="957"/>
                          <a:pt x="922" y="957"/>
                        </a:cubicBezTo>
                        <a:cubicBezTo>
                          <a:pt x="922" y="957"/>
                          <a:pt x="922" y="957"/>
                          <a:pt x="923" y="957"/>
                        </a:cubicBezTo>
                        <a:cubicBezTo>
                          <a:pt x="923" y="957"/>
                          <a:pt x="923" y="957"/>
                          <a:pt x="923" y="957"/>
                        </a:cubicBezTo>
                        <a:cubicBezTo>
                          <a:pt x="923" y="957"/>
                          <a:pt x="923" y="957"/>
                          <a:pt x="923" y="957"/>
                        </a:cubicBezTo>
                        <a:cubicBezTo>
                          <a:pt x="923" y="958"/>
                          <a:pt x="924" y="958"/>
                          <a:pt x="924" y="959"/>
                        </a:cubicBezTo>
                        <a:cubicBezTo>
                          <a:pt x="924" y="960"/>
                          <a:pt x="923" y="961"/>
                          <a:pt x="922" y="961"/>
                        </a:cubicBezTo>
                        <a:cubicBezTo>
                          <a:pt x="920" y="961"/>
                          <a:pt x="919" y="961"/>
                          <a:pt x="919" y="962"/>
                        </a:cubicBezTo>
                        <a:cubicBezTo>
                          <a:pt x="919" y="962"/>
                          <a:pt x="919" y="962"/>
                          <a:pt x="919" y="962"/>
                        </a:cubicBezTo>
                        <a:cubicBezTo>
                          <a:pt x="918" y="963"/>
                          <a:pt x="917" y="964"/>
                          <a:pt x="916" y="965"/>
                        </a:cubicBezTo>
                        <a:cubicBezTo>
                          <a:pt x="915" y="966"/>
                          <a:pt x="914" y="967"/>
                          <a:pt x="913" y="968"/>
                        </a:cubicBezTo>
                        <a:cubicBezTo>
                          <a:pt x="913" y="968"/>
                          <a:pt x="913" y="968"/>
                          <a:pt x="913" y="968"/>
                        </a:cubicBezTo>
                        <a:cubicBezTo>
                          <a:pt x="913" y="968"/>
                          <a:pt x="913" y="968"/>
                          <a:pt x="913" y="968"/>
                        </a:cubicBezTo>
                        <a:cubicBezTo>
                          <a:pt x="912" y="968"/>
                          <a:pt x="912" y="969"/>
                          <a:pt x="912" y="969"/>
                        </a:cubicBezTo>
                        <a:cubicBezTo>
                          <a:pt x="911" y="970"/>
                          <a:pt x="911" y="971"/>
                          <a:pt x="910" y="971"/>
                        </a:cubicBezTo>
                        <a:cubicBezTo>
                          <a:pt x="910" y="971"/>
                          <a:pt x="909" y="972"/>
                          <a:pt x="908" y="973"/>
                        </a:cubicBezTo>
                        <a:cubicBezTo>
                          <a:pt x="907" y="974"/>
                          <a:pt x="905" y="975"/>
                          <a:pt x="904" y="976"/>
                        </a:cubicBezTo>
                        <a:cubicBezTo>
                          <a:pt x="901" y="978"/>
                          <a:pt x="899" y="981"/>
                          <a:pt x="897" y="982"/>
                        </a:cubicBezTo>
                        <a:cubicBezTo>
                          <a:pt x="897" y="983"/>
                          <a:pt x="896" y="983"/>
                          <a:pt x="896" y="983"/>
                        </a:cubicBezTo>
                        <a:cubicBezTo>
                          <a:pt x="896" y="983"/>
                          <a:pt x="896" y="983"/>
                          <a:pt x="896" y="983"/>
                        </a:cubicBezTo>
                        <a:cubicBezTo>
                          <a:pt x="895" y="984"/>
                          <a:pt x="895" y="984"/>
                          <a:pt x="895" y="984"/>
                        </a:cubicBezTo>
                        <a:cubicBezTo>
                          <a:pt x="895" y="985"/>
                          <a:pt x="894" y="986"/>
                          <a:pt x="893" y="987"/>
                        </a:cubicBezTo>
                        <a:cubicBezTo>
                          <a:pt x="891" y="987"/>
                          <a:pt x="890" y="990"/>
                          <a:pt x="890" y="991"/>
                        </a:cubicBezTo>
                        <a:cubicBezTo>
                          <a:pt x="890" y="993"/>
                          <a:pt x="890" y="993"/>
                          <a:pt x="890" y="994"/>
                        </a:cubicBezTo>
                        <a:cubicBezTo>
                          <a:pt x="889" y="994"/>
                          <a:pt x="889" y="994"/>
                          <a:pt x="889" y="994"/>
                        </a:cubicBezTo>
                        <a:cubicBezTo>
                          <a:pt x="889" y="995"/>
                          <a:pt x="889" y="995"/>
                          <a:pt x="889" y="995"/>
                        </a:cubicBezTo>
                        <a:cubicBezTo>
                          <a:pt x="889" y="995"/>
                          <a:pt x="888" y="997"/>
                          <a:pt x="886" y="999"/>
                        </a:cubicBezTo>
                        <a:cubicBezTo>
                          <a:pt x="884" y="1000"/>
                          <a:pt x="882" y="1003"/>
                          <a:pt x="882" y="1005"/>
                        </a:cubicBezTo>
                        <a:cubicBezTo>
                          <a:pt x="881" y="1005"/>
                          <a:pt x="881" y="1005"/>
                          <a:pt x="881" y="1005"/>
                        </a:cubicBezTo>
                        <a:cubicBezTo>
                          <a:pt x="879" y="1007"/>
                          <a:pt x="878" y="1008"/>
                          <a:pt x="877" y="1010"/>
                        </a:cubicBezTo>
                        <a:cubicBezTo>
                          <a:pt x="877" y="1010"/>
                          <a:pt x="877" y="1010"/>
                          <a:pt x="877" y="1010"/>
                        </a:cubicBezTo>
                        <a:cubicBezTo>
                          <a:pt x="875" y="1012"/>
                          <a:pt x="873" y="1014"/>
                          <a:pt x="872" y="1016"/>
                        </a:cubicBezTo>
                        <a:cubicBezTo>
                          <a:pt x="870" y="1018"/>
                          <a:pt x="868" y="1021"/>
                          <a:pt x="866" y="1022"/>
                        </a:cubicBezTo>
                        <a:cubicBezTo>
                          <a:pt x="865" y="1023"/>
                          <a:pt x="865" y="1023"/>
                          <a:pt x="865" y="1023"/>
                        </a:cubicBezTo>
                        <a:cubicBezTo>
                          <a:pt x="865" y="1023"/>
                          <a:pt x="865" y="1023"/>
                          <a:pt x="865" y="1023"/>
                        </a:cubicBezTo>
                        <a:cubicBezTo>
                          <a:pt x="864" y="1024"/>
                          <a:pt x="863" y="1025"/>
                          <a:pt x="862" y="1026"/>
                        </a:cubicBezTo>
                        <a:cubicBezTo>
                          <a:pt x="861" y="1027"/>
                          <a:pt x="860" y="1030"/>
                          <a:pt x="859" y="1031"/>
                        </a:cubicBezTo>
                        <a:cubicBezTo>
                          <a:pt x="858" y="1033"/>
                          <a:pt x="857" y="1035"/>
                          <a:pt x="856" y="1036"/>
                        </a:cubicBezTo>
                        <a:cubicBezTo>
                          <a:pt x="855" y="1037"/>
                          <a:pt x="853" y="1037"/>
                          <a:pt x="851" y="1038"/>
                        </a:cubicBezTo>
                        <a:cubicBezTo>
                          <a:pt x="851" y="1039"/>
                          <a:pt x="851" y="1039"/>
                          <a:pt x="851" y="1039"/>
                        </a:cubicBezTo>
                        <a:cubicBezTo>
                          <a:pt x="851" y="1039"/>
                          <a:pt x="851" y="1039"/>
                          <a:pt x="851" y="1039"/>
                        </a:cubicBezTo>
                        <a:cubicBezTo>
                          <a:pt x="851" y="1039"/>
                          <a:pt x="849" y="1040"/>
                          <a:pt x="848" y="1040"/>
                        </a:cubicBezTo>
                        <a:cubicBezTo>
                          <a:pt x="847" y="1040"/>
                          <a:pt x="846" y="1041"/>
                          <a:pt x="845" y="1041"/>
                        </a:cubicBezTo>
                        <a:cubicBezTo>
                          <a:pt x="842" y="1042"/>
                          <a:pt x="838" y="1044"/>
                          <a:pt x="835" y="1046"/>
                        </a:cubicBezTo>
                        <a:cubicBezTo>
                          <a:pt x="833" y="1047"/>
                          <a:pt x="830" y="1049"/>
                          <a:pt x="828" y="1051"/>
                        </a:cubicBezTo>
                        <a:cubicBezTo>
                          <a:pt x="827" y="1052"/>
                          <a:pt x="825" y="1053"/>
                          <a:pt x="823" y="1055"/>
                        </a:cubicBezTo>
                        <a:cubicBezTo>
                          <a:pt x="823" y="1055"/>
                          <a:pt x="823" y="1055"/>
                          <a:pt x="823" y="1055"/>
                        </a:cubicBezTo>
                        <a:cubicBezTo>
                          <a:pt x="823" y="1055"/>
                          <a:pt x="823" y="1055"/>
                          <a:pt x="823" y="1055"/>
                        </a:cubicBezTo>
                        <a:cubicBezTo>
                          <a:pt x="823" y="1056"/>
                          <a:pt x="822" y="1057"/>
                          <a:pt x="821" y="1058"/>
                        </a:cubicBezTo>
                        <a:cubicBezTo>
                          <a:pt x="820" y="1059"/>
                          <a:pt x="819" y="1060"/>
                          <a:pt x="819" y="1061"/>
                        </a:cubicBezTo>
                        <a:cubicBezTo>
                          <a:pt x="818" y="1062"/>
                          <a:pt x="818" y="1063"/>
                          <a:pt x="817" y="1064"/>
                        </a:cubicBezTo>
                        <a:cubicBezTo>
                          <a:pt x="816" y="1065"/>
                          <a:pt x="816" y="1066"/>
                          <a:pt x="815" y="1067"/>
                        </a:cubicBezTo>
                        <a:cubicBezTo>
                          <a:pt x="814" y="1068"/>
                          <a:pt x="812" y="1070"/>
                          <a:pt x="812" y="1072"/>
                        </a:cubicBezTo>
                        <a:cubicBezTo>
                          <a:pt x="808" y="1075"/>
                          <a:pt x="808" y="1075"/>
                          <a:pt x="808" y="1075"/>
                        </a:cubicBezTo>
                        <a:cubicBezTo>
                          <a:pt x="807" y="1077"/>
                          <a:pt x="805" y="1078"/>
                          <a:pt x="804" y="1079"/>
                        </a:cubicBezTo>
                        <a:cubicBezTo>
                          <a:pt x="803" y="1079"/>
                          <a:pt x="802" y="1080"/>
                          <a:pt x="801" y="1080"/>
                        </a:cubicBezTo>
                        <a:cubicBezTo>
                          <a:pt x="799" y="1081"/>
                          <a:pt x="798" y="1082"/>
                          <a:pt x="797" y="1082"/>
                        </a:cubicBezTo>
                        <a:cubicBezTo>
                          <a:pt x="795" y="1083"/>
                          <a:pt x="792" y="1085"/>
                          <a:pt x="791" y="1086"/>
                        </a:cubicBezTo>
                        <a:cubicBezTo>
                          <a:pt x="789" y="1087"/>
                          <a:pt x="789" y="1087"/>
                          <a:pt x="789" y="1087"/>
                        </a:cubicBezTo>
                        <a:cubicBezTo>
                          <a:pt x="788" y="1088"/>
                          <a:pt x="786" y="1089"/>
                          <a:pt x="784" y="1089"/>
                        </a:cubicBezTo>
                        <a:cubicBezTo>
                          <a:pt x="781" y="1090"/>
                          <a:pt x="778" y="1092"/>
                          <a:pt x="776" y="1093"/>
                        </a:cubicBezTo>
                        <a:cubicBezTo>
                          <a:pt x="773" y="1094"/>
                          <a:pt x="771" y="1095"/>
                          <a:pt x="770" y="1096"/>
                        </a:cubicBezTo>
                        <a:cubicBezTo>
                          <a:pt x="769" y="1097"/>
                          <a:pt x="768" y="1098"/>
                          <a:pt x="767" y="1099"/>
                        </a:cubicBezTo>
                        <a:cubicBezTo>
                          <a:pt x="766" y="1099"/>
                          <a:pt x="765" y="1100"/>
                          <a:pt x="764" y="1101"/>
                        </a:cubicBezTo>
                        <a:cubicBezTo>
                          <a:pt x="763" y="1101"/>
                          <a:pt x="763" y="1101"/>
                          <a:pt x="763" y="1101"/>
                        </a:cubicBezTo>
                        <a:cubicBezTo>
                          <a:pt x="763" y="1101"/>
                          <a:pt x="763" y="1101"/>
                          <a:pt x="763" y="1101"/>
                        </a:cubicBezTo>
                        <a:cubicBezTo>
                          <a:pt x="763" y="1101"/>
                          <a:pt x="763" y="1102"/>
                          <a:pt x="762" y="1102"/>
                        </a:cubicBezTo>
                        <a:cubicBezTo>
                          <a:pt x="760" y="1104"/>
                          <a:pt x="758" y="1106"/>
                          <a:pt x="757" y="1108"/>
                        </a:cubicBezTo>
                        <a:cubicBezTo>
                          <a:pt x="757" y="1108"/>
                          <a:pt x="757" y="1108"/>
                          <a:pt x="757" y="1108"/>
                        </a:cubicBezTo>
                        <a:cubicBezTo>
                          <a:pt x="755" y="1111"/>
                          <a:pt x="754" y="1113"/>
                          <a:pt x="754" y="1115"/>
                        </a:cubicBezTo>
                        <a:cubicBezTo>
                          <a:pt x="754" y="1116"/>
                          <a:pt x="754" y="1117"/>
                          <a:pt x="755" y="1118"/>
                        </a:cubicBezTo>
                        <a:cubicBezTo>
                          <a:pt x="756" y="1119"/>
                          <a:pt x="756" y="1119"/>
                          <a:pt x="756" y="1119"/>
                        </a:cubicBezTo>
                        <a:cubicBezTo>
                          <a:pt x="756" y="1119"/>
                          <a:pt x="756" y="1119"/>
                          <a:pt x="756" y="1119"/>
                        </a:cubicBezTo>
                        <a:cubicBezTo>
                          <a:pt x="756" y="1119"/>
                          <a:pt x="756" y="1119"/>
                          <a:pt x="756" y="1119"/>
                        </a:cubicBezTo>
                        <a:cubicBezTo>
                          <a:pt x="757" y="1120"/>
                          <a:pt x="757" y="1120"/>
                          <a:pt x="757" y="1121"/>
                        </a:cubicBezTo>
                        <a:cubicBezTo>
                          <a:pt x="757" y="1121"/>
                          <a:pt x="758" y="1122"/>
                          <a:pt x="758" y="1122"/>
                        </a:cubicBezTo>
                        <a:cubicBezTo>
                          <a:pt x="758" y="1125"/>
                          <a:pt x="758" y="1125"/>
                          <a:pt x="758" y="1125"/>
                        </a:cubicBezTo>
                        <a:cubicBezTo>
                          <a:pt x="758" y="1126"/>
                          <a:pt x="758" y="1126"/>
                          <a:pt x="758" y="1126"/>
                        </a:cubicBezTo>
                        <a:cubicBezTo>
                          <a:pt x="758" y="1127"/>
                          <a:pt x="758" y="1127"/>
                          <a:pt x="758" y="1127"/>
                        </a:cubicBezTo>
                        <a:cubicBezTo>
                          <a:pt x="757" y="1129"/>
                          <a:pt x="757" y="1130"/>
                          <a:pt x="757" y="1130"/>
                        </a:cubicBezTo>
                        <a:cubicBezTo>
                          <a:pt x="757" y="1130"/>
                          <a:pt x="757" y="1131"/>
                          <a:pt x="756" y="1132"/>
                        </a:cubicBezTo>
                        <a:cubicBezTo>
                          <a:pt x="756" y="1132"/>
                          <a:pt x="756" y="1132"/>
                          <a:pt x="756" y="1132"/>
                        </a:cubicBezTo>
                        <a:cubicBezTo>
                          <a:pt x="756" y="1132"/>
                          <a:pt x="756" y="1132"/>
                          <a:pt x="756" y="1132"/>
                        </a:cubicBezTo>
                        <a:cubicBezTo>
                          <a:pt x="756" y="1133"/>
                          <a:pt x="755" y="1135"/>
                          <a:pt x="753" y="1136"/>
                        </a:cubicBezTo>
                        <a:cubicBezTo>
                          <a:pt x="753" y="1136"/>
                          <a:pt x="753" y="1136"/>
                          <a:pt x="753" y="1136"/>
                        </a:cubicBezTo>
                        <a:cubicBezTo>
                          <a:pt x="753" y="1136"/>
                          <a:pt x="753" y="1136"/>
                          <a:pt x="753" y="1136"/>
                        </a:cubicBezTo>
                        <a:cubicBezTo>
                          <a:pt x="753" y="1136"/>
                          <a:pt x="752" y="1137"/>
                          <a:pt x="751" y="1137"/>
                        </a:cubicBezTo>
                        <a:cubicBezTo>
                          <a:pt x="750" y="1138"/>
                          <a:pt x="749" y="1138"/>
                          <a:pt x="749" y="1138"/>
                        </a:cubicBezTo>
                        <a:cubicBezTo>
                          <a:pt x="748" y="1139"/>
                          <a:pt x="747" y="1139"/>
                          <a:pt x="746" y="1140"/>
                        </a:cubicBezTo>
                        <a:cubicBezTo>
                          <a:pt x="745" y="1141"/>
                          <a:pt x="743" y="1141"/>
                          <a:pt x="743" y="1142"/>
                        </a:cubicBezTo>
                        <a:cubicBezTo>
                          <a:pt x="741" y="1142"/>
                          <a:pt x="741" y="1142"/>
                          <a:pt x="741" y="1142"/>
                        </a:cubicBezTo>
                        <a:cubicBezTo>
                          <a:pt x="739" y="1143"/>
                          <a:pt x="736" y="1144"/>
                          <a:pt x="734" y="1145"/>
                        </a:cubicBezTo>
                        <a:cubicBezTo>
                          <a:pt x="731" y="1146"/>
                          <a:pt x="728" y="1147"/>
                          <a:pt x="727" y="1148"/>
                        </a:cubicBezTo>
                        <a:cubicBezTo>
                          <a:pt x="725" y="1149"/>
                          <a:pt x="723" y="1149"/>
                          <a:pt x="723" y="1149"/>
                        </a:cubicBezTo>
                        <a:cubicBezTo>
                          <a:pt x="720" y="1149"/>
                          <a:pt x="720" y="1149"/>
                          <a:pt x="720" y="1149"/>
                        </a:cubicBezTo>
                        <a:cubicBezTo>
                          <a:pt x="720" y="1149"/>
                          <a:pt x="719" y="1149"/>
                          <a:pt x="718" y="1148"/>
                        </a:cubicBezTo>
                        <a:cubicBezTo>
                          <a:pt x="717" y="1148"/>
                          <a:pt x="716" y="1148"/>
                          <a:pt x="715" y="1148"/>
                        </a:cubicBezTo>
                        <a:cubicBezTo>
                          <a:pt x="715" y="1148"/>
                          <a:pt x="715" y="1148"/>
                          <a:pt x="715" y="1148"/>
                        </a:cubicBezTo>
                        <a:cubicBezTo>
                          <a:pt x="710" y="1148"/>
                          <a:pt x="710" y="1148"/>
                          <a:pt x="710" y="1148"/>
                        </a:cubicBezTo>
                        <a:cubicBezTo>
                          <a:pt x="709" y="1148"/>
                          <a:pt x="708" y="1148"/>
                          <a:pt x="707" y="1147"/>
                        </a:cubicBezTo>
                        <a:cubicBezTo>
                          <a:pt x="706" y="1147"/>
                          <a:pt x="706" y="1147"/>
                          <a:pt x="705" y="1147"/>
                        </a:cubicBezTo>
                        <a:cubicBezTo>
                          <a:pt x="703" y="1147"/>
                          <a:pt x="701" y="1147"/>
                          <a:pt x="701" y="1148"/>
                        </a:cubicBezTo>
                        <a:cubicBezTo>
                          <a:pt x="700" y="1148"/>
                          <a:pt x="700" y="1148"/>
                          <a:pt x="700" y="1148"/>
                        </a:cubicBezTo>
                        <a:cubicBezTo>
                          <a:pt x="700" y="1148"/>
                          <a:pt x="700" y="1148"/>
                          <a:pt x="700" y="1148"/>
                        </a:cubicBezTo>
                        <a:cubicBezTo>
                          <a:pt x="700" y="1148"/>
                          <a:pt x="699" y="1149"/>
                          <a:pt x="699" y="1150"/>
                        </a:cubicBezTo>
                        <a:cubicBezTo>
                          <a:pt x="699" y="1150"/>
                          <a:pt x="698" y="1151"/>
                          <a:pt x="698" y="1151"/>
                        </a:cubicBezTo>
                        <a:cubicBezTo>
                          <a:pt x="698" y="1151"/>
                          <a:pt x="698" y="1151"/>
                          <a:pt x="698" y="1151"/>
                        </a:cubicBezTo>
                        <a:cubicBezTo>
                          <a:pt x="698" y="1152"/>
                          <a:pt x="697" y="1153"/>
                          <a:pt x="696" y="1155"/>
                        </a:cubicBezTo>
                        <a:cubicBezTo>
                          <a:pt x="696" y="1156"/>
                          <a:pt x="695" y="1157"/>
                          <a:pt x="695" y="1158"/>
                        </a:cubicBezTo>
                        <a:cubicBezTo>
                          <a:pt x="694" y="1159"/>
                          <a:pt x="694" y="1159"/>
                          <a:pt x="694" y="1160"/>
                        </a:cubicBezTo>
                        <a:cubicBezTo>
                          <a:pt x="693" y="1162"/>
                          <a:pt x="692" y="1165"/>
                          <a:pt x="692" y="1167"/>
                        </a:cubicBezTo>
                        <a:cubicBezTo>
                          <a:pt x="691" y="1169"/>
                          <a:pt x="689" y="1171"/>
                          <a:pt x="688" y="1172"/>
                        </a:cubicBezTo>
                        <a:cubicBezTo>
                          <a:pt x="686" y="1173"/>
                          <a:pt x="684" y="1175"/>
                          <a:pt x="684" y="1176"/>
                        </a:cubicBezTo>
                        <a:cubicBezTo>
                          <a:pt x="684" y="1176"/>
                          <a:pt x="684" y="1176"/>
                          <a:pt x="684" y="1176"/>
                        </a:cubicBezTo>
                        <a:cubicBezTo>
                          <a:pt x="683" y="1178"/>
                          <a:pt x="683" y="1179"/>
                          <a:pt x="683" y="1179"/>
                        </a:cubicBezTo>
                        <a:cubicBezTo>
                          <a:pt x="682" y="1180"/>
                          <a:pt x="682" y="1180"/>
                          <a:pt x="682" y="1180"/>
                        </a:cubicBezTo>
                        <a:cubicBezTo>
                          <a:pt x="681" y="1181"/>
                          <a:pt x="680" y="1182"/>
                          <a:pt x="680" y="1182"/>
                        </a:cubicBezTo>
                        <a:cubicBezTo>
                          <a:pt x="679" y="1182"/>
                          <a:pt x="679" y="1181"/>
                          <a:pt x="678" y="1181"/>
                        </a:cubicBezTo>
                        <a:cubicBezTo>
                          <a:pt x="678" y="1181"/>
                          <a:pt x="677" y="1181"/>
                          <a:pt x="677" y="1181"/>
                        </a:cubicBezTo>
                        <a:cubicBezTo>
                          <a:pt x="677" y="1181"/>
                          <a:pt x="677" y="1181"/>
                          <a:pt x="677" y="1181"/>
                        </a:cubicBezTo>
                        <a:cubicBezTo>
                          <a:pt x="676" y="1180"/>
                          <a:pt x="675" y="1180"/>
                          <a:pt x="675" y="1180"/>
                        </a:cubicBezTo>
                        <a:cubicBezTo>
                          <a:pt x="674" y="1180"/>
                          <a:pt x="674" y="1180"/>
                          <a:pt x="674" y="1180"/>
                        </a:cubicBezTo>
                        <a:cubicBezTo>
                          <a:pt x="672" y="1181"/>
                          <a:pt x="672" y="1181"/>
                          <a:pt x="672" y="1181"/>
                        </a:cubicBezTo>
                        <a:cubicBezTo>
                          <a:pt x="672" y="1179"/>
                          <a:pt x="672" y="1179"/>
                          <a:pt x="672" y="1179"/>
                        </a:cubicBezTo>
                        <a:cubicBezTo>
                          <a:pt x="672" y="1178"/>
                          <a:pt x="672" y="1177"/>
                          <a:pt x="672" y="1176"/>
                        </a:cubicBezTo>
                        <a:cubicBezTo>
                          <a:pt x="672" y="1176"/>
                          <a:pt x="672" y="1176"/>
                          <a:pt x="671" y="1175"/>
                        </a:cubicBezTo>
                        <a:cubicBezTo>
                          <a:pt x="671" y="1175"/>
                          <a:pt x="671" y="1175"/>
                          <a:pt x="671" y="1175"/>
                        </a:cubicBezTo>
                        <a:cubicBezTo>
                          <a:pt x="671" y="1175"/>
                          <a:pt x="671" y="1175"/>
                          <a:pt x="671" y="1175"/>
                        </a:cubicBezTo>
                        <a:cubicBezTo>
                          <a:pt x="670" y="1174"/>
                          <a:pt x="669" y="1173"/>
                          <a:pt x="669" y="1173"/>
                        </a:cubicBezTo>
                        <a:cubicBezTo>
                          <a:pt x="667" y="1173"/>
                          <a:pt x="664" y="1173"/>
                          <a:pt x="662" y="1174"/>
                        </a:cubicBezTo>
                        <a:cubicBezTo>
                          <a:pt x="659" y="1175"/>
                          <a:pt x="656" y="1176"/>
                          <a:pt x="654" y="1177"/>
                        </a:cubicBezTo>
                        <a:cubicBezTo>
                          <a:pt x="654" y="1177"/>
                          <a:pt x="654" y="1178"/>
                          <a:pt x="653" y="1178"/>
                        </a:cubicBezTo>
                        <a:cubicBezTo>
                          <a:pt x="651" y="1179"/>
                          <a:pt x="650" y="1179"/>
                          <a:pt x="648" y="1181"/>
                        </a:cubicBezTo>
                        <a:cubicBezTo>
                          <a:pt x="646" y="1182"/>
                          <a:pt x="644" y="1184"/>
                          <a:pt x="642" y="1186"/>
                        </a:cubicBezTo>
                        <a:cubicBezTo>
                          <a:pt x="640" y="1189"/>
                          <a:pt x="639" y="1192"/>
                          <a:pt x="639" y="1194"/>
                        </a:cubicBezTo>
                        <a:cubicBezTo>
                          <a:pt x="638" y="1196"/>
                          <a:pt x="637" y="1199"/>
                          <a:pt x="635" y="1200"/>
                        </a:cubicBezTo>
                        <a:cubicBezTo>
                          <a:pt x="634" y="1201"/>
                          <a:pt x="633" y="1203"/>
                          <a:pt x="632" y="1206"/>
                        </a:cubicBezTo>
                        <a:cubicBezTo>
                          <a:pt x="632" y="1207"/>
                          <a:pt x="632" y="1207"/>
                          <a:pt x="632" y="1207"/>
                        </a:cubicBezTo>
                        <a:cubicBezTo>
                          <a:pt x="632" y="1207"/>
                          <a:pt x="632" y="1207"/>
                          <a:pt x="632" y="1207"/>
                        </a:cubicBezTo>
                        <a:cubicBezTo>
                          <a:pt x="632" y="1207"/>
                          <a:pt x="632" y="1209"/>
                          <a:pt x="632" y="1209"/>
                        </a:cubicBezTo>
                        <a:cubicBezTo>
                          <a:pt x="632" y="1210"/>
                          <a:pt x="632" y="1212"/>
                          <a:pt x="632" y="1212"/>
                        </a:cubicBezTo>
                        <a:cubicBezTo>
                          <a:pt x="632" y="1212"/>
                          <a:pt x="632" y="1212"/>
                          <a:pt x="632" y="1212"/>
                        </a:cubicBezTo>
                        <a:cubicBezTo>
                          <a:pt x="631" y="1213"/>
                          <a:pt x="630" y="1216"/>
                          <a:pt x="630" y="1218"/>
                        </a:cubicBezTo>
                        <a:cubicBezTo>
                          <a:pt x="630" y="1225"/>
                          <a:pt x="630" y="1225"/>
                          <a:pt x="630" y="1225"/>
                        </a:cubicBezTo>
                        <a:cubicBezTo>
                          <a:pt x="630" y="1227"/>
                          <a:pt x="630" y="1228"/>
                          <a:pt x="631" y="1230"/>
                        </a:cubicBezTo>
                        <a:cubicBezTo>
                          <a:pt x="631" y="1231"/>
                          <a:pt x="631" y="1232"/>
                          <a:pt x="631" y="1233"/>
                        </a:cubicBezTo>
                        <a:cubicBezTo>
                          <a:pt x="631" y="1233"/>
                          <a:pt x="631" y="1233"/>
                          <a:pt x="631" y="1233"/>
                        </a:cubicBezTo>
                        <a:cubicBezTo>
                          <a:pt x="631" y="1233"/>
                          <a:pt x="631" y="1233"/>
                          <a:pt x="631" y="1233"/>
                        </a:cubicBezTo>
                        <a:cubicBezTo>
                          <a:pt x="632" y="1235"/>
                          <a:pt x="632" y="1236"/>
                          <a:pt x="632" y="1238"/>
                        </a:cubicBezTo>
                        <a:cubicBezTo>
                          <a:pt x="632" y="1239"/>
                          <a:pt x="632" y="1239"/>
                          <a:pt x="632" y="1239"/>
                        </a:cubicBezTo>
                        <a:cubicBezTo>
                          <a:pt x="632" y="1240"/>
                          <a:pt x="632" y="1240"/>
                          <a:pt x="632" y="1240"/>
                        </a:cubicBezTo>
                        <a:cubicBezTo>
                          <a:pt x="633" y="1240"/>
                          <a:pt x="633" y="1240"/>
                          <a:pt x="633" y="1240"/>
                        </a:cubicBezTo>
                        <a:cubicBezTo>
                          <a:pt x="633" y="1240"/>
                          <a:pt x="633" y="1240"/>
                          <a:pt x="633" y="1240"/>
                        </a:cubicBezTo>
                        <a:cubicBezTo>
                          <a:pt x="633" y="1241"/>
                          <a:pt x="633" y="1241"/>
                          <a:pt x="634" y="1242"/>
                        </a:cubicBezTo>
                        <a:cubicBezTo>
                          <a:pt x="634" y="1242"/>
                          <a:pt x="634" y="1242"/>
                          <a:pt x="635" y="1243"/>
                        </a:cubicBezTo>
                        <a:cubicBezTo>
                          <a:pt x="635" y="1244"/>
                          <a:pt x="636" y="1244"/>
                          <a:pt x="635" y="1246"/>
                        </a:cubicBezTo>
                        <a:cubicBezTo>
                          <a:pt x="635" y="1246"/>
                          <a:pt x="635" y="1246"/>
                          <a:pt x="635" y="1246"/>
                        </a:cubicBezTo>
                        <a:cubicBezTo>
                          <a:pt x="635" y="1248"/>
                          <a:pt x="635" y="1248"/>
                          <a:pt x="635" y="1248"/>
                        </a:cubicBezTo>
                        <a:cubicBezTo>
                          <a:pt x="635" y="1248"/>
                          <a:pt x="635" y="1248"/>
                          <a:pt x="635" y="1248"/>
                        </a:cubicBezTo>
                        <a:cubicBezTo>
                          <a:pt x="636" y="1248"/>
                          <a:pt x="636" y="1248"/>
                          <a:pt x="636" y="1248"/>
                        </a:cubicBezTo>
                        <a:cubicBezTo>
                          <a:pt x="636" y="1249"/>
                          <a:pt x="637" y="1250"/>
                          <a:pt x="637" y="1252"/>
                        </a:cubicBezTo>
                        <a:cubicBezTo>
                          <a:pt x="637" y="1252"/>
                          <a:pt x="637" y="1252"/>
                          <a:pt x="637" y="1252"/>
                        </a:cubicBezTo>
                        <a:cubicBezTo>
                          <a:pt x="637" y="1257"/>
                          <a:pt x="637" y="1257"/>
                          <a:pt x="637" y="1257"/>
                        </a:cubicBezTo>
                        <a:cubicBezTo>
                          <a:pt x="637" y="1259"/>
                          <a:pt x="636" y="1260"/>
                          <a:pt x="634" y="1261"/>
                        </a:cubicBezTo>
                        <a:cubicBezTo>
                          <a:pt x="634" y="1261"/>
                          <a:pt x="634" y="1261"/>
                          <a:pt x="634" y="1261"/>
                        </a:cubicBezTo>
                        <a:cubicBezTo>
                          <a:pt x="634" y="1262"/>
                          <a:pt x="634" y="1262"/>
                          <a:pt x="634" y="1262"/>
                        </a:cubicBezTo>
                        <a:cubicBezTo>
                          <a:pt x="633" y="1264"/>
                          <a:pt x="632" y="1265"/>
                          <a:pt x="632" y="1266"/>
                        </a:cubicBezTo>
                        <a:cubicBezTo>
                          <a:pt x="632" y="1267"/>
                          <a:pt x="632" y="1267"/>
                          <a:pt x="632" y="1267"/>
                        </a:cubicBezTo>
                        <a:cubicBezTo>
                          <a:pt x="633" y="1267"/>
                          <a:pt x="633" y="1267"/>
                          <a:pt x="633" y="1267"/>
                        </a:cubicBezTo>
                        <a:cubicBezTo>
                          <a:pt x="633" y="1268"/>
                          <a:pt x="633" y="1268"/>
                          <a:pt x="633" y="1268"/>
                        </a:cubicBezTo>
                        <a:cubicBezTo>
                          <a:pt x="633" y="1268"/>
                          <a:pt x="634" y="1269"/>
                          <a:pt x="634" y="1272"/>
                        </a:cubicBezTo>
                        <a:cubicBezTo>
                          <a:pt x="634" y="1272"/>
                          <a:pt x="634" y="1274"/>
                          <a:pt x="634" y="1275"/>
                        </a:cubicBezTo>
                        <a:cubicBezTo>
                          <a:pt x="635" y="1276"/>
                          <a:pt x="635" y="1277"/>
                          <a:pt x="635" y="1278"/>
                        </a:cubicBezTo>
                        <a:cubicBezTo>
                          <a:pt x="635" y="1278"/>
                          <a:pt x="635" y="1278"/>
                          <a:pt x="635" y="1278"/>
                        </a:cubicBezTo>
                        <a:cubicBezTo>
                          <a:pt x="635" y="1279"/>
                          <a:pt x="635" y="1279"/>
                          <a:pt x="635" y="1279"/>
                        </a:cubicBezTo>
                        <a:cubicBezTo>
                          <a:pt x="636" y="1279"/>
                          <a:pt x="636" y="1280"/>
                          <a:pt x="636" y="1280"/>
                        </a:cubicBezTo>
                        <a:cubicBezTo>
                          <a:pt x="637" y="1281"/>
                          <a:pt x="637" y="1282"/>
                          <a:pt x="638" y="1283"/>
                        </a:cubicBezTo>
                        <a:cubicBezTo>
                          <a:pt x="638" y="1283"/>
                          <a:pt x="638" y="1283"/>
                          <a:pt x="638" y="1283"/>
                        </a:cubicBezTo>
                        <a:cubicBezTo>
                          <a:pt x="638" y="1284"/>
                          <a:pt x="639" y="1286"/>
                          <a:pt x="640" y="1288"/>
                        </a:cubicBezTo>
                        <a:cubicBezTo>
                          <a:pt x="640" y="1288"/>
                          <a:pt x="640" y="1288"/>
                          <a:pt x="640" y="1288"/>
                        </a:cubicBezTo>
                        <a:cubicBezTo>
                          <a:pt x="640" y="1288"/>
                          <a:pt x="640" y="1288"/>
                          <a:pt x="640" y="1288"/>
                        </a:cubicBezTo>
                        <a:cubicBezTo>
                          <a:pt x="640" y="1288"/>
                          <a:pt x="640" y="1289"/>
                          <a:pt x="640" y="1290"/>
                        </a:cubicBezTo>
                        <a:cubicBezTo>
                          <a:pt x="640" y="1290"/>
                          <a:pt x="640" y="1291"/>
                          <a:pt x="640" y="1292"/>
                        </a:cubicBezTo>
                        <a:cubicBezTo>
                          <a:pt x="640" y="1292"/>
                          <a:pt x="640" y="1292"/>
                          <a:pt x="640" y="1292"/>
                        </a:cubicBezTo>
                        <a:cubicBezTo>
                          <a:pt x="640" y="1292"/>
                          <a:pt x="640" y="1292"/>
                          <a:pt x="640" y="1292"/>
                        </a:cubicBezTo>
                        <a:cubicBezTo>
                          <a:pt x="640" y="1293"/>
                          <a:pt x="639" y="1294"/>
                          <a:pt x="639" y="1295"/>
                        </a:cubicBezTo>
                        <a:cubicBezTo>
                          <a:pt x="639" y="1295"/>
                          <a:pt x="639" y="1296"/>
                          <a:pt x="639" y="1296"/>
                        </a:cubicBezTo>
                        <a:cubicBezTo>
                          <a:pt x="639" y="1296"/>
                          <a:pt x="639" y="1297"/>
                          <a:pt x="639" y="1297"/>
                        </a:cubicBezTo>
                        <a:cubicBezTo>
                          <a:pt x="639" y="1298"/>
                          <a:pt x="640" y="1299"/>
                          <a:pt x="640" y="1300"/>
                        </a:cubicBezTo>
                        <a:cubicBezTo>
                          <a:pt x="640" y="1300"/>
                          <a:pt x="640" y="1300"/>
                          <a:pt x="640" y="1300"/>
                        </a:cubicBezTo>
                        <a:cubicBezTo>
                          <a:pt x="640" y="1301"/>
                          <a:pt x="640" y="1301"/>
                          <a:pt x="640" y="1301"/>
                        </a:cubicBezTo>
                        <a:cubicBezTo>
                          <a:pt x="640" y="1301"/>
                          <a:pt x="640" y="1302"/>
                          <a:pt x="640" y="1302"/>
                        </a:cubicBezTo>
                        <a:cubicBezTo>
                          <a:pt x="640" y="1302"/>
                          <a:pt x="640" y="1302"/>
                          <a:pt x="640" y="1302"/>
                        </a:cubicBezTo>
                        <a:cubicBezTo>
                          <a:pt x="640" y="1302"/>
                          <a:pt x="640" y="1302"/>
                          <a:pt x="640" y="1302"/>
                        </a:cubicBezTo>
                        <a:cubicBezTo>
                          <a:pt x="640" y="1302"/>
                          <a:pt x="640" y="1302"/>
                          <a:pt x="640" y="1302"/>
                        </a:cubicBezTo>
                        <a:cubicBezTo>
                          <a:pt x="639" y="1302"/>
                          <a:pt x="639" y="1301"/>
                          <a:pt x="639" y="1301"/>
                        </a:cubicBezTo>
                        <a:cubicBezTo>
                          <a:pt x="638" y="1301"/>
                          <a:pt x="638" y="1301"/>
                          <a:pt x="638" y="1301"/>
                        </a:cubicBezTo>
                        <a:cubicBezTo>
                          <a:pt x="638" y="1300"/>
                          <a:pt x="638" y="1300"/>
                          <a:pt x="638" y="1300"/>
                        </a:cubicBezTo>
                        <a:cubicBezTo>
                          <a:pt x="634" y="1297"/>
                          <a:pt x="634" y="1297"/>
                          <a:pt x="634" y="1297"/>
                        </a:cubicBezTo>
                        <a:cubicBezTo>
                          <a:pt x="633" y="1298"/>
                          <a:pt x="633" y="1298"/>
                          <a:pt x="633" y="1298"/>
                        </a:cubicBezTo>
                        <a:cubicBezTo>
                          <a:pt x="633" y="1299"/>
                          <a:pt x="633" y="1299"/>
                          <a:pt x="633" y="1299"/>
                        </a:cubicBezTo>
                        <a:cubicBezTo>
                          <a:pt x="633" y="1299"/>
                          <a:pt x="633" y="1299"/>
                          <a:pt x="632" y="1299"/>
                        </a:cubicBezTo>
                        <a:cubicBezTo>
                          <a:pt x="632" y="1299"/>
                          <a:pt x="632" y="1299"/>
                          <a:pt x="632" y="1299"/>
                        </a:cubicBezTo>
                        <a:cubicBezTo>
                          <a:pt x="632" y="1299"/>
                          <a:pt x="632" y="1299"/>
                          <a:pt x="632" y="1299"/>
                        </a:cubicBezTo>
                        <a:cubicBezTo>
                          <a:pt x="630" y="1299"/>
                          <a:pt x="630" y="1299"/>
                          <a:pt x="630" y="1299"/>
                        </a:cubicBezTo>
                        <a:cubicBezTo>
                          <a:pt x="630" y="1300"/>
                          <a:pt x="630" y="1300"/>
                          <a:pt x="630" y="1300"/>
                        </a:cubicBezTo>
                        <a:cubicBezTo>
                          <a:pt x="630" y="1301"/>
                          <a:pt x="631" y="1302"/>
                          <a:pt x="632" y="1303"/>
                        </a:cubicBezTo>
                        <a:cubicBezTo>
                          <a:pt x="632" y="1303"/>
                          <a:pt x="632" y="1303"/>
                          <a:pt x="632" y="1303"/>
                        </a:cubicBezTo>
                        <a:cubicBezTo>
                          <a:pt x="633" y="1304"/>
                          <a:pt x="633" y="1304"/>
                          <a:pt x="633" y="1304"/>
                        </a:cubicBezTo>
                        <a:cubicBezTo>
                          <a:pt x="634" y="1304"/>
                          <a:pt x="635" y="1305"/>
                          <a:pt x="636" y="1305"/>
                        </a:cubicBezTo>
                        <a:cubicBezTo>
                          <a:pt x="637" y="1305"/>
                          <a:pt x="638" y="1305"/>
                          <a:pt x="638" y="1306"/>
                        </a:cubicBezTo>
                        <a:cubicBezTo>
                          <a:pt x="639" y="1306"/>
                          <a:pt x="639" y="1306"/>
                          <a:pt x="639" y="1306"/>
                        </a:cubicBezTo>
                        <a:cubicBezTo>
                          <a:pt x="639" y="1306"/>
                          <a:pt x="639" y="1306"/>
                          <a:pt x="639" y="1306"/>
                        </a:cubicBezTo>
                        <a:cubicBezTo>
                          <a:pt x="640" y="1307"/>
                          <a:pt x="641" y="1308"/>
                          <a:pt x="642" y="1309"/>
                        </a:cubicBezTo>
                        <a:cubicBezTo>
                          <a:pt x="643" y="1310"/>
                          <a:pt x="643" y="1310"/>
                          <a:pt x="643" y="1310"/>
                        </a:cubicBezTo>
                        <a:cubicBezTo>
                          <a:pt x="645" y="1312"/>
                          <a:pt x="646" y="1315"/>
                          <a:pt x="645" y="1317"/>
                        </a:cubicBezTo>
                        <a:cubicBezTo>
                          <a:pt x="645" y="1317"/>
                          <a:pt x="645" y="1317"/>
                          <a:pt x="645" y="1317"/>
                        </a:cubicBezTo>
                        <a:cubicBezTo>
                          <a:pt x="645" y="1317"/>
                          <a:pt x="645" y="1317"/>
                          <a:pt x="645" y="1317"/>
                        </a:cubicBezTo>
                        <a:cubicBezTo>
                          <a:pt x="645" y="1319"/>
                          <a:pt x="644" y="1322"/>
                          <a:pt x="643" y="1325"/>
                        </a:cubicBezTo>
                        <a:cubicBezTo>
                          <a:pt x="643" y="1327"/>
                          <a:pt x="642" y="1329"/>
                          <a:pt x="641" y="1331"/>
                        </a:cubicBezTo>
                        <a:cubicBezTo>
                          <a:pt x="641" y="1331"/>
                          <a:pt x="641" y="1331"/>
                          <a:pt x="641" y="1331"/>
                        </a:cubicBezTo>
                        <a:cubicBezTo>
                          <a:pt x="641" y="1338"/>
                          <a:pt x="641" y="1338"/>
                          <a:pt x="641" y="1338"/>
                        </a:cubicBezTo>
                        <a:cubicBezTo>
                          <a:pt x="641" y="1340"/>
                          <a:pt x="641" y="1341"/>
                          <a:pt x="640" y="1343"/>
                        </a:cubicBezTo>
                        <a:cubicBezTo>
                          <a:pt x="640" y="1344"/>
                          <a:pt x="640" y="1345"/>
                          <a:pt x="640" y="1346"/>
                        </a:cubicBezTo>
                        <a:cubicBezTo>
                          <a:pt x="640" y="1346"/>
                          <a:pt x="640" y="1347"/>
                          <a:pt x="640" y="1348"/>
                        </a:cubicBezTo>
                        <a:cubicBezTo>
                          <a:pt x="639" y="1349"/>
                          <a:pt x="639" y="1350"/>
                          <a:pt x="639" y="1350"/>
                        </a:cubicBezTo>
                        <a:cubicBezTo>
                          <a:pt x="639" y="1352"/>
                          <a:pt x="638" y="1353"/>
                          <a:pt x="638" y="1355"/>
                        </a:cubicBezTo>
                        <a:cubicBezTo>
                          <a:pt x="637" y="1356"/>
                          <a:pt x="637" y="1356"/>
                          <a:pt x="637" y="1357"/>
                        </a:cubicBezTo>
                        <a:cubicBezTo>
                          <a:pt x="636" y="1358"/>
                          <a:pt x="636" y="1359"/>
                          <a:pt x="636" y="1360"/>
                        </a:cubicBezTo>
                        <a:cubicBezTo>
                          <a:pt x="635" y="1363"/>
                          <a:pt x="634" y="1365"/>
                          <a:pt x="633" y="1365"/>
                        </a:cubicBezTo>
                        <a:cubicBezTo>
                          <a:pt x="633" y="1366"/>
                          <a:pt x="632" y="1367"/>
                          <a:pt x="631" y="1369"/>
                        </a:cubicBezTo>
                        <a:cubicBezTo>
                          <a:pt x="631" y="1369"/>
                          <a:pt x="631" y="1370"/>
                          <a:pt x="630" y="1371"/>
                        </a:cubicBezTo>
                        <a:cubicBezTo>
                          <a:pt x="630" y="1372"/>
                          <a:pt x="628" y="1375"/>
                          <a:pt x="626" y="1376"/>
                        </a:cubicBezTo>
                        <a:cubicBezTo>
                          <a:pt x="626" y="1376"/>
                          <a:pt x="626" y="1376"/>
                          <a:pt x="626" y="1376"/>
                        </a:cubicBezTo>
                        <a:cubicBezTo>
                          <a:pt x="626" y="1376"/>
                          <a:pt x="626" y="1376"/>
                          <a:pt x="626" y="1376"/>
                        </a:cubicBezTo>
                        <a:cubicBezTo>
                          <a:pt x="625" y="1378"/>
                          <a:pt x="623" y="1380"/>
                          <a:pt x="623" y="1381"/>
                        </a:cubicBezTo>
                        <a:cubicBezTo>
                          <a:pt x="622" y="1381"/>
                          <a:pt x="621" y="1383"/>
                          <a:pt x="621" y="1384"/>
                        </a:cubicBezTo>
                        <a:cubicBezTo>
                          <a:pt x="620" y="1386"/>
                          <a:pt x="620" y="1386"/>
                          <a:pt x="620" y="1386"/>
                        </a:cubicBezTo>
                        <a:cubicBezTo>
                          <a:pt x="621" y="1386"/>
                          <a:pt x="621" y="1386"/>
                          <a:pt x="621" y="1386"/>
                        </a:cubicBezTo>
                        <a:cubicBezTo>
                          <a:pt x="620" y="1389"/>
                          <a:pt x="618" y="1392"/>
                          <a:pt x="617" y="1393"/>
                        </a:cubicBezTo>
                        <a:cubicBezTo>
                          <a:pt x="617" y="1393"/>
                          <a:pt x="617" y="1393"/>
                          <a:pt x="617" y="1393"/>
                        </a:cubicBezTo>
                        <a:cubicBezTo>
                          <a:pt x="616" y="1394"/>
                          <a:pt x="616" y="1394"/>
                          <a:pt x="616" y="1394"/>
                        </a:cubicBezTo>
                        <a:cubicBezTo>
                          <a:pt x="616" y="1395"/>
                          <a:pt x="615" y="1396"/>
                          <a:pt x="615" y="1398"/>
                        </a:cubicBezTo>
                        <a:cubicBezTo>
                          <a:pt x="614" y="1396"/>
                          <a:pt x="614" y="1396"/>
                          <a:pt x="614" y="1396"/>
                        </a:cubicBezTo>
                        <a:cubicBezTo>
                          <a:pt x="614" y="1400"/>
                          <a:pt x="614" y="1400"/>
                          <a:pt x="614" y="1400"/>
                        </a:cubicBezTo>
                        <a:cubicBezTo>
                          <a:pt x="614" y="1402"/>
                          <a:pt x="613" y="1405"/>
                          <a:pt x="612" y="1407"/>
                        </a:cubicBezTo>
                        <a:cubicBezTo>
                          <a:pt x="612" y="1407"/>
                          <a:pt x="611" y="1408"/>
                          <a:pt x="611" y="1410"/>
                        </a:cubicBezTo>
                        <a:cubicBezTo>
                          <a:pt x="611" y="1410"/>
                          <a:pt x="611" y="1411"/>
                          <a:pt x="610" y="1412"/>
                        </a:cubicBezTo>
                        <a:cubicBezTo>
                          <a:pt x="610" y="1413"/>
                          <a:pt x="610" y="1413"/>
                          <a:pt x="610" y="1413"/>
                        </a:cubicBezTo>
                        <a:cubicBezTo>
                          <a:pt x="610" y="1418"/>
                          <a:pt x="610" y="1418"/>
                          <a:pt x="610" y="1418"/>
                        </a:cubicBezTo>
                        <a:cubicBezTo>
                          <a:pt x="611" y="1418"/>
                          <a:pt x="611" y="1418"/>
                          <a:pt x="611" y="1418"/>
                        </a:cubicBezTo>
                        <a:cubicBezTo>
                          <a:pt x="611" y="1419"/>
                          <a:pt x="612" y="1421"/>
                          <a:pt x="612" y="1422"/>
                        </a:cubicBezTo>
                        <a:cubicBezTo>
                          <a:pt x="612" y="1422"/>
                          <a:pt x="612" y="1422"/>
                          <a:pt x="612" y="1422"/>
                        </a:cubicBezTo>
                        <a:cubicBezTo>
                          <a:pt x="612" y="1422"/>
                          <a:pt x="612" y="1422"/>
                          <a:pt x="612" y="1422"/>
                        </a:cubicBezTo>
                        <a:cubicBezTo>
                          <a:pt x="613" y="1423"/>
                          <a:pt x="613" y="1424"/>
                          <a:pt x="613" y="1424"/>
                        </a:cubicBezTo>
                        <a:cubicBezTo>
                          <a:pt x="613" y="1424"/>
                          <a:pt x="613" y="1426"/>
                          <a:pt x="614" y="1428"/>
                        </a:cubicBezTo>
                        <a:cubicBezTo>
                          <a:pt x="614" y="1429"/>
                          <a:pt x="614" y="1430"/>
                          <a:pt x="615" y="1430"/>
                        </a:cubicBezTo>
                        <a:cubicBezTo>
                          <a:pt x="615" y="1431"/>
                          <a:pt x="615" y="1432"/>
                          <a:pt x="615" y="1432"/>
                        </a:cubicBezTo>
                        <a:cubicBezTo>
                          <a:pt x="615" y="1432"/>
                          <a:pt x="615" y="1433"/>
                          <a:pt x="615" y="1433"/>
                        </a:cubicBezTo>
                        <a:cubicBezTo>
                          <a:pt x="616" y="1434"/>
                          <a:pt x="616" y="1435"/>
                          <a:pt x="616" y="1436"/>
                        </a:cubicBezTo>
                        <a:cubicBezTo>
                          <a:pt x="616" y="1444"/>
                          <a:pt x="616" y="1444"/>
                          <a:pt x="616" y="1444"/>
                        </a:cubicBezTo>
                        <a:cubicBezTo>
                          <a:pt x="616" y="1444"/>
                          <a:pt x="616" y="1444"/>
                          <a:pt x="616" y="1444"/>
                        </a:cubicBezTo>
                        <a:cubicBezTo>
                          <a:pt x="617" y="1449"/>
                          <a:pt x="617" y="1449"/>
                          <a:pt x="617" y="1449"/>
                        </a:cubicBezTo>
                        <a:cubicBezTo>
                          <a:pt x="616" y="1449"/>
                          <a:pt x="616" y="1449"/>
                          <a:pt x="616" y="1449"/>
                        </a:cubicBezTo>
                        <a:cubicBezTo>
                          <a:pt x="616" y="1450"/>
                          <a:pt x="616" y="1450"/>
                          <a:pt x="616" y="1450"/>
                        </a:cubicBezTo>
                        <a:cubicBezTo>
                          <a:pt x="616" y="1450"/>
                          <a:pt x="616" y="1450"/>
                          <a:pt x="616" y="1450"/>
                        </a:cubicBezTo>
                        <a:cubicBezTo>
                          <a:pt x="615" y="1451"/>
                          <a:pt x="615" y="1451"/>
                          <a:pt x="615" y="1451"/>
                        </a:cubicBezTo>
                        <a:cubicBezTo>
                          <a:pt x="615" y="1460"/>
                          <a:pt x="615" y="1460"/>
                          <a:pt x="615" y="1460"/>
                        </a:cubicBezTo>
                        <a:cubicBezTo>
                          <a:pt x="615" y="1461"/>
                          <a:pt x="614" y="1463"/>
                          <a:pt x="614" y="1465"/>
                        </a:cubicBezTo>
                        <a:cubicBezTo>
                          <a:pt x="614" y="1466"/>
                          <a:pt x="615" y="1467"/>
                          <a:pt x="615" y="1468"/>
                        </a:cubicBezTo>
                        <a:cubicBezTo>
                          <a:pt x="615" y="1469"/>
                          <a:pt x="615" y="1470"/>
                          <a:pt x="615" y="1470"/>
                        </a:cubicBezTo>
                        <a:cubicBezTo>
                          <a:pt x="615" y="1471"/>
                          <a:pt x="616" y="1472"/>
                          <a:pt x="616" y="1473"/>
                        </a:cubicBezTo>
                        <a:cubicBezTo>
                          <a:pt x="616" y="1474"/>
                          <a:pt x="616" y="1475"/>
                          <a:pt x="616" y="1475"/>
                        </a:cubicBezTo>
                        <a:cubicBezTo>
                          <a:pt x="616" y="1481"/>
                          <a:pt x="616" y="1481"/>
                          <a:pt x="616" y="1481"/>
                        </a:cubicBezTo>
                        <a:cubicBezTo>
                          <a:pt x="616" y="1483"/>
                          <a:pt x="615" y="1485"/>
                          <a:pt x="615" y="1486"/>
                        </a:cubicBezTo>
                        <a:cubicBezTo>
                          <a:pt x="615" y="1486"/>
                          <a:pt x="615" y="1486"/>
                          <a:pt x="615" y="1486"/>
                        </a:cubicBezTo>
                        <a:cubicBezTo>
                          <a:pt x="614" y="1487"/>
                          <a:pt x="613" y="1487"/>
                          <a:pt x="612" y="1487"/>
                        </a:cubicBezTo>
                        <a:cubicBezTo>
                          <a:pt x="612" y="1487"/>
                          <a:pt x="611" y="1487"/>
                          <a:pt x="610" y="1486"/>
                        </a:cubicBezTo>
                        <a:cubicBezTo>
                          <a:pt x="610" y="1486"/>
                          <a:pt x="610" y="1486"/>
                          <a:pt x="610" y="1486"/>
                        </a:cubicBezTo>
                        <a:cubicBezTo>
                          <a:pt x="610" y="1485"/>
                          <a:pt x="610" y="1485"/>
                          <a:pt x="610" y="1485"/>
                        </a:cubicBezTo>
                        <a:cubicBezTo>
                          <a:pt x="609" y="1485"/>
                          <a:pt x="609" y="1485"/>
                          <a:pt x="609" y="1485"/>
                        </a:cubicBezTo>
                        <a:cubicBezTo>
                          <a:pt x="608" y="1485"/>
                          <a:pt x="608" y="1485"/>
                          <a:pt x="608" y="1485"/>
                        </a:cubicBezTo>
                        <a:cubicBezTo>
                          <a:pt x="603" y="1485"/>
                          <a:pt x="603" y="1485"/>
                          <a:pt x="603" y="1485"/>
                        </a:cubicBezTo>
                        <a:cubicBezTo>
                          <a:pt x="605" y="1487"/>
                          <a:pt x="605" y="1487"/>
                          <a:pt x="605" y="1487"/>
                        </a:cubicBezTo>
                        <a:cubicBezTo>
                          <a:pt x="606" y="1487"/>
                          <a:pt x="606" y="1487"/>
                          <a:pt x="606" y="1488"/>
                        </a:cubicBezTo>
                        <a:cubicBezTo>
                          <a:pt x="605" y="1488"/>
                          <a:pt x="605" y="1488"/>
                          <a:pt x="605" y="1488"/>
                        </a:cubicBezTo>
                        <a:cubicBezTo>
                          <a:pt x="604" y="1488"/>
                          <a:pt x="604" y="1488"/>
                          <a:pt x="604" y="1488"/>
                        </a:cubicBezTo>
                        <a:cubicBezTo>
                          <a:pt x="603" y="1488"/>
                          <a:pt x="602" y="1488"/>
                          <a:pt x="601" y="1487"/>
                        </a:cubicBezTo>
                        <a:cubicBezTo>
                          <a:pt x="601" y="1487"/>
                          <a:pt x="601" y="1487"/>
                          <a:pt x="601" y="1487"/>
                        </a:cubicBezTo>
                        <a:cubicBezTo>
                          <a:pt x="601" y="1487"/>
                          <a:pt x="601" y="1487"/>
                          <a:pt x="601" y="1487"/>
                        </a:cubicBezTo>
                        <a:cubicBezTo>
                          <a:pt x="600" y="1486"/>
                          <a:pt x="599" y="1486"/>
                          <a:pt x="598" y="1485"/>
                        </a:cubicBezTo>
                        <a:cubicBezTo>
                          <a:pt x="598" y="1485"/>
                          <a:pt x="598" y="1485"/>
                          <a:pt x="598" y="1485"/>
                        </a:cubicBezTo>
                        <a:cubicBezTo>
                          <a:pt x="597" y="1485"/>
                          <a:pt x="597" y="1485"/>
                          <a:pt x="597" y="1485"/>
                        </a:cubicBezTo>
                        <a:cubicBezTo>
                          <a:pt x="597" y="1484"/>
                          <a:pt x="596" y="1484"/>
                          <a:pt x="596" y="1484"/>
                        </a:cubicBezTo>
                        <a:cubicBezTo>
                          <a:pt x="595" y="1483"/>
                          <a:pt x="595" y="1483"/>
                          <a:pt x="595" y="1483"/>
                        </a:cubicBezTo>
                        <a:cubicBezTo>
                          <a:pt x="594" y="1484"/>
                          <a:pt x="594" y="1484"/>
                          <a:pt x="594" y="1484"/>
                        </a:cubicBezTo>
                        <a:cubicBezTo>
                          <a:pt x="593" y="1485"/>
                          <a:pt x="593" y="1485"/>
                          <a:pt x="591" y="1485"/>
                        </a:cubicBezTo>
                        <a:cubicBezTo>
                          <a:pt x="589" y="1485"/>
                          <a:pt x="588" y="1485"/>
                          <a:pt x="587" y="1486"/>
                        </a:cubicBezTo>
                        <a:cubicBezTo>
                          <a:pt x="585" y="1486"/>
                          <a:pt x="584" y="1487"/>
                          <a:pt x="584" y="1488"/>
                        </a:cubicBezTo>
                        <a:cubicBezTo>
                          <a:pt x="583" y="1488"/>
                          <a:pt x="583" y="1488"/>
                          <a:pt x="583" y="1488"/>
                        </a:cubicBezTo>
                        <a:cubicBezTo>
                          <a:pt x="583" y="1489"/>
                          <a:pt x="583" y="1489"/>
                          <a:pt x="583" y="1489"/>
                        </a:cubicBezTo>
                        <a:cubicBezTo>
                          <a:pt x="583" y="1490"/>
                          <a:pt x="582" y="1492"/>
                          <a:pt x="581" y="1493"/>
                        </a:cubicBezTo>
                        <a:cubicBezTo>
                          <a:pt x="581" y="1493"/>
                          <a:pt x="581" y="1493"/>
                          <a:pt x="581" y="1493"/>
                        </a:cubicBezTo>
                        <a:cubicBezTo>
                          <a:pt x="581" y="1493"/>
                          <a:pt x="581" y="1493"/>
                          <a:pt x="581" y="1493"/>
                        </a:cubicBezTo>
                        <a:cubicBezTo>
                          <a:pt x="581" y="1494"/>
                          <a:pt x="581" y="1494"/>
                          <a:pt x="580" y="1494"/>
                        </a:cubicBezTo>
                        <a:cubicBezTo>
                          <a:pt x="580" y="1495"/>
                          <a:pt x="580" y="1496"/>
                          <a:pt x="580" y="1496"/>
                        </a:cubicBezTo>
                        <a:cubicBezTo>
                          <a:pt x="580" y="1498"/>
                          <a:pt x="580" y="1500"/>
                          <a:pt x="579" y="1501"/>
                        </a:cubicBezTo>
                        <a:cubicBezTo>
                          <a:pt x="579" y="1502"/>
                          <a:pt x="579" y="1502"/>
                          <a:pt x="578" y="1503"/>
                        </a:cubicBezTo>
                        <a:cubicBezTo>
                          <a:pt x="578" y="1505"/>
                          <a:pt x="577" y="1506"/>
                          <a:pt x="577" y="1506"/>
                        </a:cubicBezTo>
                        <a:cubicBezTo>
                          <a:pt x="576" y="1507"/>
                          <a:pt x="576" y="1507"/>
                          <a:pt x="576" y="1507"/>
                        </a:cubicBezTo>
                        <a:cubicBezTo>
                          <a:pt x="576" y="1507"/>
                          <a:pt x="576" y="1507"/>
                          <a:pt x="576" y="1507"/>
                        </a:cubicBezTo>
                        <a:cubicBezTo>
                          <a:pt x="576" y="1508"/>
                          <a:pt x="574" y="1510"/>
                          <a:pt x="572" y="1512"/>
                        </a:cubicBezTo>
                        <a:cubicBezTo>
                          <a:pt x="572" y="1512"/>
                          <a:pt x="572" y="1512"/>
                          <a:pt x="572" y="1512"/>
                        </a:cubicBezTo>
                        <a:cubicBezTo>
                          <a:pt x="572" y="1512"/>
                          <a:pt x="572" y="1512"/>
                          <a:pt x="572" y="1512"/>
                        </a:cubicBezTo>
                        <a:cubicBezTo>
                          <a:pt x="571" y="1513"/>
                          <a:pt x="570" y="1516"/>
                          <a:pt x="568" y="1518"/>
                        </a:cubicBezTo>
                        <a:cubicBezTo>
                          <a:pt x="566" y="1519"/>
                          <a:pt x="564" y="1521"/>
                          <a:pt x="564" y="1523"/>
                        </a:cubicBezTo>
                        <a:cubicBezTo>
                          <a:pt x="564" y="1523"/>
                          <a:pt x="563" y="1524"/>
                          <a:pt x="562" y="1526"/>
                        </a:cubicBezTo>
                        <a:cubicBezTo>
                          <a:pt x="562" y="1527"/>
                          <a:pt x="562" y="1527"/>
                          <a:pt x="562" y="1528"/>
                        </a:cubicBezTo>
                        <a:cubicBezTo>
                          <a:pt x="561" y="1530"/>
                          <a:pt x="560" y="1532"/>
                          <a:pt x="560" y="1534"/>
                        </a:cubicBezTo>
                        <a:cubicBezTo>
                          <a:pt x="560" y="1535"/>
                          <a:pt x="561" y="1537"/>
                          <a:pt x="562" y="1538"/>
                        </a:cubicBezTo>
                        <a:cubicBezTo>
                          <a:pt x="563" y="1538"/>
                          <a:pt x="563" y="1538"/>
                          <a:pt x="563" y="1538"/>
                        </a:cubicBezTo>
                        <a:cubicBezTo>
                          <a:pt x="563" y="1538"/>
                          <a:pt x="563" y="1538"/>
                          <a:pt x="563" y="1538"/>
                        </a:cubicBezTo>
                        <a:cubicBezTo>
                          <a:pt x="563" y="1538"/>
                          <a:pt x="564" y="1539"/>
                          <a:pt x="566" y="1540"/>
                        </a:cubicBezTo>
                        <a:cubicBezTo>
                          <a:pt x="567" y="1540"/>
                          <a:pt x="567" y="1540"/>
                          <a:pt x="568" y="1541"/>
                        </a:cubicBezTo>
                        <a:cubicBezTo>
                          <a:pt x="570" y="1541"/>
                          <a:pt x="572" y="1542"/>
                          <a:pt x="574" y="1542"/>
                        </a:cubicBezTo>
                        <a:cubicBezTo>
                          <a:pt x="581" y="1542"/>
                          <a:pt x="581" y="1542"/>
                          <a:pt x="581" y="1542"/>
                        </a:cubicBezTo>
                        <a:cubicBezTo>
                          <a:pt x="583" y="1542"/>
                          <a:pt x="584" y="1542"/>
                          <a:pt x="585" y="1543"/>
                        </a:cubicBezTo>
                        <a:cubicBezTo>
                          <a:pt x="587" y="1543"/>
                          <a:pt x="587" y="1543"/>
                          <a:pt x="587" y="1543"/>
                        </a:cubicBezTo>
                        <a:cubicBezTo>
                          <a:pt x="586" y="1544"/>
                          <a:pt x="586" y="1544"/>
                          <a:pt x="586" y="1544"/>
                        </a:cubicBezTo>
                        <a:cubicBezTo>
                          <a:pt x="586" y="1544"/>
                          <a:pt x="586" y="1544"/>
                          <a:pt x="586" y="1544"/>
                        </a:cubicBezTo>
                        <a:cubicBezTo>
                          <a:pt x="586" y="1544"/>
                          <a:pt x="586" y="1544"/>
                          <a:pt x="586" y="1544"/>
                        </a:cubicBezTo>
                        <a:cubicBezTo>
                          <a:pt x="587" y="1545"/>
                          <a:pt x="588" y="1546"/>
                          <a:pt x="589" y="1547"/>
                        </a:cubicBezTo>
                        <a:cubicBezTo>
                          <a:pt x="589" y="1547"/>
                          <a:pt x="589" y="1547"/>
                          <a:pt x="589" y="1547"/>
                        </a:cubicBezTo>
                        <a:cubicBezTo>
                          <a:pt x="589" y="1547"/>
                          <a:pt x="589" y="1547"/>
                          <a:pt x="589" y="1547"/>
                        </a:cubicBezTo>
                        <a:cubicBezTo>
                          <a:pt x="589" y="1548"/>
                          <a:pt x="590" y="1549"/>
                          <a:pt x="590" y="1550"/>
                        </a:cubicBezTo>
                        <a:cubicBezTo>
                          <a:pt x="590" y="1552"/>
                          <a:pt x="590" y="1552"/>
                          <a:pt x="590" y="1552"/>
                        </a:cubicBezTo>
                        <a:cubicBezTo>
                          <a:pt x="589" y="1552"/>
                          <a:pt x="588" y="1551"/>
                          <a:pt x="587" y="1550"/>
                        </a:cubicBezTo>
                        <a:cubicBezTo>
                          <a:pt x="587" y="1550"/>
                          <a:pt x="587" y="1550"/>
                          <a:pt x="587" y="1550"/>
                        </a:cubicBezTo>
                        <a:cubicBezTo>
                          <a:pt x="586" y="1550"/>
                          <a:pt x="586" y="1550"/>
                          <a:pt x="586" y="1550"/>
                        </a:cubicBezTo>
                        <a:cubicBezTo>
                          <a:pt x="586" y="1550"/>
                          <a:pt x="585" y="1549"/>
                          <a:pt x="585" y="1549"/>
                        </a:cubicBezTo>
                        <a:cubicBezTo>
                          <a:pt x="584" y="1549"/>
                          <a:pt x="583" y="1548"/>
                          <a:pt x="582" y="1548"/>
                        </a:cubicBezTo>
                        <a:cubicBezTo>
                          <a:pt x="581" y="1548"/>
                          <a:pt x="581" y="1548"/>
                          <a:pt x="581" y="1548"/>
                        </a:cubicBezTo>
                        <a:cubicBezTo>
                          <a:pt x="581" y="1548"/>
                          <a:pt x="581" y="1548"/>
                          <a:pt x="581" y="1548"/>
                        </a:cubicBezTo>
                        <a:cubicBezTo>
                          <a:pt x="581" y="1547"/>
                          <a:pt x="578" y="1546"/>
                          <a:pt x="576" y="1546"/>
                        </a:cubicBezTo>
                        <a:cubicBezTo>
                          <a:pt x="575" y="1546"/>
                          <a:pt x="573" y="1546"/>
                          <a:pt x="571" y="1546"/>
                        </a:cubicBezTo>
                        <a:cubicBezTo>
                          <a:pt x="570" y="1546"/>
                          <a:pt x="560" y="1546"/>
                          <a:pt x="560" y="1546"/>
                        </a:cubicBezTo>
                        <a:cubicBezTo>
                          <a:pt x="560" y="1546"/>
                          <a:pt x="560" y="1546"/>
                          <a:pt x="560" y="1546"/>
                        </a:cubicBezTo>
                        <a:cubicBezTo>
                          <a:pt x="560" y="1546"/>
                          <a:pt x="560" y="1546"/>
                          <a:pt x="560" y="1546"/>
                        </a:cubicBezTo>
                        <a:cubicBezTo>
                          <a:pt x="559" y="1546"/>
                          <a:pt x="557" y="1547"/>
                          <a:pt x="555" y="1547"/>
                        </a:cubicBezTo>
                        <a:cubicBezTo>
                          <a:pt x="553" y="1548"/>
                          <a:pt x="552" y="1548"/>
                          <a:pt x="550" y="1549"/>
                        </a:cubicBezTo>
                        <a:cubicBezTo>
                          <a:pt x="550" y="1549"/>
                          <a:pt x="549" y="1549"/>
                          <a:pt x="548" y="1549"/>
                        </a:cubicBezTo>
                        <a:cubicBezTo>
                          <a:pt x="545" y="1550"/>
                          <a:pt x="544" y="1551"/>
                          <a:pt x="543" y="1551"/>
                        </a:cubicBezTo>
                        <a:cubicBezTo>
                          <a:pt x="542" y="1552"/>
                          <a:pt x="541" y="1552"/>
                          <a:pt x="540" y="1553"/>
                        </a:cubicBezTo>
                        <a:cubicBezTo>
                          <a:pt x="539" y="1553"/>
                          <a:pt x="538" y="1554"/>
                          <a:pt x="537" y="1554"/>
                        </a:cubicBezTo>
                        <a:cubicBezTo>
                          <a:pt x="535" y="1554"/>
                          <a:pt x="531" y="1555"/>
                          <a:pt x="528" y="1556"/>
                        </a:cubicBezTo>
                        <a:cubicBezTo>
                          <a:pt x="526" y="1557"/>
                          <a:pt x="523" y="1558"/>
                          <a:pt x="521" y="1560"/>
                        </a:cubicBezTo>
                        <a:cubicBezTo>
                          <a:pt x="520" y="1561"/>
                          <a:pt x="519" y="1562"/>
                          <a:pt x="518" y="1564"/>
                        </a:cubicBezTo>
                        <a:cubicBezTo>
                          <a:pt x="517" y="1565"/>
                          <a:pt x="516" y="1566"/>
                          <a:pt x="516" y="1567"/>
                        </a:cubicBezTo>
                        <a:cubicBezTo>
                          <a:pt x="515" y="1567"/>
                          <a:pt x="515" y="1567"/>
                          <a:pt x="515" y="1567"/>
                        </a:cubicBezTo>
                        <a:cubicBezTo>
                          <a:pt x="515" y="1568"/>
                          <a:pt x="515" y="1568"/>
                          <a:pt x="515" y="1568"/>
                        </a:cubicBezTo>
                        <a:cubicBezTo>
                          <a:pt x="515" y="1568"/>
                          <a:pt x="515" y="1570"/>
                          <a:pt x="515" y="1572"/>
                        </a:cubicBezTo>
                        <a:cubicBezTo>
                          <a:pt x="515" y="1572"/>
                          <a:pt x="515" y="1572"/>
                          <a:pt x="515" y="1572"/>
                        </a:cubicBezTo>
                        <a:cubicBezTo>
                          <a:pt x="515" y="1572"/>
                          <a:pt x="515" y="1572"/>
                          <a:pt x="515" y="1572"/>
                        </a:cubicBezTo>
                        <a:cubicBezTo>
                          <a:pt x="515" y="1573"/>
                          <a:pt x="515" y="1575"/>
                          <a:pt x="513" y="1577"/>
                        </a:cubicBezTo>
                        <a:cubicBezTo>
                          <a:pt x="512" y="1578"/>
                          <a:pt x="511" y="1579"/>
                          <a:pt x="511" y="1580"/>
                        </a:cubicBezTo>
                        <a:cubicBezTo>
                          <a:pt x="511" y="1580"/>
                          <a:pt x="511" y="1580"/>
                          <a:pt x="511" y="1580"/>
                        </a:cubicBezTo>
                        <a:cubicBezTo>
                          <a:pt x="511" y="1581"/>
                          <a:pt x="511" y="1581"/>
                          <a:pt x="511" y="1581"/>
                        </a:cubicBezTo>
                        <a:cubicBezTo>
                          <a:pt x="512" y="1582"/>
                          <a:pt x="512" y="1584"/>
                          <a:pt x="512" y="1586"/>
                        </a:cubicBezTo>
                        <a:cubicBezTo>
                          <a:pt x="512" y="1588"/>
                          <a:pt x="511" y="1591"/>
                          <a:pt x="510" y="1593"/>
                        </a:cubicBezTo>
                        <a:cubicBezTo>
                          <a:pt x="508" y="1595"/>
                          <a:pt x="505" y="1596"/>
                          <a:pt x="503" y="1597"/>
                        </a:cubicBezTo>
                        <a:cubicBezTo>
                          <a:pt x="503" y="1597"/>
                          <a:pt x="503" y="1597"/>
                          <a:pt x="503" y="1597"/>
                        </a:cubicBezTo>
                        <a:cubicBezTo>
                          <a:pt x="503" y="1597"/>
                          <a:pt x="503" y="1597"/>
                          <a:pt x="503" y="1597"/>
                        </a:cubicBezTo>
                        <a:cubicBezTo>
                          <a:pt x="503" y="1598"/>
                          <a:pt x="501" y="1599"/>
                          <a:pt x="500" y="1599"/>
                        </a:cubicBezTo>
                        <a:cubicBezTo>
                          <a:pt x="499" y="1600"/>
                          <a:pt x="497" y="1601"/>
                          <a:pt x="496" y="1602"/>
                        </a:cubicBezTo>
                        <a:cubicBezTo>
                          <a:pt x="493" y="1604"/>
                          <a:pt x="491" y="1605"/>
                          <a:pt x="490" y="1606"/>
                        </a:cubicBezTo>
                        <a:cubicBezTo>
                          <a:pt x="489" y="1606"/>
                          <a:pt x="488" y="1607"/>
                          <a:pt x="487" y="1607"/>
                        </a:cubicBezTo>
                        <a:cubicBezTo>
                          <a:pt x="486" y="1608"/>
                          <a:pt x="485" y="1608"/>
                          <a:pt x="484" y="1609"/>
                        </a:cubicBezTo>
                        <a:cubicBezTo>
                          <a:pt x="482" y="1609"/>
                          <a:pt x="481" y="1609"/>
                          <a:pt x="479" y="1610"/>
                        </a:cubicBezTo>
                        <a:cubicBezTo>
                          <a:pt x="479" y="1610"/>
                          <a:pt x="479" y="1610"/>
                          <a:pt x="479" y="1610"/>
                        </a:cubicBezTo>
                        <a:cubicBezTo>
                          <a:pt x="478" y="1611"/>
                          <a:pt x="478" y="1611"/>
                          <a:pt x="478" y="1611"/>
                        </a:cubicBezTo>
                        <a:cubicBezTo>
                          <a:pt x="477" y="1612"/>
                          <a:pt x="475" y="1612"/>
                          <a:pt x="472" y="1612"/>
                        </a:cubicBezTo>
                        <a:close/>
                      </a:path>
                    </a:pathLst>
                  </a:custGeom>
                  <a:solidFill>
                    <a:schemeClr val="tx1">
                      <a:alpha val="23137"/>
                    </a:schemeClr>
                  </a:solidFill>
                  <a:ln w="9525">
                    <a:solidFill>
                      <a:srgbClr val="FFFFFF">
                        <a:alpha val="70980"/>
                      </a:srgbClr>
                    </a:solidFill>
                    <a:prstDash val="sysDot"/>
                    <a:round/>
                    <a:headEnd/>
                    <a:tailEnd/>
                  </a:ln>
                  <a:effectLst/>
                </p:spPr>
                <p:txBody>
                  <a:bodyPr/>
                  <a:lstStyle/>
                  <a:p>
                    <a:pPr>
                      <a:defRPr/>
                    </a:pPr>
                    <a:endParaRPr lang="ro-RO" sz="1050">
                      <a:latin typeface="+mj-lt"/>
                    </a:endParaRPr>
                  </a:p>
                </p:txBody>
              </p:sp>
              <p:sp>
                <p:nvSpPr>
                  <p:cNvPr id="91" name="Freeform 5"/>
                  <p:cNvSpPr>
                    <a:spLocks/>
                  </p:cNvSpPr>
                  <p:nvPr/>
                </p:nvSpPr>
                <p:spPr bwMode="auto">
                  <a:xfrm>
                    <a:off x="4150979" y="2246476"/>
                    <a:ext cx="52457" cy="50513"/>
                  </a:xfrm>
                  <a:custGeom>
                    <a:avLst/>
                    <a:gdLst/>
                    <a:ahLst/>
                    <a:cxnLst>
                      <a:cxn ang="0">
                        <a:pos x="8" y="1"/>
                      </a:cxn>
                      <a:cxn ang="0">
                        <a:pos x="4" y="6"/>
                      </a:cxn>
                      <a:cxn ang="0">
                        <a:pos x="2" y="10"/>
                      </a:cxn>
                      <a:cxn ang="0">
                        <a:pos x="1" y="14"/>
                      </a:cxn>
                      <a:cxn ang="0">
                        <a:pos x="1" y="18"/>
                      </a:cxn>
                      <a:cxn ang="0">
                        <a:pos x="7" y="20"/>
                      </a:cxn>
                      <a:cxn ang="0">
                        <a:pos x="14" y="22"/>
                      </a:cxn>
                      <a:cxn ang="0">
                        <a:pos x="20" y="20"/>
                      </a:cxn>
                      <a:cxn ang="0">
                        <a:pos x="23" y="18"/>
                      </a:cxn>
                      <a:cxn ang="0">
                        <a:pos x="23" y="13"/>
                      </a:cxn>
                      <a:cxn ang="0">
                        <a:pos x="22" y="4"/>
                      </a:cxn>
                      <a:cxn ang="0">
                        <a:pos x="20" y="2"/>
                      </a:cxn>
                      <a:cxn ang="0">
                        <a:pos x="15" y="1"/>
                      </a:cxn>
                      <a:cxn ang="0">
                        <a:pos x="8" y="1"/>
                      </a:cxn>
                    </a:cxnLst>
                    <a:rect l="0" t="0" r="r" b="b"/>
                    <a:pathLst>
                      <a:path w="23" h="22">
                        <a:moveTo>
                          <a:pt x="8" y="1"/>
                        </a:moveTo>
                        <a:cubicBezTo>
                          <a:pt x="7" y="2"/>
                          <a:pt x="5" y="4"/>
                          <a:pt x="4" y="6"/>
                        </a:cubicBezTo>
                        <a:cubicBezTo>
                          <a:pt x="4" y="6"/>
                          <a:pt x="3" y="9"/>
                          <a:pt x="2" y="10"/>
                        </a:cubicBezTo>
                        <a:cubicBezTo>
                          <a:pt x="2" y="12"/>
                          <a:pt x="1" y="13"/>
                          <a:pt x="1" y="14"/>
                        </a:cubicBezTo>
                        <a:cubicBezTo>
                          <a:pt x="0" y="16"/>
                          <a:pt x="0" y="18"/>
                          <a:pt x="1" y="18"/>
                        </a:cubicBezTo>
                        <a:cubicBezTo>
                          <a:pt x="2" y="19"/>
                          <a:pt x="4" y="20"/>
                          <a:pt x="7" y="20"/>
                        </a:cubicBezTo>
                        <a:cubicBezTo>
                          <a:pt x="9" y="21"/>
                          <a:pt x="12" y="22"/>
                          <a:pt x="14" y="22"/>
                        </a:cubicBezTo>
                        <a:cubicBezTo>
                          <a:pt x="17" y="22"/>
                          <a:pt x="20" y="21"/>
                          <a:pt x="20" y="20"/>
                        </a:cubicBezTo>
                        <a:cubicBezTo>
                          <a:pt x="22" y="19"/>
                          <a:pt x="23" y="18"/>
                          <a:pt x="23" y="18"/>
                        </a:cubicBezTo>
                        <a:cubicBezTo>
                          <a:pt x="23" y="18"/>
                          <a:pt x="23" y="15"/>
                          <a:pt x="23" y="13"/>
                        </a:cubicBezTo>
                        <a:cubicBezTo>
                          <a:pt x="23" y="9"/>
                          <a:pt x="23" y="6"/>
                          <a:pt x="22" y="4"/>
                        </a:cubicBezTo>
                        <a:cubicBezTo>
                          <a:pt x="21" y="3"/>
                          <a:pt x="20" y="2"/>
                          <a:pt x="20" y="2"/>
                        </a:cubicBezTo>
                        <a:cubicBezTo>
                          <a:pt x="20" y="2"/>
                          <a:pt x="18" y="1"/>
                          <a:pt x="15" y="1"/>
                        </a:cubicBezTo>
                        <a:cubicBezTo>
                          <a:pt x="12" y="0"/>
                          <a:pt x="9" y="0"/>
                          <a:pt x="8" y="1"/>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2" name="Freeform 6"/>
                  <p:cNvSpPr>
                    <a:spLocks/>
                  </p:cNvSpPr>
                  <p:nvPr/>
                </p:nvSpPr>
                <p:spPr bwMode="auto">
                  <a:xfrm>
                    <a:off x="3734240" y="3556920"/>
                    <a:ext cx="584793" cy="876219"/>
                  </a:xfrm>
                  <a:custGeom>
                    <a:avLst/>
                    <a:gdLst/>
                    <a:ahLst/>
                    <a:cxnLst>
                      <a:cxn ang="0">
                        <a:pos x="62" y="325"/>
                      </a:cxn>
                      <a:cxn ang="0">
                        <a:pos x="74" y="345"/>
                      </a:cxn>
                      <a:cxn ang="0">
                        <a:pos x="100" y="362"/>
                      </a:cxn>
                      <a:cxn ang="0">
                        <a:pos x="116" y="369"/>
                      </a:cxn>
                      <a:cxn ang="0">
                        <a:pos x="135" y="377"/>
                      </a:cxn>
                      <a:cxn ang="0">
                        <a:pos x="157" y="371"/>
                      </a:cxn>
                      <a:cxn ang="0">
                        <a:pos x="187" y="368"/>
                      </a:cxn>
                      <a:cxn ang="0">
                        <a:pos x="204" y="353"/>
                      </a:cxn>
                      <a:cxn ang="0">
                        <a:pos x="189" y="346"/>
                      </a:cxn>
                      <a:cxn ang="0">
                        <a:pos x="198" y="323"/>
                      </a:cxn>
                      <a:cxn ang="0">
                        <a:pos x="218" y="314"/>
                      </a:cxn>
                      <a:cxn ang="0">
                        <a:pos x="238" y="316"/>
                      </a:cxn>
                      <a:cxn ang="0">
                        <a:pos x="248" y="307"/>
                      </a:cxn>
                      <a:cxn ang="0">
                        <a:pos x="251" y="286"/>
                      </a:cxn>
                      <a:cxn ang="0">
                        <a:pos x="240" y="271"/>
                      </a:cxn>
                      <a:cxn ang="0">
                        <a:pos x="223" y="256"/>
                      </a:cxn>
                      <a:cxn ang="0">
                        <a:pos x="206" y="260"/>
                      </a:cxn>
                      <a:cxn ang="0">
                        <a:pos x="189" y="260"/>
                      </a:cxn>
                      <a:cxn ang="0">
                        <a:pos x="167" y="261"/>
                      </a:cxn>
                      <a:cxn ang="0">
                        <a:pos x="161" y="246"/>
                      </a:cxn>
                      <a:cxn ang="0">
                        <a:pos x="173" y="247"/>
                      </a:cxn>
                      <a:cxn ang="0">
                        <a:pos x="186" y="243"/>
                      </a:cxn>
                      <a:cxn ang="0">
                        <a:pos x="183" y="232"/>
                      </a:cxn>
                      <a:cxn ang="0">
                        <a:pos x="160" y="230"/>
                      </a:cxn>
                      <a:cxn ang="0">
                        <a:pos x="152" y="209"/>
                      </a:cxn>
                      <a:cxn ang="0">
                        <a:pos x="156" y="190"/>
                      </a:cxn>
                      <a:cxn ang="0">
                        <a:pos x="174" y="178"/>
                      </a:cxn>
                      <a:cxn ang="0">
                        <a:pos x="172" y="155"/>
                      </a:cxn>
                      <a:cxn ang="0">
                        <a:pos x="184" y="141"/>
                      </a:cxn>
                      <a:cxn ang="0">
                        <a:pos x="196" y="124"/>
                      </a:cxn>
                      <a:cxn ang="0">
                        <a:pos x="193" y="100"/>
                      </a:cxn>
                      <a:cxn ang="0">
                        <a:pos x="194" y="68"/>
                      </a:cxn>
                      <a:cxn ang="0">
                        <a:pos x="202" y="50"/>
                      </a:cxn>
                      <a:cxn ang="0">
                        <a:pos x="207" y="29"/>
                      </a:cxn>
                      <a:cxn ang="0">
                        <a:pos x="199" y="10"/>
                      </a:cxn>
                      <a:cxn ang="0">
                        <a:pos x="184" y="7"/>
                      </a:cxn>
                      <a:cxn ang="0">
                        <a:pos x="166" y="27"/>
                      </a:cxn>
                      <a:cxn ang="0">
                        <a:pos x="154" y="39"/>
                      </a:cxn>
                      <a:cxn ang="0">
                        <a:pos x="134" y="52"/>
                      </a:cxn>
                      <a:cxn ang="0">
                        <a:pos x="114" y="62"/>
                      </a:cxn>
                      <a:cxn ang="0">
                        <a:pos x="91" y="61"/>
                      </a:cxn>
                      <a:cxn ang="0">
                        <a:pos x="89" y="82"/>
                      </a:cxn>
                      <a:cxn ang="0">
                        <a:pos x="64" y="85"/>
                      </a:cxn>
                      <a:cxn ang="0">
                        <a:pos x="43" y="96"/>
                      </a:cxn>
                      <a:cxn ang="0">
                        <a:pos x="17" y="109"/>
                      </a:cxn>
                      <a:cxn ang="0">
                        <a:pos x="23" y="136"/>
                      </a:cxn>
                      <a:cxn ang="0">
                        <a:pos x="9" y="148"/>
                      </a:cxn>
                      <a:cxn ang="0">
                        <a:pos x="13" y="169"/>
                      </a:cxn>
                      <a:cxn ang="0">
                        <a:pos x="3" y="194"/>
                      </a:cxn>
                      <a:cxn ang="0">
                        <a:pos x="3" y="205"/>
                      </a:cxn>
                      <a:cxn ang="0">
                        <a:pos x="13" y="218"/>
                      </a:cxn>
                      <a:cxn ang="0">
                        <a:pos x="19" y="245"/>
                      </a:cxn>
                      <a:cxn ang="0">
                        <a:pos x="27" y="266"/>
                      </a:cxn>
                      <a:cxn ang="0">
                        <a:pos x="28" y="283"/>
                      </a:cxn>
                      <a:cxn ang="0">
                        <a:pos x="40" y="315"/>
                      </a:cxn>
                    </a:cxnLst>
                    <a:rect l="0" t="0" r="r" b="b"/>
                    <a:pathLst>
                      <a:path w="254" h="381">
                        <a:moveTo>
                          <a:pt x="46" y="317"/>
                        </a:moveTo>
                        <a:cubicBezTo>
                          <a:pt x="47" y="317"/>
                          <a:pt x="48" y="319"/>
                          <a:pt x="49" y="319"/>
                        </a:cubicBezTo>
                        <a:cubicBezTo>
                          <a:pt x="51" y="319"/>
                          <a:pt x="53" y="321"/>
                          <a:pt x="53" y="322"/>
                        </a:cubicBezTo>
                        <a:cubicBezTo>
                          <a:pt x="53" y="322"/>
                          <a:pt x="55" y="323"/>
                          <a:pt x="57" y="323"/>
                        </a:cubicBezTo>
                        <a:cubicBezTo>
                          <a:pt x="59" y="323"/>
                          <a:pt x="62" y="324"/>
                          <a:pt x="62" y="325"/>
                        </a:cubicBezTo>
                        <a:cubicBezTo>
                          <a:pt x="62" y="327"/>
                          <a:pt x="64" y="328"/>
                          <a:pt x="65" y="329"/>
                        </a:cubicBezTo>
                        <a:cubicBezTo>
                          <a:pt x="66" y="330"/>
                          <a:pt x="66" y="332"/>
                          <a:pt x="66" y="333"/>
                        </a:cubicBezTo>
                        <a:cubicBezTo>
                          <a:pt x="66" y="335"/>
                          <a:pt x="67" y="338"/>
                          <a:pt x="67" y="338"/>
                        </a:cubicBezTo>
                        <a:cubicBezTo>
                          <a:pt x="67" y="338"/>
                          <a:pt x="69" y="340"/>
                          <a:pt x="70" y="341"/>
                        </a:cubicBezTo>
                        <a:cubicBezTo>
                          <a:pt x="71" y="342"/>
                          <a:pt x="73" y="344"/>
                          <a:pt x="74" y="345"/>
                        </a:cubicBezTo>
                        <a:cubicBezTo>
                          <a:pt x="75" y="346"/>
                          <a:pt x="76" y="348"/>
                          <a:pt x="78" y="349"/>
                        </a:cubicBezTo>
                        <a:cubicBezTo>
                          <a:pt x="80" y="350"/>
                          <a:pt x="83" y="352"/>
                          <a:pt x="84" y="352"/>
                        </a:cubicBezTo>
                        <a:cubicBezTo>
                          <a:pt x="85" y="352"/>
                          <a:pt x="88" y="355"/>
                          <a:pt x="89" y="357"/>
                        </a:cubicBezTo>
                        <a:cubicBezTo>
                          <a:pt x="91" y="358"/>
                          <a:pt x="93" y="361"/>
                          <a:pt x="93" y="361"/>
                        </a:cubicBezTo>
                        <a:cubicBezTo>
                          <a:pt x="95" y="361"/>
                          <a:pt x="98" y="362"/>
                          <a:pt x="100" y="362"/>
                        </a:cubicBezTo>
                        <a:cubicBezTo>
                          <a:pt x="102" y="363"/>
                          <a:pt x="104" y="363"/>
                          <a:pt x="106" y="362"/>
                        </a:cubicBezTo>
                        <a:cubicBezTo>
                          <a:pt x="107" y="362"/>
                          <a:pt x="109" y="362"/>
                          <a:pt x="109" y="363"/>
                        </a:cubicBezTo>
                        <a:cubicBezTo>
                          <a:pt x="109" y="364"/>
                          <a:pt x="110" y="364"/>
                          <a:pt x="110" y="365"/>
                        </a:cubicBezTo>
                        <a:cubicBezTo>
                          <a:pt x="111" y="366"/>
                          <a:pt x="113" y="367"/>
                          <a:pt x="113" y="368"/>
                        </a:cubicBezTo>
                        <a:cubicBezTo>
                          <a:pt x="113" y="369"/>
                          <a:pt x="115" y="369"/>
                          <a:pt x="116" y="369"/>
                        </a:cubicBezTo>
                        <a:cubicBezTo>
                          <a:pt x="117" y="370"/>
                          <a:pt x="119" y="371"/>
                          <a:pt x="119" y="371"/>
                        </a:cubicBezTo>
                        <a:cubicBezTo>
                          <a:pt x="119" y="372"/>
                          <a:pt x="121" y="373"/>
                          <a:pt x="123" y="373"/>
                        </a:cubicBezTo>
                        <a:cubicBezTo>
                          <a:pt x="124" y="373"/>
                          <a:pt x="126" y="374"/>
                          <a:pt x="127" y="376"/>
                        </a:cubicBezTo>
                        <a:cubicBezTo>
                          <a:pt x="128" y="377"/>
                          <a:pt x="129" y="377"/>
                          <a:pt x="130" y="377"/>
                        </a:cubicBezTo>
                        <a:cubicBezTo>
                          <a:pt x="132" y="376"/>
                          <a:pt x="134" y="377"/>
                          <a:pt x="135" y="377"/>
                        </a:cubicBezTo>
                        <a:cubicBezTo>
                          <a:pt x="136" y="378"/>
                          <a:pt x="137" y="380"/>
                          <a:pt x="139" y="380"/>
                        </a:cubicBezTo>
                        <a:cubicBezTo>
                          <a:pt x="141" y="380"/>
                          <a:pt x="144" y="381"/>
                          <a:pt x="144" y="381"/>
                        </a:cubicBezTo>
                        <a:cubicBezTo>
                          <a:pt x="145" y="381"/>
                          <a:pt x="148" y="380"/>
                          <a:pt x="149" y="380"/>
                        </a:cubicBezTo>
                        <a:cubicBezTo>
                          <a:pt x="151" y="380"/>
                          <a:pt x="152" y="379"/>
                          <a:pt x="152" y="377"/>
                        </a:cubicBezTo>
                        <a:cubicBezTo>
                          <a:pt x="152" y="375"/>
                          <a:pt x="155" y="373"/>
                          <a:pt x="157" y="371"/>
                        </a:cubicBezTo>
                        <a:cubicBezTo>
                          <a:pt x="159" y="370"/>
                          <a:pt x="162" y="369"/>
                          <a:pt x="164" y="369"/>
                        </a:cubicBezTo>
                        <a:cubicBezTo>
                          <a:pt x="166" y="370"/>
                          <a:pt x="170" y="371"/>
                          <a:pt x="172" y="371"/>
                        </a:cubicBezTo>
                        <a:cubicBezTo>
                          <a:pt x="175" y="370"/>
                          <a:pt x="178" y="370"/>
                          <a:pt x="179" y="371"/>
                        </a:cubicBezTo>
                        <a:cubicBezTo>
                          <a:pt x="181" y="371"/>
                          <a:pt x="183" y="372"/>
                          <a:pt x="185" y="371"/>
                        </a:cubicBezTo>
                        <a:cubicBezTo>
                          <a:pt x="185" y="371"/>
                          <a:pt x="187" y="369"/>
                          <a:pt x="187" y="368"/>
                        </a:cubicBezTo>
                        <a:cubicBezTo>
                          <a:pt x="188" y="367"/>
                          <a:pt x="189" y="365"/>
                          <a:pt x="191" y="364"/>
                        </a:cubicBezTo>
                        <a:cubicBezTo>
                          <a:pt x="192" y="363"/>
                          <a:pt x="193" y="362"/>
                          <a:pt x="195" y="362"/>
                        </a:cubicBezTo>
                        <a:cubicBezTo>
                          <a:pt x="197" y="362"/>
                          <a:pt x="199" y="362"/>
                          <a:pt x="200" y="361"/>
                        </a:cubicBezTo>
                        <a:cubicBezTo>
                          <a:pt x="201" y="360"/>
                          <a:pt x="203" y="358"/>
                          <a:pt x="204" y="357"/>
                        </a:cubicBezTo>
                        <a:cubicBezTo>
                          <a:pt x="205" y="355"/>
                          <a:pt x="205" y="354"/>
                          <a:pt x="204" y="353"/>
                        </a:cubicBezTo>
                        <a:cubicBezTo>
                          <a:pt x="203" y="352"/>
                          <a:pt x="201" y="351"/>
                          <a:pt x="199" y="350"/>
                        </a:cubicBezTo>
                        <a:cubicBezTo>
                          <a:pt x="198" y="350"/>
                          <a:pt x="195" y="351"/>
                          <a:pt x="193" y="351"/>
                        </a:cubicBezTo>
                        <a:cubicBezTo>
                          <a:pt x="192" y="351"/>
                          <a:pt x="191" y="351"/>
                          <a:pt x="190" y="351"/>
                        </a:cubicBezTo>
                        <a:cubicBezTo>
                          <a:pt x="189" y="351"/>
                          <a:pt x="188" y="350"/>
                          <a:pt x="187" y="349"/>
                        </a:cubicBezTo>
                        <a:cubicBezTo>
                          <a:pt x="186" y="348"/>
                          <a:pt x="187" y="346"/>
                          <a:pt x="189" y="346"/>
                        </a:cubicBezTo>
                        <a:cubicBezTo>
                          <a:pt x="190" y="344"/>
                          <a:pt x="193" y="343"/>
                          <a:pt x="194" y="342"/>
                        </a:cubicBezTo>
                        <a:cubicBezTo>
                          <a:pt x="196" y="341"/>
                          <a:pt x="197" y="339"/>
                          <a:pt x="198" y="338"/>
                        </a:cubicBezTo>
                        <a:cubicBezTo>
                          <a:pt x="198" y="336"/>
                          <a:pt x="198" y="334"/>
                          <a:pt x="198" y="333"/>
                        </a:cubicBezTo>
                        <a:cubicBezTo>
                          <a:pt x="198" y="333"/>
                          <a:pt x="198" y="330"/>
                          <a:pt x="197" y="328"/>
                        </a:cubicBezTo>
                        <a:cubicBezTo>
                          <a:pt x="197" y="327"/>
                          <a:pt x="197" y="324"/>
                          <a:pt x="198" y="323"/>
                        </a:cubicBezTo>
                        <a:cubicBezTo>
                          <a:pt x="198" y="322"/>
                          <a:pt x="200" y="322"/>
                          <a:pt x="203" y="322"/>
                        </a:cubicBezTo>
                        <a:cubicBezTo>
                          <a:pt x="204" y="321"/>
                          <a:pt x="206" y="321"/>
                          <a:pt x="207" y="320"/>
                        </a:cubicBezTo>
                        <a:cubicBezTo>
                          <a:pt x="208" y="319"/>
                          <a:pt x="209" y="317"/>
                          <a:pt x="209" y="316"/>
                        </a:cubicBezTo>
                        <a:cubicBezTo>
                          <a:pt x="209" y="315"/>
                          <a:pt x="210" y="314"/>
                          <a:pt x="212" y="313"/>
                        </a:cubicBezTo>
                        <a:cubicBezTo>
                          <a:pt x="212" y="312"/>
                          <a:pt x="215" y="312"/>
                          <a:pt x="218" y="314"/>
                        </a:cubicBezTo>
                        <a:cubicBezTo>
                          <a:pt x="220" y="314"/>
                          <a:pt x="222" y="314"/>
                          <a:pt x="223" y="314"/>
                        </a:cubicBezTo>
                        <a:cubicBezTo>
                          <a:pt x="224" y="314"/>
                          <a:pt x="226" y="314"/>
                          <a:pt x="227" y="315"/>
                        </a:cubicBezTo>
                        <a:cubicBezTo>
                          <a:pt x="228" y="316"/>
                          <a:pt x="229" y="317"/>
                          <a:pt x="230" y="317"/>
                        </a:cubicBezTo>
                        <a:cubicBezTo>
                          <a:pt x="231" y="317"/>
                          <a:pt x="234" y="317"/>
                          <a:pt x="235" y="318"/>
                        </a:cubicBezTo>
                        <a:cubicBezTo>
                          <a:pt x="237" y="319"/>
                          <a:pt x="238" y="317"/>
                          <a:pt x="238" y="316"/>
                        </a:cubicBezTo>
                        <a:cubicBezTo>
                          <a:pt x="239" y="313"/>
                          <a:pt x="240" y="310"/>
                          <a:pt x="241" y="310"/>
                        </a:cubicBezTo>
                        <a:cubicBezTo>
                          <a:pt x="241" y="310"/>
                          <a:pt x="243" y="310"/>
                          <a:pt x="244" y="310"/>
                        </a:cubicBezTo>
                        <a:cubicBezTo>
                          <a:pt x="245" y="311"/>
                          <a:pt x="246" y="312"/>
                          <a:pt x="248" y="312"/>
                        </a:cubicBezTo>
                        <a:cubicBezTo>
                          <a:pt x="249" y="312"/>
                          <a:pt x="250" y="312"/>
                          <a:pt x="249" y="311"/>
                        </a:cubicBezTo>
                        <a:cubicBezTo>
                          <a:pt x="249" y="309"/>
                          <a:pt x="249" y="308"/>
                          <a:pt x="248" y="307"/>
                        </a:cubicBezTo>
                        <a:cubicBezTo>
                          <a:pt x="248" y="306"/>
                          <a:pt x="248" y="304"/>
                          <a:pt x="249" y="303"/>
                        </a:cubicBezTo>
                        <a:cubicBezTo>
                          <a:pt x="250" y="302"/>
                          <a:pt x="251" y="300"/>
                          <a:pt x="251" y="298"/>
                        </a:cubicBezTo>
                        <a:cubicBezTo>
                          <a:pt x="251" y="297"/>
                          <a:pt x="251" y="295"/>
                          <a:pt x="251" y="293"/>
                        </a:cubicBezTo>
                        <a:cubicBezTo>
                          <a:pt x="252" y="292"/>
                          <a:pt x="253" y="290"/>
                          <a:pt x="253" y="289"/>
                        </a:cubicBezTo>
                        <a:cubicBezTo>
                          <a:pt x="254" y="288"/>
                          <a:pt x="253" y="287"/>
                          <a:pt x="251" y="286"/>
                        </a:cubicBezTo>
                        <a:cubicBezTo>
                          <a:pt x="250" y="286"/>
                          <a:pt x="248" y="286"/>
                          <a:pt x="247" y="286"/>
                        </a:cubicBezTo>
                        <a:cubicBezTo>
                          <a:pt x="246" y="286"/>
                          <a:pt x="245" y="285"/>
                          <a:pt x="245" y="284"/>
                        </a:cubicBezTo>
                        <a:cubicBezTo>
                          <a:pt x="244" y="283"/>
                          <a:pt x="243" y="282"/>
                          <a:pt x="243" y="280"/>
                        </a:cubicBezTo>
                        <a:cubicBezTo>
                          <a:pt x="242" y="278"/>
                          <a:pt x="242" y="276"/>
                          <a:pt x="243" y="274"/>
                        </a:cubicBezTo>
                        <a:cubicBezTo>
                          <a:pt x="243" y="272"/>
                          <a:pt x="241" y="271"/>
                          <a:pt x="240" y="271"/>
                        </a:cubicBezTo>
                        <a:cubicBezTo>
                          <a:pt x="238" y="272"/>
                          <a:pt x="234" y="271"/>
                          <a:pt x="233" y="270"/>
                        </a:cubicBezTo>
                        <a:cubicBezTo>
                          <a:pt x="232" y="270"/>
                          <a:pt x="230" y="268"/>
                          <a:pt x="229" y="268"/>
                        </a:cubicBezTo>
                        <a:cubicBezTo>
                          <a:pt x="227" y="267"/>
                          <a:pt x="227" y="265"/>
                          <a:pt x="227" y="264"/>
                        </a:cubicBezTo>
                        <a:cubicBezTo>
                          <a:pt x="228" y="262"/>
                          <a:pt x="227" y="260"/>
                          <a:pt x="227" y="259"/>
                        </a:cubicBezTo>
                        <a:cubicBezTo>
                          <a:pt x="226" y="257"/>
                          <a:pt x="224" y="256"/>
                          <a:pt x="223" y="256"/>
                        </a:cubicBezTo>
                        <a:cubicBezTo>
                          <a:pt x="222" y="255"/>
                          <a:pt x="220" y="255"/>
                          <a:pt x="219" y="256"/>
                        </a:cubicBezTo>
                        <a:cubicBezTo>
                          <a:pt x="218" y="256"/>
                          <a:pt x="217" y="255"/>
                          <a:pt x="217" y="254"/>
                        </a:cubicBezTo>
                        <a:cubicBezTo>
                          <a:pt x="217" y="253"/>
                          <a:pt x="215" y="252"/>
                          <a:pt x="214" y="253"/>
                        </a:cubicBezTo>
                        <a:cubicBezTo>
                          <a:pt x="213" y="253"/>
                          <a:pt x="211" y="254"/>
                          <a:pt x="210" y="255"/>
                        </a:cubicBezTo>
                        <a:cubicBezTo>
                          <a:pt x="210" y="257"/>
                          <a:pt x="207" y="259"/>
                          <a:pt x="206" y="260"/>
                        </a:cubicBezTo>
                        <a:cubicBezTo>
                          <a:pt x="203" y="261"/>
                          <a:pt x="201" y="262"/>
                          <a:pt x="200" y="262"/>
                        </a:cubicBezTo>
                        <a:cubicBezTo>
                          <a:pt x="199" y="263"/>
                          <a:pt x="197" y="264"/>
                          <a:pt x="196" y="265"/>
                        </a:cubicBezTo>
                        <a:cubicBezTo>
                          <a:pt x="194" y="265"/>
                          <a:pt x="192" y="266"/>
                          <a:pt x="191" y="266"/>
                        </a:cubicBezTo>
                        <a:cubicBezTo>
                          <a:pt x="191" y="266"/>
                          <a:pt x="190" y="265"/>
                          <a:pt x="190" y="264"/>
                        </a:cubicBezTo>
                        <a:cubicBezTo>
                          <a:pt x="190" y="263"/>
                          <a:pt x="190" y="261"/>
                          <a:pt x="189" y="260"/>
                        </a:cubicBezTo>
                        <a:cubicBezTo>
                          <a:pt x="189" y="258"/>
                          <a:pt x="188" y="258"/>
                          <a:pt x="187" y="258"/>
                        </a:cubicBezTo>
                        <a:cubicBezTo>
                          <a:pt x="186" y="257"/>
                          <a:pt x="183" y="257"/>
                          <a:pt x="182" y="257"/>
                        </a:cubicBezTo>
                        <a:cubicBezTo>
                          <a:pt x="181" y="256"/>
                          <a:pt x="178" y="256"/>
                          <a:pt x="176" y="255"/>
                        </a:cubicBezTo>
                        <a:cubicBezTo>
                          <a:pt x="174" y="255"/>
                          <a:pt x="173" y="255"/>
                          <a:pt x="173" y="257"/>
                        </a:cubicBezTo>
                        <a:cubicBezTo>
                          <a:pt x="172" y="259"/>
                          <a:pt x="170" y="261"/>
                          <a:pt x="167" y="261"/>
                        </a:cubicBezTo>
                        <a:cubicBezTo>
                          <a:pt x="165" y="262"/>
                          <a:pt x="164" y="261"/>
                          <a:pt x="164" y="260"/>
                        </a:cubicBezTo>
                        <a:cubicBezTo>
                          <a:pt x="165" y="258"/>
                          <a:pt x="165" y="256"/>
                          <a:pt x="165" y="255"/>
                        </a:cubicBezTo>
                        <a:cubicBezTo>
                          <a:pt x="165" y="253"/>
                          <a:pt x="165" y="251"/>
                          <a:pt x="165" y="251"/>
                        </a:cubicBezTo>
                        <a:cubicBezTo>
                          <a:pt x="164" y="251"/>
                          <a:pt x="163" y="249"/>
                          <a:pt x="163" y="248"/>
                        </a:cubicBezTo>
                        <a:cubicBezTo>
                          <a:pt x="163" y="247"/>
                          <a:pt x="162" y="246"/>
                          <a:pt x="161" y="246"/>
                        </a:cubicBezTo>
                        <a:cubicBezTo>
                          <a:pt x="161" y="245"/>
                          <a:pt x="160" y="243"/>
                          <a:pt x="159" y="241"/>
                        </a:cubicBezTo>
                        <a:cubicBezTo>
                          <a:pt x="158" y="240"/>
                          <a:pt x="159" y="239"/>
                          <a:pt x="160" y="239"/>
                        </a:cubicBezTo>
                        <a:cubicBezTo>
                          <a:pt x="162" y="240"/>
                          <a:pt x="164" y="240"/>
                          <a:pt x="164" y="242"/>
                        </a:cubicBezTo>
                        <a:cubicBezTo>
                          <a:pt x="164" y="243"/>
                          <a:pt x="165" y="245"/>
                          <a:pt x="167" y="245"/>
                        </a:cubicBezTo>
                        <a:cubicBezTo>
                          <a:pt x="168" y="245"/>
                          <a:pt x="171" y="246"/>
                          <a:pt x="173" y="247"/>
                        </a:cubicBezTo>
                        <a:cubicBezTo>
                          <a:pt x="174" y="247"/>
                          <a:pt x="177" y="247"/>
                          <a:pt x="178" y="247"/>
                        </a:cubicBezTo>
                        <a:cubicBezTo>
                          <a:pt x="180" y="247"/>
                          <a:pt x="181" y="248"/>
                          <a:pt x="181" y="249"/>
                        </a:cubicBezTo>
                        <a:cubicBezTo>
                          <a:pt x="181" y="250"/>
                          <a:pt x="183" y="251"/>
                          <a:pt x="184" y="251"/>
                        </a:cubicBezTo>
                        <a:cubicBezTo>
                          <a:pt x="186" y="251"/>
                          <a:pt x="187" y="250"/>
                          <a:pt x="186" y="248"/>
                        </a:cubicBezTo>
                        <a:cubicBezTo>
                          <a:pt x="186" y="247"/>
                          <a:pt x="186" y="244"/>
                          <a:pt x="186" y="243"/>
                        </a:cubicBezTo>
                        <a:cubicBezTo>
                          <a:pt x="186" y="242"/>
                          <a:pt x="187" y="241"/>
                          <a:pt x="188" y="241"/>
                        </a:cubicBezTo>
                        <a:cubicBezTo>
                          <a:pt x="189" y="241"/>
                          <a:pt x="190" y="239"/>
                          <a:pt x="191" y="237"/>
                        </a:cubicBezTo>
                        <a:cubicBezTo>
                          <a:pt x="192" y="236"/>
                          <a:pt x="192" y="234"/>
                          <a:pt x="192" y="232"/>
                        </a:cubicBezTo>
                        <a:cubicBezTo>
                          <a:pt x="191" y="231"/>
                          <a:pt x="190" y="230"/>
                          <a:pt x="188" y="232"/>
                        </a:cubicBezTo>
                        <a:cubicBezTo>
                          <a:pt x="187" y="233"/>
                          <a:pt x="184" y="233"/>
                          <a:pt x="183" y="232"/>
                        </a:cubicBezTo>
                        <a:cubicBezTo>
                          <a:pt x="181" y="231"/>
                          <a:pt x="179" y="231"/>
                          <a:pt x="177" y="230"/>
                        </a:cubicBezTo>
                        <a:cubicBezTo>
                          <a:pt x="176" y="230"/>
                          <a:pt x="173" y="230"/>
                          <a:pt x="171" y="232"/>
                        </a:cubicBezTo>
                        <a:cubicBezTo>
                          <a:pt x="170" y="233"/>
                          <a:pt x="168" y="234"/>
                          <a:pt x="167" y="234"/>
                        </a:cubicBezTo>
                        <a:cubicBezTo>
                          <a:pt x="165" y="234"/>
                          <a:pt x="163" y="234"/>
                          <a:pt x="163" y="234"/>
                        </a:cubicBezTo>
                        <a:cubicBezTo>
                          <a:pt x="161" y="233"/>
                          <a:pt x="160" y="231"/>
                          <a:pt x="160" y="230"/>
                        </a:cubicBezTo>
                        <a:cubicBezTo>
                          <a:pt x="160" y="229"/>
                          <a:pt x="160" y="228"/>
                          <a:pt x="160" y="227"/>
                        </a:cubicBezTo>
                        <a:cubicBezTo>
                          <a:pt x="160" y="226"/>
                          <a:pt x="160" y="225"/>
                          <a:pt x="161" y="224"/>
                        </a:cubicBezTo>
                        <a:cubicBezTo>
                          <a:pt x="161" y="223"/>
                          <a:pt x="160" y="222"/>
                          <a:pt x="158" y="221"/>
                        </a:cubicBezTo>
                        <a:cubicBezTo>
                          <a:pt x="157" y="220"/>
                          <a:pt x="154" y="218"/>
                          <a:pt x="153" y="216"/>
                        </a:cubicBezTo>
                        <a:cubicBezTo>
                          <a:pt x="152" y="214"/>
                          <a:pt x="151" y="211"/>
                          <a:pt x="152" y="209"/>
                        </a:cubicBezTo>
                        <a:cubicBezTo>
                          <a:pt x="153" y="208"/>
                          <a:pt x="154" y="205"/>
                          <a:pt x="154" y="203"/>
                        </a:cubicBezTo>
                        <a:cubicBezTo>
                          <a:pt x="155" y="201"/>
                          <a:pt x="155" y="199"/>
                          <a:pt x="156" y="197"/>
                        </a:cubicBezTo>
                        <a:cubicBezTo>
                          <a:pt x="157" y="197"/>
                          <a:pt x="156" y="195"/>
                          <a:pt x="155" y="195"/>
                        </a:cubicBezTo>
                        <a:cubicBezTo>
                          <a:pt x="153" y="194"/>
                          <a:pt x="153" y="193"/>
                          <a:pt x="153" y="192"/>
                        </a:cubicBezTo>
                        <a:cubicBezTo>
                          <a:pt x="153" y="191"/>
                          <a:pt x="155" y="190"/>
                          <a:pt x="156" y="190"/>
                        </a:cubicBezTo>
                        <a:cubicBezTo>
                          <a:pt x="158" y="191"/>
                          <a:pt x="160" y="191"/>
                          <a:pt x="161" y="191"/>
                        </a:cubicBezTo>
                        <a:cubicBezTo>
                          <a:pt x="163" y="191"/>
                          <a:pt x="167" y="192"/>
                          <a:pt x="168" y="193"/>
                        </a:cubicBezTo>
                        <a:cubicBezTo>
                          <a:pt x="170" y="193"/>
                          <a:pt x="171" y="191"/>
                          <a:pt x="172" y="189"/>
                        </a:cubicBezTo>
                        <a:cubicBezTo>
                          <a:pt x="172" y="188"/>
                          <a:pt x="173" y="185"/>
                          <a:pt x="174" y="184"/>
                        </a:cubicBezTo>
                        <a:cubicBezTo>
                          <a:pt x="175" y="183"/>
                          <a:pt x="174" y="181"/>
                          <a:pt x="174" y="178"/>
                        </a:cubicBezTo>
                        <a:cubicBezTo>
                          <a:pt x="173" y="176"/>
                          <a:pt x="171" y="173"/>
                          <a:pt x="171" y="172"/>
                        </a:cubicBezTo>
                        <a:cubicBezTo>
                          <a:pt x="170" y="173"/>
                          <a:pt x="169" y="170"/>
                          <a:pt x="169" y="167"/>
                        </a:cubicBezTo>
                        <a:cubicBezTo>
                          <a:pt x="169" y="166"/>
                          <a:pt x="169" y="162"/>
                          <a:pt x="169" y="160"/>
                        </a:cubicBezTo>
                        <a:cubicBezTo>
                          <a:pt x="169" y="158"/>
                          <a:pt x="170" y="156"/>
                          <a:pt x="171" y="156"/>
                        </a:cubicBezTo>
                        <a:cubicBezTo>
                          <a:pt x="172" y="156"/>
                          <a:pt x="172" y="156"/>
                          <a:pt x="172" y="155"/>
                        </a:cubicBezTo>
                        <a:cubicBezTo>
                          <a:pt x="172" y="154"/>
                          <a:pt x="172" y="152"/>
                          <a:pt x="172" y="150"/>
                        </a:cubicBezTo>
                        <a:cubicBezTo>
                          <a:pt x="172" y="150"/>
                          <a:pt x="172" y="147"/>
                          <a:pt x="172" y="145"/>
                        </a:cubicBezTo>
                        <a:cubicBezTo>
                          <a:pt x="172" y="145"/>
                          <a:pt x="173" y="143"/>
                          <a:pt x="174" y="142"/>
                        </a:cubicBezTo>
                        <a:cubicBezTo>
                          <a:pt x="175" y="141"/>
                          <a:pt x="178" y="141"/>
                          <a:pt x="179" y="141"/>
                        </a:cubicBezTo>
                        <a:cubicBezTo>
                          <a:pt x="180" y="141"/>
                          <a:pt x="182" y="141"/>
                          <a:pt x="184" y="141"/>
                        </a:cubicBezTo>
                        <a:cubicBezTo>
                          <a:pt x="185" y="141"/>
                          <a:pt x="187" y="141"/>
                          <a:pt x="188" y="141"/>
                        </a:cubicBezTo>
                        <a:cubicBezTo>
                          <a:pt x="189" y="141"/>
                          <a:pt x="191" y="141"/>
                          <a:pt x="192" y="141"/>
                        </a:cubicBezTo>
                        <a:cubicBezTo>
                          <a:pt x="194" y="141"/>
                          <a:pt x="195" y="139"/>
                          <a:pt x="195" y="136"/>
                        </a:cubicBezTo>
                        <a:cubicBezTo>
                          <a:pt x="195" y="134"/>
                          <a:pt x="196" y="131"/>
                          <a:pt x="195" y="130"/>
                        </a:cubicBezTo>
                        <a:cubicBezTo>
                          <a:pt x="195" y="128"/>
                          <a:pt x="195" y="125"/>
                          <a:pt x="196" y="124"/>
                        </a:cubicBezTo>
                        <a:cubicBezTo>
                          <a:pt x="197" y="124"/>
                          <a:pt x="197" y="121"/>
                          <a:pt x="195" y="119"/>
                        </a:cubicBezTo>
                        <a:cubicBezTo>
                          <a:pt x="194" y="118"/>
                          <a:pt x="191" y="115"/>
                          <a:pt x="188" y="114"/>
                        </a:cubicBezTo>
                        <a:cubicBezTo>
                          <a:pt x="186" y="113"/>
                          <a:pt x="185" y="111"/>
                          <a:pt x="187" y="110"/>
                        </a:cubicBezTo>
                        <a:cubicBezTo>
                          <a:pt x="189" y="109"/>
                          <a:pt x="191" y="108"/>
                          <a:pt x="192" y="106"/>
                        </a:cubicBezTo>
                        <a:cubicBezTo>
                          <a:pt x="192" y="105"/>
                          <a:pt x="193" y="103"/>
                          <a:pt x="193" y="100"/>
                        </a:cubicBezTo>
                        <a:cubicBezTo>
                          <a:pt x="193" y="98"/>
                          <a:pt x="193" y="95"/>
                          <a:pt x="193" y="93"/>
                        </a:cubicBezTo>
                        <a:cubicBezTo>
                          <a:pt x="194" y="91"/>
                          <a:pt x="194" y="88"/>
                          <a:pt x="194" y="86"/>
                        </a:cubicBezTo>
                        <a:cubicBezTo>
                          <a:pt x="194" y="85"/>
                          <a:pt x="195" y="82"/>
                          <a:pt x="195" y="80"/>
                        </a:cubicBezTo>
                        <a:cubicBezTo>
                          <a:pt x="195" y="78"/>
                          <a:pt x="194" y="75"/>
                          <a:pt x="194" y="74"/>
                        </a:cubicBezTo>
                        <a:cubicBezTo>
                          <a:pt x="193" y="72"/>
                          <a:pt x="193" y="70"/>
                          <a:pt x="194" y="68"/>
                        </a:cubicBezTo>
                        <a:cubicBezTo>
                          <a:pt x="195" y="66"/>
                          <a:pt x="196" y="63"/>
                          <a:pt x="198" y="62"/>
                        </a:cubicBezTo>
                        <a:cubicBezTo>
                          <a:pt x="199" y="60"/>
                          <a:pt x="203" y="58"/>
                          <a:pt x="203" y="57"/>
                        </a:cubicBezTo>
                        <a:cubicBezTo>
                          <a:pt x="205" y="55"/>
                          <a:pt x="207" y="53"/>
                          <a:pt x="207" y="52"/>
                        </a:cubicBezTo>
                        <a:cubicBezTo>
                          <a:pt x="207" y="51"/>
                          <a:pt x="207" y="51"/>
                          <a:pt x="205" y="51"/>
                        </a:cubicBezTo>
                        <a:cubicBezTo>
                          <a:pt x="204" y="51"/>
                          <a:pt x="203" y="51"/>
                          <a:pt x="202" y="50"/>
                        </a:cubicBezTo>
                        <a:cubicBezTo>
                          <a:pt x="200" y="49"/>
                          <a:pt x="198" y="48"/>
                          <a:pt x="197" y="47"/>
                        </a:cubicBezTo>
                        <a:cubicBezTo>
                          <a:pt x="196" y="47"/>
                          <a:pt x="196" y="44"/>
                          <a:pt x="197" y="42"/>
                        </a:cubicBezTo>
                        <a:cubicBezTo>
                          <a:pt x="198" y="41"/>
                          <a:pt x="199" y="38"/>
                          <a:pt x="200" y="36"/>
                        </a:cubicBezTo>
                        <a:cubicBezTo>
                          <a:pt x="201" y="35"/>
                          <a:pt x="203" y="34"/>
                          <a:pt x="204" y="33"/>
                        </a:cubicBezTo>
                        <a:cubicBezTo>
                          <a:pt x="206" y="32"/>
                          <a:pt x="207" y="30"/>
                          <a:pt x="207" y="29"/>
                        </a:cubicBezTo>
                        <a:cubicBezTo>
                          <a:pt x="207" y="28"/>
                          <a:pt x="206" y="26"/>
                          <a:pt x="205" y="25"/>
                        </a:cubicBezTo>
                        <a:cubicBezTo>
                          <a:pt x="205" y="24"/>
                          <a:pt x="204" y="23"/>
                          <a:pt x="204" y="21"/>
                        </a:cubicBezTo>
                        <a:cubicBezTo>
                          <a:pt x="205" y="20"/>
                          <a:pt x="205" y="18"/>
                          <a:pt x="205" y="17"/>
                        </a:cubicBezTo>
                        <a:cubicBezTo>
                          <a:pt x="205" y="15"/>
                          <a:pt x="204" y="13"/>
                          <a:pt x="203" y="12"/>
                        </a:cubicBezTo>
                        <a:cubicBezTo>
                          <a:pt x="202" y="10"/>
                          <a:pt x="200" y="9"/>
                          <a:pt x="199" y="10"/>
                        </a:cubicBezTo>
                        <a:cubicBezTo>
                          <a:pt x="198" y="11"/>
                          <a:pt x="196" y="10"/>
                          <a:pt x="195" y="9"/>
                        </a:cubicBezTo>
                        <a:cubicBezTo>
                          <a:pt x="194" y="9"/>
                          <a:pt x="193" y="7"/>
                          <a:pt x="192" y="6"/>
                        </a:cubicBezTo>
                        <a:cubicBezTo>
                          <a:pt x="191" y="5"/>
                          <a:pt x="190" y="4"/>
                          <a:pt x="190" y="2"/>
                        </a:cubicBezTo>
                        <a:cubicBezTo>
                          <a:pt x="190" y="0"/>
                          <a:pt x="188" y="0"/>
                          <a:pt x="187" y="2"/>
                        </a:cubicBezTo>
                        <a:cubicBezTo>
                          <a:pt x="185" y="4"/>
                          <a:pt x="184" y="5"/>
                          <a:pt x="184" y="7"/>
                        </a:cubicBezTo>
                        <a:cubicBezTo>
                          <a:pt x="184" y="9"/>
                          <a:pt x="184" y="10"/>
                          <a:pt x="183" y="10"/>
                        </a:cubicBezTo>
                        <a:cubicBezTo>
                          <a:pt x="182" y="9"/>
                          <a:pt x="181" y="11"/>
                          <a:pt x="178" y="11"/>
                        </a:cubicBezTo>
                        <a:cubicBezTo>
                          <a:pt x="176" y="13"/>
                          <a:pt x="173" y="16"/>
                          <a:pt x="171" y="17"/>
                        </a:cubicBezTo>
                        <a:cubicBezTo>
                          <a:pt x="168" y="18"/>
                          <a:pt x="167" y="21"/>
                          <a:pt x="167" y="22"/>
                        </a:cubicBezTo>
                        <a:cubicBezTo>
                          <a:pt x="167" y="24"/>
                          <a:pt x="166" y="26"/>
                          <a:pt x="166" y="27"/>
                        </a:cubicBezTo>
                        <a:cubicBezTo>
                          <a:pt x="166" y="29"/>
                          <a:pt x="165" y="30"/>
                          <a:pt x="165" y="31"/>
                        </a:cubicBezTo>
                        <a:cubicBezTo>
                          <a:pt x="164" y="32"/>
                          <a:pt x="162" y="32"/>
                          <a:pt x="161" y="31"/>
                        </a:cubicBezTo>
                        <a:cubicBezTo>
                          <a:pt x="160" y="31"/>
                          <a:pt x="159" y="32"/>
                          <a:pt x="159" y="33"/>
                        </a:cubicBezTo>
                        <a:cubicBezTo>
                          <a:pt x="159" y="35"/>
                          <a:pt x="158" y="37"/>
                          <a:pt x="157" y="37"/>
                        </a:cubicBezTo>
                        <a:cubicBezTo>
                          <a:pt x="156" y="37"/>
                          <a:pt x="155" y="38"/>
                          <a:pt x="154" y="39"/>
                        </a:cubicBezTo>
                        <a:cubicBezTo>
                          <a:pt x="153" y="40"/>
                          <a:pt x="152" y="42"/>
                          <a:pt x="150" y="43"/>
                        </a:cubicBezTo>
                        <a:cubicBezTo>
                          <a:pt x="149" y="44"/>
                          <a:pt x="146" y="44"/>
                          <a:pt x="144" y="42"/>
                        </a:cubicBezTo>
                        <a:cubicBezTo>
                          <a:pt x="143" y="41"/>
                          <a:pt x="140" y="42"/>
                          <a:pt x="138" y="43"/>
                        </a:cubicBezTo>
                        <a:cubicBezTo>
                          <a:pt x="136" y="44"/>
                          <a:pt x="134" y="46"/>
                          <a:pt x="134" y="46"/>
                        </a:cubicBezTo>
                        <a:cubicBezTo>
                          <a:pt x="134" y="48"/>
                          <a:pt x="134" y="51"/>
                          <a:pt x="134" y="52"/>
                        </a:cubicBezTo>
                        <a:cubicBezTo>
                          <a:pt x="134" y="54"/>
                          <a:pt x="134" y="57"/>
                          <a:pt x="136" y="58"/>
                        </a:cubicBezTo>
                        <a:cubicBezTo>
                          <a:pt x="137" y="59"/>
                          <a:pt x="136" y="60"/>
                          <a:pt x="135" y="60"/>
                        </a:cubicBezTo>
                        <a:cubicBezTo>
                          <a:pt x="133" y="60"/>
                          <a:pt x="130" y="60"/>
                          <a:pt x="128" y="60"/>
                        </a:cubicBezTo>
                        <a:cubicBezTo>
                          <a:pt x="126" y="60"/>
                          <a:pt x="122" y="60"/>
                          <a:pt x="122" y="61"/>
                        </a:cubicBezTo>
                        <a:cubicBezTo>
                          <a:pt x="120" y="61"/>
                          <a:pt x="116" y="62"/>
                          <a:pt x="114" y="62"/>
                        </a:cubicBezTo>
                        <a:cubicBezTo>
                          <a:pt x="111" y="62"/>
                          <a:pt x="107" y="61"/>
                          <a:pt x="105" y="62"/>
                        </a:cubicBezTo>
                        <a:cubicBezTo>
                          <a:pt x="104" y="61"/>
                          <a:pt x="102" y="60"/>
                          <a:pt x="101" y="60"/>
                        </a:cubicBezTo>
                        <a:cubicBezTo>
                          <a:pt x="100" y="59"/>
                          <a:pt x="98" y="57"/>
                          <a:pt x="97" y="56"/>
                        </a:cubicBezTo>
                        <a:cubicBezTo>
                          <a:pt x="96" y="54"/>
                          <a:pt x="94" y="54"/>
                          <a:pt x="93" y="56"/>
                        </a:cubicBezTo>
                        <a:cubicBezTo>
                          <a:pt x="91" y="57"/>
                          <a:pt x="90" y="59"/>
                          <a:pt x="91" y="61"/>
                        </a:cubicBezTo>
                        <a:cubicBezTo>
                          <a:pt x="91" y="62"/>
                          <a:pt x="91" y="64"/>
                          <a:pt x="92" y="66"/>
                        </a:cubicBezTo>
                        <a:cubicBezTo>
                          <a:pt x="93" y="67"/>
                          <a:pt x="93" y="69"/>
                          <a:pt x="93" y="70"/>
                        </a:cubicBezTo>
                        <a:cubicBezTo>
                          <a:pt x="93" y="71"/>
                          <a:pt x="93" y="74"/>
                          <a:pt x="94" y="75"/>
                        </a:cubicBezTo>
                        <a:cubicBezTo>
                          <a:pt x="95" y="76"/>
                          <a:pt x="95" y="78"/>
                          <a:pt x="94" y="80"/>
                        </a:cubicBezTo>
                        <a:cubicBezTo>
                          <a:pt x="93" y="81"/>
                          <a:pt x="91" y="83"/>
                          <a:pt x="89" y="82"/>
                        </a:cubicBezTo>
                        <a:cubicBezTo>
                          <a:pt x="87" y="82"/>
                          <a:pt x="83" y="82"/>
                          <a:pt x="82" y="82"/>
                        </a:cubicBezTo>
                        <a:cubicBezTo>
                          <a:pt x="80" y="82"/>
                          <a:pt x="77" y="83"/>
                          <a:pt x="75" y="83"/>
                        </a:cubicBezTo>
                        <a:cubicBezTo>
                          <a:pt x="74" y="82"/>
                          <a:pt x="73" y="84"/>
                          <a:pt x="72" y="84"/>
                        </a:cubicBezTo>
                        <a:cubicBezTo>
                          <a:pt x="71" y="86"/>
                          <a:pt x="69" y="87"/>
                          <a:pt x="67" y="87"/>
                        </a:cubicBezTo>
                        <a:cubicBezTo>
                          <a:pt x="67" y="87"/>
                          <a:pt x="65" y="85"/>
                          <a:pt x="64" y="85"/>
                        </a:cubicBezTo>
                        <a:cubicBezTo>
                          <a:pt x="63" y="84"/>
                          <a:pt x="60" y="82"/>
                          <a:pt x="58" y="82"/>
                        </a:cubicBezTo>
                        <a:cubicBezTo>
                          <a:pt x="57" y="82"/>
                          <a:pt x="55" y="84"/>
                          <a:pt x="54" y="86"/>
                        </a:cubicBezTo>
                        <a:cubicBezTo>
                          <a:pt x="52" y="87"/>
                          <a:pt x="51" y="90"/>
                          <a:pt x="51" y="91"/>
                        </a:cubicBezTo>
                        <a:cubicBezTo>
                          <a:pt x="51" y="93"/>
                          <a:pt x="49" y="94"/>
                          <a:pt x="48" y="94"/>
                        </a:cubicBezTo>
                        <a:cubicBezTo>
                          <a:pt x="47" y="94"/>
                          <a:pt x="45" y="95"/>
                          <a:pt x="43" y="96"/>
                        </a:cubicBezTo>
                        <a:cubicBezTo>
                          <a:pt x="42" y="97"/>
                          <a:pt x="39" y="99"/>
                          <a:pt x="37" y="100"/>
                        </a:cubicBezTo>
                        <a:cubicBezTo>
                          <a:pt x="35" y="102"/>
                          <a:pt x="33" y="103"/>
                          <a:pt x="32" y="102"/>
                        </a:cubicBezTo>
                        <a:cubicBezTo>
                          <a:pt x="31" y="101"/>
                          <a:pt x="28" y="101"/>
                          <a:pt x="26" y="102"/>
                        </a:cubicBezTo>
                        <a:cubicBezTo>
                          <a:pt x="24" y="102"/>
                          <a:pt x="20" y="103"/>
                          <a:pt x="18" y="104"/>
                        </a:cubicBezTo>
                        <a:cubicBezTo>
                          <a:pt x="15" y="106"/>
                          <a:pt x="15" y="108"/>
                          <a:pt x="17" y="109"/>
                        </a:cubicBezTo>
                        <a:cubicBezTo>
                          <a:pt x="20" y="110"/>
                          <a:pt x="20" y="113"/>
                          <a:pt x="19" y="114"/>
                        </a:cubicBezTo>
                        <a:cubicBezTo>
                          <a:pt x="18" y="116"/>
                          <a:pt x="20" y="118"/>
                          <a:pt x="21" y="119"/>
                        </a:cubicBezTo>
                        <a:cubicBezTo>
                          <a:pt x="24" y="119"/>
                          <a:pt x="27" y="121"/>
                          <a:pt x="27" y="123"/>
                        </a:cubicBezTo>
                        <a:cubicBezTo>
                          <a:pt x="28" y="124"/>
                          <a:pt x="28" y="127"/>
                          <a:pt x="27" y="129"/>
                        </a:cubicBezTo>
                        <a:cubicBezTo>
                          <a:pt x="26" y="130"/>
                          <a:pt x="24" y="134"/>
                          <a:pt x="23" y="136"/>
                        </a:cubicBezTo>
                        <a:cubicBezTo>
                          <a:pt x="22" y="137"/>
                          <a:pt x="22" y="141"/>
                          <a:pt x="21" y="142"/>
                        </a:cubicBezTo>
                        <a:cubicBezTo>
                          <a:pt x="21" y="144"/>
                          <a:pt x="20" y="147"/>
                          <a:pt x="19" y="147"/>
                        </a:cubicBezTo>
                        <a:cubicBezTo>
                          <a:pt x="19" y="148"/>
                          <a:pt x="17" y="148"/>
                          <a:pt x="15" y="149"/>
                        </a:cubicBezTo>
                        <a:cubicBezTo>
                          <a:pt x="14" y="149"/>
                          <a:pt x="12" y="149"/>
                          <a:pt x="12" y="149"/>
                        </a:cubicBezTo>
                        <a:cubicBezTo>
                          <a:pt x="11" y="148"/>
                          <a:pt x="9" y="148"/>
                          <a:pt x="9" y="148"/>
                        </a:cubicBezTo>
                        <a:cubicBezTo>
                          <a:pt x="8" y="149"/>
                          <a:pt x="7" y="150"/>
                          <a:pt x="6" y="151"/>
                        </a:cubicBezTo>
                        <a:cubicBezTo>
                          <a:pt x="5" y="152"/>
                          <a:pt x="6" y="154"/>
                          <a:pt x="8" y="155"/>
                        </a:cubicBezTo>
                        <a:cubicBezTo>
                          <a:pt x="10" y="154"/>
                          <a:pt x="12" y="156"/>
                          <a:pt x="13" y="158"/>
                        </a:cubicBezTo>
                        <a:cubicBezTo>
                          <a:pt x="13" y="159"/>
                          <a:pt x="13" y="161"/>
                          <a:pt x="12" y="162"/>
                        </a:cubicBezTo>
                        <a:cubicBezTo>
                          <a:pt x="12" y="163"/>
                          <a:pt x="12" y="166"/>
                          <a:pt x="13" y="169"/>
                        </a:cubicBezTo>
                        <a:cubicBezTo>
                          <a:pt x="14" y="172"/>
                          <a:pt x="14" y="175"/>
                          <a:pt x="13" y="176"/>
                        </a:cubicBezTo>
                        <a:cubicBezTo>
                          <a:pt x="12" y="176"/>
                          <a:pt x="11" y="177"/>
                          <a:pt x="11" y="178"/>
                        </a:cubicBezTo>
                        <a:cubicBezTo>
                          <a:pt x="11" y="179"/>
                          <a:pt x="10" y="182"/>
                          <a:pt x="10" y="183"/>
                        </a:cubicBezTo>
                        <a:cubicBezTo>
                          <a:pt x="11" y="185"/>
                          <a:pt x="10" y="188"/>
                          <a:pt x="9" y="188"/>
                        </a:cubicBezTo>
                        <a:cubicBezTo>
                          <a:pt x="8" y="189"/>
                          <a:pt x="5" y="192"/>
                          <a:pt x="3" y="194"/>
                        </a:cubicBezTo>
                        <a:cubicBezTo>
                          <a:pt x="1" y="196"/>
                          <a:pt x="0" y="198"/>
                          <a:pt x="1" y="199"/>
                        </a:cubicBezTo>
                        <a:cubicBezTo>
                          <a:pt x="1" y="199"/>
                          <a:pt x="1" y="199"/>
                          <a:pt x="2" y="199"/>
                        </a:cubicBezTo>
                        <a:cubicBezTo>
                          <a:pt x="4" y="200"/>
                          <a:pt x="4" y="200"/>
                          <a:pt x="2" y="201"/>
                        </a:cubicBezTo>
                        <a:cubicBezTo>
                          <a:pt x="1" y="202"/>
                          <a:pt x="0" y="203"/>
                          <a:pt x="0" y="204"/>
                        </a:cubicBezTo>
                        <a:cubicBezTo>
                          <a:pt x="0" y="205"/>
                          <a:pt x="2" y="205"/>
                          <a:pt x="3" y="205"/>
                        </a:cubicBezTo>
                        <a:cubicBezTo>
                          <a:pt x="4" y="206"/>
                          <a:pt x="6" y="207"/>
                          <a:pt x="7" y="209"/>
                        </a:cubicBezTo>
                        <a:cubicBezTo>
                          <a:pt x="8" y="210"/>
                          <a:pt x="9" y="211"/>
                          <a:pt x="9" y="212"/>
                        </a:cubicBezTo>
                        <a:cubicBezTo>
                          <a:pt x="9" y="213"/>
                          <a:pt x="9" y="214"/>
                          <a:pt x="10" y="214"/>
                        </a:cubicBezTo>
                        <a:cubicBezTo>
                          <a:pt x="11" y="214"/>
                          <a:pt x="11" y="215"/>
                          <a:pt x="11" y="215"/>
                        </a:cubicBezTo>
                        <a:cubicBezTo>
                          <a:pt x="11" y="216"/>
                          <a:pt x="11" y="218"/>
                          <a:pt x="13" y="218"/>
                        </a:cubicBezTo>
                        <a:cubicBezTo>
                          <a:pt x="14" y="218"/>
                          <a:pt x="14" y="220"/>
                          <a:pt x="14" y="221"/>
                        </a:cubicBezTo>
                        <a:cubicBezTo>
                          <a:pt x="14" y="223"/>
                          <a:pt x="15" y="226"/>
                          <a:pt x="15" y="227"/>
                        </a:cubicBezTo>
                        <a:cubicBezTo>
                          <a:pt x="15" y="229"/>
                          <a:pt x="15" y="231"/>
                          <a:pt x="15" y="233"/>
                        </a:cubicBezTo>
                        <a:cubicBezTo>
                          <a:pt x="16" y="235"/>
                          <a:pt x="17" y="238"/>
                          <a:pt x="18" y="240"/>
                        </a:cubicBezTo>
                        <a:cubicBezTo>
                          <a:pt x="19" y="241"/>
                          <a:pt x="19" y="244"/>
                          <a:pt x="19" y="245"/>
                        </a:cubicBezTo>
                        <a:cubicBezTo>
                          <a:pt x="19" y="247"/>
                          <a:pt x="20" y="248"/>
                          <a:pt x="21" y="249"/>
                        </a:cubicBezTo>
                        <a:cubicBezTo>
                          <a:pt x="22" y="250"/>
                          <a:pt x="24" y="252"/>
                          <a:pt x="24" y="253"/>
                        </a:cubicBezTo>
                        <a:cubicBezTo>
                          <a:pt x="25" y="255"/>
                          <a:pt x="25" y="257"/>
                          <a:pt x="25" y="258"/>
                        </a:cubicBezTo>
                        <a:cubicBezTo>
                          <a:pt x="25" y="259"/>
                          <a:pt x="25" y="261"/>
                          <a:pt x="26" y="262"/>
                        </a:cubicBezTo>
                        <a:cubicBezTo>
                          <a:pt x="26" y="263"/>
                          <a:pt x="27" y="265"/>
                          <a:pt x="27" y="266"/>
                        </a:cubicBezTo>
                        <a:cubicBezTo>
                          <a:pt x="27" y="267"/>
                          <a:pt x="27" y="268"/>
                          <a:pt x="27" y="270"/>
                        </a:cubicBezTo>
                        <a:cubicBezTo>
                          <a:pt x="27" y="271"/>
                          <a:pt x="27" y="273"/>
                          <a:pt x="27" y="273"/>
                        </a:cubicBezTo>
                        <a:cubicBezTo>
                          <a:pt x="27" y="274"/>
                          <a:pt x="28" y="275"/>
                          <a:pt x="28" y="276"/>
                        </a:cubicBezTo>
                        <a:cubicBezTo>
                          <a:pt x="28" y="276"/>
                          <a:pt x="28" y="277"/>
                          <a:pt x="28" y="278"/>
                        </a:cubicBezTo>
                        <a:cubicBezTo>
                          <a:pt x="28" y="279"/>
                          <a:pt x="28" y="281"/>
                          <a:pt x="28" y="283"/>
                        </a:cubicBezTo>
                        <a:cubicBezTo>
                          <a:pt x="29" y="285"/>
                          <a:pt x="29" y="289"/>
                          <a:pt x="30" y="290"/>
                        </a:cubicBezTo>
                        <a:cubicBezTo>
                          <a:pt x="30" y="293"/>
                          <a:pt x="30" y="296"/>
                          <a:pt x="31" y="298"/>
                        </a:cubicBezTo>
                        <a:cubicBezTo>
                          <a:pt x="31" y="300"/>
                          <a:pt x="31" y="303"/>
                          <a:pt x="32" y="305"/>
                        </a:cubicBezTo>
                        <a:cubicBezTo>
                          <a:pt x="32" y="307"/>
                          <a:pt x="32" y="307"/>
                          <a:pt x="32" y="307"/>
                        </a:cubicBezTo>
                        <a:cubicBezTo>
                          <a:pt x="33" y="311"/>
                          <a:pt x="37" y="314"/>
                          <a:pt x="40" y="315"/>
                        </a:cubicBezTo>
                        <a:cubicBezTo>
                          <a:pt x="42" y="315"/>
                          <a:pt x="45" y="316"/>
                          <a:pt x="46" y="317"/>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3" name="Freeform 7"/>
                  <p:cNvSpPr>
                    <a:spLocks/>
                  </p:cNvSpPr>
                  <p:nvPr/>
                </p:nvSpPr>
                <p:spPr bwMode="auto">
                  <a:xfrm>
                    <a:off x="3680812" y="3894973"/>
                    <a:ext cx="85484" cy="114627"/>
                  </a:xfrm>
                  <a:custGeom>
                    <a:avLst/>
                    <a:gdLst/>
                    <a:ahLst/>
                    <a:cxnLst>
                      <a:cxn ang="0">
                        <a:pos x="33" y="42"/>
                      </a:cxn>
                      <a:cxn ang="0">
                        <a:pos x="34" y="36"/>
                      </a:cxn>
                      <a:cxn ang="0">
                        <a:pos x="35" y="31"/>
                      </a:cxn>
                      <a:cxn ang="0">
                        <a:pos x="37" y="29"/>
                      </a:cxn>
                      <a:cxn ang="0">
                        <a:pos x="37" y="22"/>
                      </a:cxn>
                      <a:cxn ang="0">
                        <a:pos x="36" y="15"/>
                      </a:cxn>
                      <a:cxn ang="0">
                        <a:pos x="37" y="11"/>
                      </a:cxn>
                      <a:cxn ang="0">
                        <a:pos x="32" y="8"/>
                      </a:cxn>
                      <a:cxn ang="0">
                        <a:pos x="25" y="7"/>
                      </a:cxn>
                      <a:cxn ang="0">
                        <a:pos x="19" y="7"/>
                      </a:cxn>
                      <a:cxn ang="0">
                        <a:pos x="15" y="5"/>
                      </a:cxn>
                      <a:cxn ang="0">
                        <a:pos x="13" y="1"/>
                      </a:cxn>
                      <a:cxn ang="0">
                        <a:pos x="5" y="0"/>
                      </a:cxn>
                      <a:cxn ang="0">
                        <a:pos x="0" y="3"/>
                      </a:cxn>
                      <a:cxn ang="0">
                        <a:pos x="0" y="4"/>
                      </a:cxn>
                      <a:cxn ang="0">
                        <a:pos x="2" y="8"/>
                      </a:cxn>
                      <a:cxn ang="0">
                        <a:pos x="5" y="13"/>
                      </a:cxn>
                      <a:cxn ang="0">
                        <a:pos x="6" y="19"/>
                      </a:cxn>
                      <a:cxn ang="0">
                        <a:pos x="9" y="23"/>
                      </a:cxn>
                      <a:cxn ang="0">
                        <a:pos x="12" y="28"/>
                      </a:cxn>
                      <a:cxn ang="0">
                        <a:pos x="14" y="34"/>
                      </a:cxn>
                      <a:cxn ang="0">
                        <a:pos x="13" y="39"/>
                      </a:cxn>
                      <a:cxn ang="0">
                        <a:pos x="15" y="41"/>
                      </a:cxn>
                      <a:cxn ang="0">
                        <a:pos x="17" y="44"/>
                      </a:cxn>
                      <a:cxn ang="0">
                        <a:pos x="18" y="47"/>
                      </a:cxn>
                      <a:cxn ang="0">
                        <a:pos x="19" y="49"/>
                      </a:cxn>
                      <a:cxn ang="0">
                        <a:pos x="20" y="50"/>
                      </a:cxn>
                      <a:cxn ang="0">
                        <a:pos x="26" y="47"/>
                      </a:cxn>
                      <a:cxn ang="0">
                        <a:pos x="33" y="42"/>
                      </a:cxn>
                    </a:cxnLst>
                    <a:rect l="0" t="0" r="r" b="b"/>
                    <a:pathLst>
                      <a:path w="38" h="50">
                        <a:moveTo>
                          <a:pt x="33" y="42"/>
                        </a:moveTo>
                        <a:cubicBezTo>
                          <a:pt x="33" y="41"/>
                          <a:pt x="34" y="38"/>
                          <a:pt x="34" y="36"/>
                        </a:cubicBezTo>
                        <a:cubicBezTo>
                          <a:pt x="34" y="35"/>
                          <a:pt x="35" y="32"/>
                          <a:pt x="35" y="31"/>
                        </a:cubicBezTo>
                        <a:cubicBezTo>
                          <a:pt x="35" y="31"/>
                          <a:pt x="36" y="30"/>
                          <a:pt x="37" y="29"/>
                        </a:cubicBezTo>
                        <a:cubicBezTo>
                          <a:pt x="38" y="28"/>
                          <a:pt x="38" y="25"/>
                          <a:pt x="37" y="22"/>
                        </a:cubicBezTo>
                        <a:cubicBezTo>
                          <a:pt x="36" y="20"/>
                          <a:pt x="36" y="16"/>
                          <a:pt x="36" y="15"/>
                        </a:cubicBezTo>
                        <a:cubicBezTo>
                          <a:pt x="37" y="15"/>
                          <a:pt x="37" y="12"/>
                          <a:pt x="37" y="11"/>
                        </a:cubicBezTo>
                        <a:cubicBezTo>
                          <a:pt x="36" y="9"/>
                          <a:pt x="34" y="8"/>
                          <a:pt x="32" y="8"/>
                        </a:cubicBezTo>
                        <a:cubicBezTo>
                          <a:pt x="29" y="7"/>
                          <a:pt x="26" y="7"/>
                          <a:pt x="25" y="7"/>
                        </a:cubicBezTo>
                        <a:cubicBezTo>
                          <a:pt x="23" y="8"/>
                          <a:pt x="21" y="8"/>
                          <a:pt x="19" y="7"/>
                        </a:cubicBezTo>
                        <a:cubicBezTo>
                          <a:pt x="17" y="7"/>
                          <a:pt x="15" y="6"/>
                          <a:pt x="15" y="5"/>
                        </a:cubicBezTo>
                        <a:cubicBezTo>
                          <a:pt x="15" y="3"/>
                          <a:pt x="13" y="2"/>
                          <a:pt x="13" y="1"/>
                        </a:cubicBezTo>
                        <a:cubicBezTo>
                          <a:pt x="11" y="1"/>
                          <a:pt x="7" y="0"/>
                          <a:pt x="5" y="0"/>
                        </a:cubicBezTo>
                        <a:cubicBezTo>
                          <a:pt x="2" y="1"/>
                          <a:pt x="0" y="2"/>
                          <a:pt x="0" y="3"/>
                        </a:cubicBezTo>
                        <a:cubicBezTo>
                          <a:pt x="0" y="3"/>
                          <a:pt x="0" y="3"/>
                          <a:pt x="0" y="4"/>
                        </a:cubicBezTo>
                        <a:cubicBezTo>
                          <a:pt x="1" y="4"/>
                          <a:pt x="1" y="6"/>
                          <a:pt x="2" y="8"/>
                        </a:cubicBezTo>
                        <a:cubicBezTo>
                          <a:pt x="3" y="9"/>
                          <a:pt x="4" y="11"/>
                          <a:pt x="5" y="13"/>
                        </a:cubicBezTo>
                        <a:cubicBezTo>
                          <a:pt x="5" y="15"/>
                          <a:pt x="6" y="17"/>
                          <a:pt x="6" y="19"/>
                        </a:cubicBezTo>
                        <a:cubicBezTo>
                          <a:pt x="7" y="19"/>
                          <a:pt x="8" y="22"/>
                          <a:pt x="9" y="23"/>
                        </a:cubicBezTo>
                        <a:cubicBezTo>
                          <a:pt x="10" y="24"/>
                          <a:pt x="11" y="27"/>
                          <a:pt x="12" y="28"/>
                        </a:cubicBezTo>
                        <a:cubicBezTo>
                          <a:pt x="13" y="29"/>
                          <a:pt x="14" y="32"/>
                          <a:pt x="14" y="34"/>
                        </a:cubicBezTo>
                        <a:cubicBezTo>
                          <a:pt x="14" y="35"/>
                          <a:pt x="14" y="38"/>
                          <a:pt x="13" y="39"/>
                        </a:cubicBezTo>
                        <a:cubicBezTo>
                          <a:pt x="13" y="40"/>
                          <a:pt x="14" y="40"/>
                          <a:pt x="15" y="41"/>
                        </a:cubicBezTo>
                        <a:cubicBezTo>
                          <a:pt x="16" y="42"/>
                          <a:pt x="17" y="43"/>
                          <a:pt x="17" y="44"/>
                        </a:cubicBezTo>
                        <a:cubicBezTo>
                          <a:pt x="18" y="44"/>
                          <a:pt x="18" y="45"/>
                          <a:pt x="18" y="47"/>
                        </a:cubicBezTo>
                        <a:cubicBezTo>
                          <a:pt x="18" y="48"/>
                          <a:pt x="18" y="49"/>
                          <a:pt x="19" y="49"/>
                        </a:cubicBezTo>
                        <a:cubicBezTo>
                          <a:pt x="20" y="50"/>
                          <a:pt x="20" y="50"/>
                          <a:pt x="20" y="50"/>
                        </a:cubicBezTo>
                        <a:cubicBezTo>
                          <a:pt x="21" y="50"/>
                          <a:pt x="25" y="49"/>
                          <a:pt x="26" y="47"/>
                        </a:cubicBezTo>
                        <a:cubicBezTo>
                          <a:pt x="29" y="45"/>
                          <a:pt x="32" y="42"/>
                          <a:pt x="33" y="42"/>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4" name="Freeform 8"/>
                  <p:cNvSpPr>
                    <a:spLocks/>
                  </p:cNvSpPr>
                  <p:nvPr/>
                </p:nvSpPr>
                <p:spPr bwMode="auto">
                  <a:xfrm>
                    <a:off x="6096729" y="2547615"/>
                    <a:ext cx="193312" cy="230226"/>
                  </a:xfrm>
                  <a:custGeom>
                    <a:avLst/>
                    <a:gdLst/>
                    <a:ahLst/>
                    <a:cxnLst>
                      <a:cxn ang="0">
                        <a:pos x="74" y="4"/>
                      </a:cxn>
                      <a:cxn ang="0">
                        <a:pos x="74" y="1"/>
                      </a:cxn>
                      <a:cxn ang="0">
                        <a:pos x="69" y="5"/>
                      </a:cxn>
                      <a:cxn ang="0">
                        <a:pos x="63" y="10"/>
                      </a:cxn>
                      <a:cxn ang="0">
                        <a:pos x="56" y="13"/>
                      </a:cxn>
                      <a:cxn ang="0">
                        <a:pos x="50" y="12"/>
                      </a:cxn>
                      <a:cxn ang="0">
                        <a:pos x="42" y="12"/>
                      </a:cxn>
                      <a:cxn ang="0">
                        <a:pos x="37" y="13"/>
                      </a:cxn>
                      <a:cxn ang="0">
                        <a:pos x="36" y="15"/>
                      </a:cxn>
                      <a:cxn ang="0">
                        <a:pos x="34" y="21"/>
                      </a:cxn>
                      <a:cxn ang="0">
                        <a:pos x="29" y="27"/>
                      </a:cxn>
                      <a:cxn ang="0">
                        <a:pos x="23" y="28"/>
                      </a:cxn>
                      <a:cxn ang="0">
                        <a:pos x="18" y="28"/>
                      </a:cxn>
                      <a:cxn ang="0">
                        <a:pos x="14" y="35"/>
                      </a:cxn>
                      <a:cxn ang="0">
                        <a:pos x="12" y="40"/>
                      </a:cxn>
                      <a:cxn ang="0">
                        <a:pos x="10" y="45"/>
                      </a:cxn>
                      <a:cxn ang="0">
                        <a:pos x="9" y="51"/>
                      </a:cxn>
                      <a:cxn ang="0">
                        <a:pos x="6" y="54"/>
                      </a:cxn>
                      <a:cxn ang="0">
                        <a:pos x="4" y="56"/>
                      </a:cxn>
                      <a:cxn ang="0">
                        <a:pos x="2" y="62"/>
                      </a:cxn>
                      <a:cxn ang="0">
                        <a:pos x="2" y="67"/>
                      </a:cxn>
                      <a:cxn ang="0">
                        <a:pos x="2" y="75"/>
                      </a:cxn>
                      <a:cxn ang="0">
                        <a:pos x="1" y="83"/>
                      </a:cxn>
                      <a:cxn ang="0">
                        <a:pos x="0" y="89"/>
                      </a:cxn>
                      <a:cxn ang="0">
                        <a:pos x="0" y="93"/>
                      </a:cxn>
                      <a:cxn ang="0">
                        <a:pos x="3" y="95"/>
                      </a:cxn>
                      <a:cxn ang="0">
                        <a:pos x="8" y="96"/>
                      </a:cxn>
                      <a:cxn ang="0">
                        <a:pos x="13" y="97"/>
                      </a:cxn>
                      <a:cxn ang="0">
                        <a:pos x="18" y="97"/>
                      </a:cxn>
                      <a:cxn ang="0">
                        <a:pos x="18" y="96"/>
                      </a:cxn>
                      <a:cxn ang="0">
                        <a:pos x="20" y="95"/>
                      </a:cxn>
                      <a:cxn ang="0">
                        <a:pos x="24" y="98"/>
                      </a:cxn>
                      <a:cxn ang="0">
                        <a:pos x="29" y="100"/>
                      </a:cxn>
                      <a:cxn ang="0">
                        <a:pos x="35" y="98"/>
                      </a:cxn>
                      <a:cxn ang="0">
                        <a:pos x="38" y="97"/>
                      </a:cxn>
                      <a:cxn ang="0">
                        <a:pos x="43" y="98"/>
                      </a:cxn>
                      <a:cxn ang="0">
                        <a:pos x="49" y="100"/>
                      </a:cxn>
                      <a:cxn ang="0">
                        <a:pos x="57" y="100"/>
                      </a:cxn>
                      <a:cxn ang="0">
                        <a:pos x="61" y="101"/>
                      </a:cxn>
                      <a:cxn ang="0">
                        <a:pos x="64" y="100"/>
                      </a:cxn>
                      <a:cxn ang="0">
                        <a:pos x="65" y="94"/>
                      </a:cxn>
                      <a:cxn ang="0">
                        <a:pos x="66" y="88"/>
                      </a:cxn>
                      <a:cxn ang="0">
                        <a:pos x="68" y="80"/>
                      </a:cxn>
                      <a:cxn ang="0">
                        <a:pos x="71" y="71"/>
                      </a:cxn>
                      <a:cxn ang="0">
                        <a:pos x="75" y="61"/>
                      </a:cxn>
                      <a:cxn ang="0">
                        <a:pos x="81" y="51"/>
                      </a:cxn>
                      <a:cxn ang="0">
                        <a:pos x="84" y="43"/>
                      </a:cxn>
                      <a:cxn ang="0">
                        <a:pos x="82" y="36"/>
                      </a:cxn>
                      <a:cxn ang="0">
                        <a:pos x="78" y="29"/>
                      </a:cxn>
                      <a:cxn ang="0">
                        <a:pos x="77" y="22"/>
                      </a:cxn>
                      <a:cxn ang="0">
                        <a:pos x="81" y="16"/>
                      </a:cxn>
                      <a:cxn ang="0">
                        <a:pos x="82" y="14"/>
                      </a:cxn>
                      <a:cxn ang="0">
                        <a:pos x="79" y="11"/>
                      </a:cxn>
                      <a:cxn ang="0">
                        <a:pos x="74" y="4"/>
                      </a:cxn>
                    </a:cxnLst>
                    <a:rect l="0" t="0" r="r" b="b"/>
                    <a:pathLst>
                      <a:path w="84" h="101">
                        <a:moveTo>
                          <a:pt x="74" y="4"/>
                        </a:moveTo>
                        <a:cubicBezTo>
                          <a:pt x="75" y="2"/>
                          <a:pt x="74" y="0"/>
                          <a:pt x="74" y="1"/>
                        </a:cubicBezTo>
                        <a:cubicBezTo>
                          <a:pt x="73" y="3"/>
                          <a:pt x="70" y="4"/>
                          <a:pt x="69" y="5"/>
                        </a:cubicBezTo>
                        <a:cubicBezTo>
                          <a:pt x="67" y="7"/>
                          <a:pt x="65" y="9"/>
                          <a:pt x="63" y="10"/>
                        </a:cubicBezTo>
                        <a:cubicBezTo>
                          <a:pt x="61" y="12"/>
                          <a:pt x="58" y="13"/>
                          <a:pt x="56" y="13"/>
                        </a:cubicBezTo>
                        <a:cubicBezTo>
                          <a:pt x="55" y="13"/>
                          <a:pt x="52" y="13"/>
                          <a:pt x="50" y="12"/>
                        </a:cubicBezTo>
                        <a:cubicBezTo>
                          <a:pt x="47" y="12"/>
                          <a:pt x="45" y="12"/>
                          <a:pt x="42" y="12"/>
                        </a:cubicBezTo>
                        <a:cubicBezTo>
                          <a:pt x="40" y="11"/>
                          <a:pt x="38" y="12"/>
                          <a:pt x="37" y="13"/>
                        </a:cubicBezTo>
                        <a:cubicBezTo>
                          <a:pt x="36" y="13"/>
                          <a:pt x="36" y="14"/>
                          <a:pt x="36" y="15"/>
                        </a:cubicBezTo>
                        <a:cubicBezTo>
                          <a:pt x="37" y="16"/>
                          <a:pt x="36" y="19"/>
                          <a:pt x="34" y="21"/>
                        </a:cubicBezTo>
                        <a:cubicBezTo>
                          <a:pt x="32" y="23"/>
                          <a:pt x="30" y="26"/>
                          <a:pt x="29" y="27"/>
                        </a:cubicBezTo>
                        <a:cubicBezTo>
                          <a:pt x="28" y="29"/>
                          <a:pt x="25" y="30"/>
                          <a:pt x="23" y="28"/>
                        </a:cubicBezTo>
                        <a:cubicBezTo>
                          <a:pt x="21" y="27"/>
                          <a:pt x="19" y="27"/>
                          <a:pt x="18" y="28"/>
                        </a:cubicBezTo>
                        <a:cubicBezTo>
                          <a:pt x="16" y="30"/>
                          <a:pt x="15" y="33"/>
                          <a:pt x="14" y="35"/>
                        </a:cubicBezTo>
                        <a:cubicBezTo>
                          <a:pt x="13" y="37"/>
                          <a:pt x="12" y="39"/>
                          <a:pt x="12" y="40"/>
                        </a:cubicBezTo>
                        <a:cubicBezTo>
                          <a:pt x="11" y="41"/>
                          <a:pt x="10" y="44"/>
                          <a:pt x="10" y="45"/>
                        </a:cubicBezTo>
                        <a:cubicBezTo>
                          <a:pt x="10" y="48"/>
                          <a:pt x="9" y="50"/>
                          <a:pt x="9" y="51"/>
                        </a:cubicBezTo>
                        <a:cubicBezTo>
                          <a:pt x="8" y="53"/>
                          <a:pt x="7" y="54"/>
                          <a:pt x="6" y="54"/>
                        </a:cubicBezTo>
                        <a:cubicBezTo>
                          <a:pt x="5" y="54"/>
                          <a:pt x="4" y="55"/>
                          <a:pt x="4" y="56"/>
                        </a:cubicBezTo>
                        <a:cubicBezTo>
                          <a:pt x="3" y="58"/>
                          <a:pt x="3" y="61"/>
                          <a:pt x="2" y="62"/>
                        </a:cubicBezTo>
                        <a:cubicBezTo>
                          <a:pt x="2" y="63"/>
                          <a:pt x="2" y="66"/>
                          <a:pt x="2" y="67"/>
                        </a:cubicBezTo>
                        <a:cubicBezTo>
                          <a:pt x="3" y="70"/>
                          <a:pt x="3" y="73"/>
                          <a:pt x="2" y="75"/>
                        </a:cubicBezTo>
                        <a:cubicBezTo>
                          <a:pt x="2" y="78"/>
                          <a:pt x="1" y="81"/>
                          <a:pt x="1" y="83"/>
                        </a:cubicBezTo>
                        <a:cubicBezTo>
                          <a:pt x="1" y="84"/>
                          <a:pt x="1" y="87"/>
                          <a:pt x="0" y="89"/>
                        </a:cubicBezTo>
                        <a:cubicBezTo>
                          <a:pt x="0" y="89"/>
                          <a:pt x="0" y="91"/>
                          <a:pt x="0" y="93"/>
                        </a:cubicBezTo>
                        <a:cubicBezTo>
                          <a:pt x="0" y="94"/>
                          <a:pt x="2" y="94"/>
                          <a:pt x="3" y="95"/>
                        </a:cubicBezTo>
                        <a:cubicBezTo>
                          <a:pt x="5" y="95"/>
                          <a:pt x="7" y="96"/>
                          <a:pt x="8" y="96"/>
                        </a:cubicBezTo>
                        <a:cubicBezTo>
                          <a:pt x="9" y="96"/>
                          <a:pt x="11" y="97"/>
                          <a:pt x="13" y="97"/>
                        </a:cubicBezTo>
                        <a:cubicBezTo>
                          <a:pt x="16" y="97"/>
                          <a:pt x="18" y="97"/>
                          <a:pt x="18" y="97"/>
                        </a:cubicBezTo>
                        <a:cubicBezTo>
                          <a:pt x="18" y="97"/>
                          <a:pt x="18" y="97"/>
                          <a:pt x="18" y="96"/>
                        </a:cubicBezTo>
                        <a:cubicBezTo>
                          <a:pt x="18" y="95"/>
                          <a:pt x="19" y="94"/>
                          <a:pt x="20" y="95"/>
                        </a:cubicBezTo>
                        <a:cubicBezTo>
                          <a:pt x="21" y="95"/>
                          <a:pt x="23" y="96"/>
                          <a:pt x="24" y="98"/>
                        </a:cubicBezTo>
                        <a:cubicBezTo>
                          <a:pt x="25" y="99"/>
                          <a:pt x="28" y="100"/>
                          <a:pt x="29" y="100"/>
                        </a:cubicBezTo>
                        <a:cubicBezTo>
                          <a:pt x="31" y="99"/>
                          <a:pt x="33" y="99"/>
                          <a:pt x="35" y="98"/>
                        </a:cubicBezTo>
                        <a:cubicBezTo>
                          <a:pt x="36" y="97"/>
                          <a:pt x="37" y="97"/>
                          <a:pt x="38" y="97"/>
                        </a:cubicBezTo>
                        <a:cubicBezTo>
                          <a:pt x="39" y="97"/>
                          <a:pt x="42" y="98"/>
                          <a:pt x="43" y="98"/>
                        </a:cubicBezTo>
                        <a:cubicBezTo>
                          <a:pt x="45" y="100"/>
                          <a:pt x="47" y="100"/>
                          <a:pt x="49" y="100"/>
                        </a:cubicBezTo>
                        <a:cubicBezTo>
                          <a:pt x="52" y="100"/>
                          <a:pt x="55" y="100"/>
                          <a:pt x="57" y="100"/>
                        </a:cubicBezTo>
                        <a:cubicBezTo>
                          <a:pt x="57" y="100"/>
                          <a:pt x="60" y="101"/>
                          <a:pt x="61" y="101"/>
                        </a:cubicBezTo>
                        <a:cubicBezTo>
                          <a:pt x="62" y="101"/>
                          <a:pt x="63" y="101"/>
                          <a:pt x="64" y="100"/>
                        </a:cubicBezTo>
                        <a:cubicBezTo>
                          <a:pt x="64" y="99"/>
                          <a:pt x="65" y="96"/>
                          <a:pt x="65" y="94"/>
                        </a:cubicBezTo>
                        <a:cubicBezTo>
                          <a:pt x="65" y="93"/>
                          <a:pt x="66" y="89"/>
                          <a:pt x="66" y="88"/>
                        </a:cubicBezTo>
                        <a:cubicBezTo>
                          <a:pt x="66" y="85"/>
                          <a:pt x="67" y="82"/>
                          <a:pt x="68" y="80"/>
                        </a:cubicBezTo>
                        <a:cubicBezTo>
                          <a:pt x="69" y="78"/>
                          <a:pt x="70" y="73"/>
                          <a:pt x="71" y="71"/>
                        </a:cubicBezTo>
                        <a:cubicBezTo>
                          <a:pt x="72" y="67"/>
                          <a:pt x="73" y="63"/>
                          <a:pt x="75" y="61"/>
                        </a:cubicBezTo>
                        <a:cubicBezTo>
                          <a:pt x="77" y="58"/>
                          <a:pt x="80" y="54"/>
                          <a:pt x="81" y="51"/>
                        </a:cubicBezTo>
                        <a:cubicBezTo>
                          <a:pt x="82" y="49"/>
                          <a:pt x="83" y="45"/>
                          <a:pt x="84" y="43"/>
                        </a:cubicBezTo>
                        <a:cubicBezTo>
                          <a:pt x="84" y="41"/>
                          <a:pt x="84" y="38"/>
                          <a:pt x="82" y="36"/>
                        </a:cubicBezTo>
                        <a:cubicBezTo>
                          <a:pt x="81" y="33"/>
                          <a:pt x="79" y="30"/>
                          <a:pt x="78" y="29"/>
                        </a:cubicBezTo>
                        <a:cubicBezTo>
                          <a:pt x="77" y="27"/>
                          <a:pt x="76" y="24"/>
                          <a:pt x="77" y="22"/>
                        </a:cubicBezTo>
                        <a:cubicBezTo>
                          <a:pt x="77" y="20"/>
                          <a:pt x="79" y="18"/>
                          <a:pt x="81" y="16"/>
                        </a:cubicBezTo>
                        <a:cubicBezTo>
                          <a:pt x="82" y="14"/>
                          <a:pt x="82" y="14"/>
                          <a:pt x="82" y="14"/>
                        </a:cubicBezTo>
                        <a:cubicBezTo>
                          <a:pt x="83" y="13"/>
                          <a:pt x="81" y="12"/>
                          <a:pt x="79" y="11"/>
                        </a:cubicBezTo>
                        <a:cubicBezTo>
                          <a:pt x="76" y="10"/>
                          <a:pt x="75" y="7"/>
                          <a:pt x="74" y="4"/>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5" name="Freeform 9"/>
                  <p:cNvSpPr>
                    <a:spLocks/>
                  </p:cNvSpPr>
                  <p:nvPr/>
                </p:nvSpPr>
                <p:spPr bwMode="auto">
                  <a:xfrm>
                    <a:off x="5671248" y="2237732"/>
                    <a:ext cx="739249" cy="516794"/>
                  </a:xfrm>
                  <a:custGeom>
                    <a:avLst/>
                    <a:gdLst/>
                    <a:ahLst/>
                    <a:cxnLst>
                      <a:cxn ang="0">
                        <a:pos x="148" y="225"/>
                      </a:cxn>
                      <a:cxn ang="0">
                        <a:pos x="165" y="222"/>
                      </a:cxn>
                      <a:cxn ang="0">
                        <a:pos x="173" y="210"/>
                      </a:cxn>
                      <a:cxn ang="0">
                        <a:pos x="188" y="209"/>
                      </a:cxn>
                      <a:cxn ang="0">
                        <a:pos x="189" y="191"/>
                      </a:cxn>
                      <a:cxn ang="0">
                        <a:pos x="196" y="179"/>
                      </a:cxn>
                      <a:cxn ang="0">
                        <a:pos x="203" y="162"/>
                      </a:cxn>
                      <a:cxn ang="0">
                        <a:pos x="203" y="144"/>
                      </a:cxn>
                      <a:cxn ang="0">
                        <a:pos x="217" y="130"/>
                      </a:cxn>
                      <a:cxn ang="0">
                        <a:pos x="227" y="123"/>
                      </a:cxn>
                      <a:cxn ang="0">
                        <a:pos x="230" y="108"/>
                      </a:cxn>
                      <a:cxn ang="0">
                        <a:pos x="238" y="91"/>
                      </a:cxn>
                      <a:cxn ang="0">
                        <a:pos x="252" y="79"/>
                      </a:cxn>
                      <a:cxn ang="0">
                        <a:pos x="270" y="64"/>
                      </a:cxn>
                      <a:cxn ang="0">
                        <a:pos x="286" y="54"/>
                      </a:cxn>
                      <a:cxn ang="0">
                        <a:pos x="299" y="42"/>
                      </a:cxn>
                      <a:cxn ang="0">
                        <a:pos x="315" y="39"/>
                      </a:cxn>
                      <a:cxn ang="0">
                        <a:pos x="322" y="28"/>
                      </a:cxn>
                      <a:cxn ang="0">
                        <a:pos x="313" y="18"/>
                      </a:cxn>
                      <a:cxn ang="0">
                        <a:pos x="317" y="4"/>
                      </a:cxn>
                      <a:cxn ang="0">
                        <a:pos x="306" y="0"/>
                      </a:cxn>
                      <a:cxn ang="0">
                        <a:pos x="287" y="9"/>
                      </a:cxn>
                      <a:cxn ang="0">
                        <a:pos x="272" y="15"/>
                      </a:cxn>
                      <a:cxn ang="0">
                        <a:pos x="255" y="24"/>
                      </a:cxn>
                      <a:cxn ang="0">
                        <a:pos x="236" y="30"/>
                      </a:cxn>
                      <a:cxn ang="0">
                        <a:pos x="224" y="42"/>
                      </a:cxn>
                      <a:cxn ang="0">
                        <a:pos x="211" y="61"/>
                      </a:cxn>
                      <a:cxn ang="0">
                        <a:pos x="192" y="69"/>
                      </a:cxn>
                      <a:cxn ang="0">
                        <a:pos x="176" y="71"/>
                      </a:cxn>
                      <a:cxn ang="0">
                        <a:pos x="162" y="68"/>
                      </a:cxn>
                      <a:cxn ang="0">
                        <a:pos x="144" y="73"/>
                      </a:cxn>
                      <a:cxn ang="0">
                        <a:pos x="121" y="84"/>
                      </a:cxn>
                      <a:cxn ang="0">
                        <a:pos x="103" y="90"/>
                      </a:cxn>
                      <a:cxn ang="0">
                        <a:pos x="88" y="90"/>
                      </a:cxn>
                      <a:cxn ang="0">
                        <a:pos x="70" y="92"/>
                      </a:cxn>
                      <a:cxn ang="0">
                        <a:pos x="40" y="92"/>
                      </a:cxn>
                      <a:cxn ang="0">
                        <a:pos x="27" y="97"/>
                      </a:cxn>
                      <a:cxn ang="0">
                        <a:pos x="13" y="102"/>
                      </a:cxn>
                      <a:cxn ang="0">
                        <a:pos x="10" y="119"/>
                      </a:cxn>
                      <a:cxn ang="0">
                        <a:pos x="1" y="132"/>
                      </a:cxn>
                      <a:cxn ang="0">
                        <a:pos x="11" y="145"/>
                      </a:cxn>
                      <a:cxn ang="0">
                        <a:pos x="12" y="159"/>
                      </a:cxn>
                      <a:cxn ang="0">
                        <a:pos x="13" y="170"/>
                      </a:cxn>
                      <a:cxn ang="0">
                        <a:pos x="21" y="152"/>
                      </a:cxn>
                      <a:cxn ang="0">
                        <a:pos x="33" y="140"/>
                      </a:cxn>
                      <a:cxn ang="0">
                        <a:pos x="50" y="139"/>
                      </a:cxn>
                      <a:cxn ang="0">
                        <a:pos x="71" y="138"/>
                      </a:cxn>
                      <a:cxn ang="0">
                        <a:pos x="85" y="144"/>
                      </a:cxn>
                      <a:cxn ang="0">
                        <a:pos x="98" y="137"/>
                      </a:cxn>
                      <a:cxn ang="0">
                        <a:pos x="108" y="135"/>
                      </a:cxn>
                      <a:cxn ang="0">
                        <a:pos x="124" y="126"/>
                      </a:cxn>
                      <a:cxn ang="0">
                        <a:pos x="135" y="130"/>
                      </a:cxn>
                      <a:cxn ang="0">
                        <a:pos x="134" y="142"/>
                      </a:cxn>
                      <a:cxn ang="0">
                        <a:pos x="149" y="142"/>
                      </a:cxn>
                      <a:cxn ang="0">
                        <a:pos x="162" y="146"/>
                      </a:cxn>
                      <a:cxn ang="0">
                        <a:pos x="162" y="157"/>
                      </a:cxn>
                      <a:cxn ang="0">
                        <a:pos x="169" y="168"/>
                      </a:cxn>
                      <a:cxn ang="0">
                        <a:pos x="150" y="180"/>
                      </a:cxn>
                      <a:cxn ang="0">
                        <a:pos x="153" y="189"/>
                      </a:cxn>
                      <a:cxn ang="0">
                        <a:pos x="144" y="194"/>
                      </a:cxn>
                      <a:cxn ang="0">
                        <a:pos x="140" y="209"/>
                      </a:cxn>
                    </a:cxnLst>
                    <a:rect l="0" t="0" r="r" b="b"/>
                    <a:pathLst>
                      <a:path w="323" h="226">
                        <a:moveTo>
                          <a:pt x="146" y="217"/>
                        </a:moveTo>
                        <a:cubicBezTo>
                          <a:pt x="147" y="218"/>
                          <a:pt x="147" y="220"/>
                          <a:pt x="146" y="221"/>
                        </a:cubicBezTo>
                        <a:cubicBezTo>
                          <a:pt x="145" y="222"/>
                          <a:pt x="146" y="224"/>
                          <a:pt x="148" y="225"/>
                        </a:cubicBezTo>
                        <a:cubicBezTo>
                          <a:pt x="149" y="225"/>
                          <a:pt x="151" y="226"/>
                          <a:pt x="154" y="226"/>
                        </a:cubicBezTo>
                        <a:cubicBezTo>
                          <a:pt x="156" y="226"/>
                          <a:pt x="159" y="226"/>
                          <a:pt x="161" y="226"/>
                        </a:cubicBezTo>
                        <a:cubicBezTo>
                          <a:pt x="162" y="225"/>
                          <a:pt x="165" y="223"/>
                          <a:pt x="165" y="222"/>
                        </a:cubicBezTo>
                        <a:cubicBezTo>
                          <a:pt x="166" y="221"/>
                          <a:pt x="166" y="219"/>
                          <a:pt x="167" y="218"/>
                        </a:cubicBezTo>
                        <a:cubicBezTo>
                          <a:pt x="167" y="217"/>
                          <a:pt x="169" y="215"/>
                          <a:pt x="170" y="214"/>
                        </a:cubicBezTo>
                        <a:cubicBezTo>
                          <a:pt x="171" y="212"/>
                          <a:pt x="172" y="210"/>
                          <a:pt x="173" y="210"/>
                        </a:cubicBezTo>
                        <a:cubicBezTo>
                          <a:pt x="173" y="210"/>
                          <a:pt x="174" y="210"/>
                          <a:pt x="176" y="211"/>
                        </a:cubicBezTo>
                        <a:cubicBezTo>
                          <a:pt x="177" y="213"/>
                          <a:pt x="181" y="214"/>
                          <a:pt x="182" y="214"/>
                        </a:cubicBezTo>
                        <a:cubicBezTo>
                          <a:pt x="185" y="214"/>
                          <a:pt x="188" y="212"/>
                          <a:pt x="188" y="209"/>
                        </a:cubicBezTo>
                        <a:cubicBezTo>
                          <a:pt x="189" y="207"/>
                          <a:pt x="189" y="204"/>
                          <a:pt x="188" y="202"/>
                        </a:cubicBezTo>
                        <a:cubicBezTo>
                          <a:pt x="188" y="200"/>
                          <a:pt x="188" y="197"/>
                          <a:pt x="188" y="196"/>
                        </a:cubicBezTo>
                        <a:cubicBezTo>
                          <a:pt x="189" y="195"/>
                          <a:pt x="189" y="192"/>
                          <a:pt x="189" y="191"/>
                        </a:cubicBezTo>
                        <a:cubicBezTo>
                          <a:pt x="189" y="189"/>
                          <a:pt x="191" y="188"/>
                          <a:pt x="192" y="188"/>
                        </a:cubicBezTo>
                        <a:cubicBezTo>
                          <a:pt x="193" y="188"/>
                          <a:pt x="194" y="187"/>
                          <a:pt x="195" y="185"/>
                        </a:cubicBezTo>
                        <a:cubicBezTo>
                          <a:pt x="195" y="185"/>
                          <a:pt x="196" y="182"/>
                          <a:pt x="196" y="179"/>
                        </a:cubicBezTo>
                        <a:cubicBezTo>
                          <a:pt x="195" y="178"/>
                          <a:pt x="196" y="175"/>
                          <a:pt x="197" y="174"/>
                        </a:cubicBezTo>
                        <a:cubicBezTo>
                          <a:pt x="198" y="173"/>
                          <a:pt x="199" y="171"/>
                          <a:pt x="200" y="169"/>
                        </a:cubicBezTo>
                        <a:cubicBezTo>
                          <a:pt x="201" y="167"/>
                          <a:pt x="202" y="164"/>
                          <a:pt x="203" y="162"/>
                        </a:cubicBezTo>
                        <a:cubicBezTo>
                          <a:pt x="204" y="161"/>
                          <a:pt x="204" y="158"/>
                          <a:pt x="204" y="156"/>
                        </a:cubicBezTo>
                        <a:cubicBezTo>
                          <a:pt x="203" y="155"/>
                          <a:pt x="202" y="152"/>
                          <a:pt x="201" y="151"/>
                        </a:cubicBezTo>
                        <a:cubicBezTo>
                          <a:pt x="201" y="148"/>
                          <a:pt x="200" y="145"/>
                          <a:pt x="203" y="144"/>
                        </a:cubicBezTo>
                        <a:cubicBezTo>
                          <a:pt x="205" y="142"/>
                          <a:pt x="207" y="139"/>
                          <a:pt x="208" y="138"/>
                        </a:cubicBezTo>
                        <a:cubicBezTo>
                          <a:pt x="208" y="136"/>
                          <a:pt x="211" y="133"/>
                          <a:pt x="212" y="132"/>
                        </a:cubicBezTo>
                        <a:cubicBezTo>
                          <a:pt x="214" y="131"/>
                          <a:pt x="216" y="130"/>
                          <a:pt x="217" y="130"/>
                        </a:cubicBezTo>
                        <a:cubicBezTo>
                          <a:pt x="219" y="130"/>
                          <a:pt x="220" y="128"/>
                          <a:pt x="220" y="126"/>
                        </a:cubicBezTo>
                        <a:cubicBezTo>
                          <a:pt x="220" y="125"/>
                          <a:pt x="221" y="124"/>
                          <a:pt x="223" y="123"/>
                        </a:cubicBezTo>
                        <a:cubicBezTo>
                          <a:pt x="224" y="123"/>
                          <a:pt x="226" y="123"/>
                          <a:pt x="227" y="123"/>
                        </a:cubicBezTo>
                        <a:cubicBezTo>
                          <a:pt x="228" y="123"/>
                          <a:pt x="230" y="121"/>
                          <a:pt x="230" y="119"/>
                        </a:cubicBezTo>
                        <a:cubicBezTo>
                          <a:pt x="231" y="118"/>
                          <a:pt x="231" y="115"/>
                          <a:pt x="230" y="113"/>
                        </a:cubicBezTo>
                        <a:cubicBezTo>
                          <a:pt x="229" y="112"/>
                          <a:pt x="229" y="109"/>
                          <a:pt x="230" y="108"/>
                        </a:cubicBezTo>
                        <a:cubicBezTo>
                          <a:pt x="230" y="106"/>
                          <a:pt x="232" y="102"/>
                          <a:pt x="234" y="101"/>
                        </a:cubicBezTo>
                        <a:cubicBezTo>
                          <a:pt x="235" y="99"/>
                          <a:pt x="236" y="96"/>
                          <a:pt x="237" y="95"/>
                        </a:cubicBezTo>
                        <a:cubicBezTo>
                          <a:pt x="237" y="93"/>
                          <a:pt x="237" y="91"/>
                          <a:pt x="238" y="91"/>
                        </a:cubicBezTo>
                        <a:cubicBezTo>
                          <a:pt x="240" y="90"/>
                          <a:pt x="242" y="89"/>
                          <a:pt x="243" y="88"/>
                        </a:cubicBezTo>
                        <a:cubicBezTo>
                          <a:pt x="244" y="87"/>
                          <a:pt x="245" y="85"/>
                          <a:pt x="246" y="84"/>
                        </a:cubicBezTo>
                        <a:cubicBezTo>
                          <a:pt x="247" y="83"/>
                          <a:pt x="250" y="81"/>
                          <a:pt x="252" y="79"/>
                        </a:cubicBezTo>
                        <a:cubicBezTo>
                          <a:pt x="255" y="77"/>
                          <a:pt x="259" y="75"/>
                          <a:pt x="260" y="74"/>
                        </a:cubicBezTo>
                        <a:cubicBezTo>
                          <a:pt x="261" y="73"/>
                          <a:pt x="264" y="71"/>
                          <a:pt x="266" y="69"/>
                        </a:cubicBezTo>
                        <a:cubicBezTo>
                          <a:pt x="267" y="68"/>
                          <a:pt x="268" y="65"/>
                          <a:pt x="270" y="64"/>
                        </a:cubicBezTo>
                        <a:cubicBezTo>
                          <a:pt x="271" y="63"/>
                          <a:pt x="274" y="62"/>
                          <a:pt x="275" y="62"/>
                        </a:cubicBezTo>
                        <a:cubicBezTo>
                          <a:pt x="276" y="62"/>
                          <a:pt x="278" y="61"/>
                          <a:pt x="280" y="59"/>
                        </a:cubicBezTo>
                        <a:cubicBezTo>
                          <a:pt x="281" y="58"/>
                          <a:pt x="284" y="55"/>
                          <a:pt x="286" y="54"/>
                        </a:cubicBezTo>
                        <a:cubicBezTo>
                          <a:pt x="289" y="52"/>
                          <a:pt x="292" y="50"/>
                          <a:pt x="293" y="49"/>
                        </a:cubicBezTo>
                        <a:cubicBezTo>
                          <a:pt x="295" y="48"/>
                          <a:pt x="297" y="47"/>
                          <a:pt x="298" y="46"/>
                        </a:cubicBezTo>
                        <a:cubicBezTo>
                          <a:pt x="298" y="45"/>
                          <a:pt x="299" y="43"/>
                          <a:pt x="299" y="42"/>
                        </a:cubicBezTo>
                        <a:cubicBezTo>
                          <a:pt x="299" y="42"/>
                          <a:pt x="300" y="41"/>
                          <a:pt x="302" y="42"/>
                        </a:cubicBezTo>
                        <a:cubicBezTo>
                          <a:pt x="303" y="42"/>
                          <a:pt x="306" y="42"/>
                          <a:pt x="308" y="42"/>
                        </a:cubicBezTo>
                        <a:cubicBezTo>
                          <a:pt x="310" y="41"/>
                          <a:pt x="313" y="40"/>
                          <a:pt x="315" y="39"/>
                        </a:cubicBezTo>
                        <a:cubicBezTo>
                          <a:pt x="315" y="39"/>
                          <a:pt x="317" y="39"/>
                          <a:pt x="318" y="38"/>
                        </a:cubicBezTo>
                        <a:cubicBezTo>
                          <a:pt x="320" y="38"/>
                          <a:pt x="322" y="36"/>
                          <a:pt x="322" y="34"/>
                        </a:cubicBezTo>
                        <a:cubicBezTo>
                          <a:pt x="323" y="32"/>
                          <a:pt x="323" y="30"/>
                          <a:pt x="322" y="28"/>
                        </a:cubicBezTo>
                        <a:cubicBezTo>
                          <a:pt x="322" y="27"/>
                          <a:pt x="320" y="27"/>
                          <a:pt x="319" y="27"/>
                        </a:cubicBezTo>
                        <a:cubicBezTo>
                          <a:pt x="318" y="27"/>
                          <a:pt x="316" y="25"/>
                          <a:pt x="315" y="23"/>
                        </a:cubicBezTo>
                        <a:cubicBezTo>
                          <a:pt x="313" y="22"/>
                          <a:pt x="313" y="19"/>
                          <a:pt x="313" y="18"/>
                        </a:cubicBezTo>
                        <a:cubicBezTo>
                          <a:pt x="312" y="17"/>
                          <a:pt x="312" y="14"/>
                          <a:pt x="313" y="13"/>
                        </a:cubicBezTo>
                        <a:cubicBezTo>
                          <a:pt x="312" y="12"/>
                          <a:pt x="313" y="10"/>
                          <a:pt x="314" y="8"/>
                        </a:cubicBezTo>
                        <a:cubicBezTo>
                          <a:pt x="315" y="7"/>
                          <a:pt x="316" y="6"/>
                          <a:pt x="317" y="4"/>
                        </a:cubicBezTo>
                        <a:cubicBezTo>
                          <a:pt x="317" y="3"/>
                          <a:pt x="317" y="1"/>
                          <a:pt x="316" y="1"/>
                        </a:cubicBezTo>
                        <a:cubicBezTo>
                          <a:pt x="316" y="0"/>
                          <a:pt x="314" y="0"/>
                          <a:pt x="312" y="0"/>
                        </a:cubicBezTo>
                        <a:cubicBezTo>
                          <a:pt x="311" y="0"/>
                          <a:pt x="308" y="0"/>
                          <a:pt x="306" y="0"/>
                        </a:cubicBezTo>
                        <a:cubicBezTo>
                          <a:pt x="304" y="0"/>
                          <a:pt x="302" y="1"/>
                          <a:pt x="301" y="3"/>
                        </a:cubicBezTo>
                        <a:cubicBezTo>
                          <a:pt x="300" y="4"/>
                          <a:pt x="297" y="7"/>
                          <a:pt x="295" y="7"/>
                        </a:cubicBezTo>
                        <a:cubicBezTo>
                          <a:pt x="293" y="8"/>
                          <a:pt x="289" y="9"/>
                          <a:pt x="287" y="9"/>
                        </a:cubicBezTo>
                        <a:cubicBezTo>
                          <a:pt x="287" y="9"/>
                          <a:pt x="284" y="9"/>
                          <a:pt x="282" y="10"/>
                        </a:cubicBezTo>
                        <a:cubicBezTo>
                          <a:pt x="280" y="11"/>
                          <a:pt x="279" y="12"/>
                          <a:pt x="277" y="12"/>
                        </a:cubicBezTo>
                        <a:cubicBezTo>
                          <a:pt x="276" y="13"/>
                          <a:pt x="273" y="14"/>
                          <a:pt x="272" y="15"/>
                        </a:cubicBezTo>
                        <a:cubicBezTo>
                          <a:pt x="271" y="15"/>
                          <a:pt x="268" y="16"/>
                          <a:pt x="265" y="17"/>
                        </a:cubicBezTo>
                        <a:cubicBezTo>
                          <a:pt x="263" y="17"/>
                          <a:pt x="260" y="19"/>
                          <a:pt x="259" y="20"/>
                        </a:cubicBezTo>
                        <a:cubicBezTo>
                          <a:pt x="258" y="21"/>
                          <a:pt x="256" y="22"/>
                          <a:pt x="255" y="24"/>
                        </a:cubicBezTo>
                        <a:cubicBezTo>
                          <a:pt x="255" y="25"/>
                          <a:pt x="252" y="26"/>
                          <a:pt x="250" y="27"/>
                        </a:cubicBezTo>
                        <a:cubicBezTo>
                          <a:pt x="248" y="28"/>
                          <a:pt x="246" y="29"/>
                          <a:pt x="243" y="30"/>
                        </a:cubicBezTo>
                        <a:cubicBezTo>
                          <a:pt x="240" y="31"/>
                          <a:pt x="238" y="31"/>
                          <a:pt x="236" y="30"/>
                        </a:cubicBezTo>
                        <a:cubicBezTo>
                          <a:pt x="234" y="30"/>
                          <a:pt x="232" y="31"/>
                          <a:pt x="232" y="32"/>
                        </a:cubicBezTo>
                        <a:cubicBezTo>
                          <a:pt x="232" y="34"/>
                          <a:pt x="231" y="36"/>
                          <a:pt x="230" y="37"/>
                        </a:cubicBezTo>
                        <a:cubicBezTo>
                          <a:pt x="228" y="38"/>
                          <a:pt x="225" y="40"/>
                          <a:pt x="224" y="42"/>
                        </a:cubicBezTo>
                        <a:cubicBezTo>
                          <a:pt x="222" y="43"/>
                          <a:pt x="220" y="46"/>
                          <a:pt x="218" y="48"/>
                        </a:cubicBezTo>
                        <a:cubicBezTo>
                          <a:pt x="217" y="49"/>
                          <a:pt x="216" y="52"/>
                          <a:pt x="214" y="54"/>
                        </a:cubicBezTo>
                        <a:cubicBezTo>
                          <a:pt x="213" y="56"/>
                          <a:pt x="212" y="58"/>
                          <a:pt x="211" y="61"/>
                        </a:cubicBezTo>
                        <a:cubicBezTo>
                          <a:pt x="210" y="62"/>
                          <a:pt x="208" y="65"/>
                          <a:pt x="205" y="66"/>
                        </a:cubicBezTo>
                        <a:cubicBezTo>
                          <a:pt x="202" y="68"/>
                          <a:pt x="199" y="69"/>
                          <a:pt x="197" y="69"/>
                        </a:cubicBezTo>
                        <a:cubicBezTo>
                          <a:pt x="196" y="69"/>
                          <a:pt x="193" y="70"/>
                          <a:pt x="192" y="69"/>
                        </a:cubicBezTo>
                        <a:cubicBezTo>
                          <a:pt x="191" y="69"/>
                          <a:pt x="188" y="69"/>
                          <a:pt x="187" y="69"/>
                        </a:cubicBezTo>
                        <a:cubicBezTo>
                          <a:pt x="185" y="69"/>
                          <a:pt x="184" y="70"/>
                          <a:pt x="182" y="70"/>
                        </a:cubicBezTo>
                        <a:cubicBezTo>
                          <a:pt x="180" y="71"/>
                          <a:pt x="177" y="71"/>
                          <a:pt x="176" y="71"/>
                        </a:cubicBezTo>
                        <a:cubicBezTo>
                          <a:pt x="175" y="71"/>
                          <a:pt x="172" y="71"/>
                          <a:pt x="169" y="71"/>
                        </a:cubicBezTo>
                        <a:cubicBezTo>
                          <a:pt x="168" y="71"/>
                          <a:pt x="166" y="71"/>
                          <a:pt x="166" y="70"/>
                        </a:cubicBezTo>
                        <a:cubicBezTo>
                          <a:pt x="166" y="69"/>
                          <a:pt x="164" y="69"/>
                          <a:pt x="162" y="68"/>
                        </a:cubicBezTo>
                        <a:cubicBezTo>
                          <a:pt x="160" y="68"/>
                          <a:pt x="158" y="68"/>
                          <a:pt x="157" y="68"/>
                        </a:cubicBezTo>
                        <a:cubicBezTo>
                          <a:pt x="156" y="68"/>
                          <a:pt x="154" y="69"/>
                          <a:pt x="153" y="70"/>
                        </a:cubicBezTo>
                        <a:cubicBezTo>
                          <a:pt x="152" y="71"/>
                          <a:pt x="148" y="72"/>
                          <a:pt x="144" y="73"/>
                        </a:cubicBezTo>
                        <a:cubicBezTo>
                          <a:pt x="140" y="75"/>
                          <a:pt x="135" y="77"/>
                          <a:pt x="130" y="78"/>
                        </a:cubicBezTo>
                        <a:cubicBezTo>
                          <a:pt x="127" y="80"/>
                          <a:pt x="123" y="81"/>
                          <a:pt x="122" y="83"/>
                        </a:cubicBezTo>
                        <a:cubicBezTo>
                          <a:pt x="122" y="83"/>
                          <a:pt x="122" y="83"/>
                          <a:pt x="121" y="84"/>
                        </a:cubicBezTo>
                        <a:cubicBezTo>
                          <a:pt x="119" y="85"/>
                          <a:pt x="117" y="86"/>
                          <a:pt x="115" y="86"/>
                        </a:cubicBezTo>
                        <a:cubicBezTo>
                          <a:pt x="113" y="86"/>
                          <a:pt x="111" y="87"/>
                          <a:pt x="109" y="88"/>
                        </a:cubicBezTo>
                        <a:cubicBezTo>
                          <a:pt x="107" y="89"/>
                          <a:pt x="104" y="90"/>
                          <a:pt x="103" y="90"/>
                        </a:cubicBezTo>
                        <a:cubicBezTo>
                          <a:pt x="102" y="90"/>
                          <a:pt x="99" y="90"/>
                          <a:pt x="97" y="89"/>
                        </a:cubicBezTo>
                        <a:cubicBezTo>
                          <a:pt x="95" y="89"/>
                          <a:pt x="94" y="88"/>
                          <a:pt x="93" y="87"/>
                        </a:cubicBezTo>
                        <a:cubicBezTo>
                          <a:pt x="92" y="87"/>
                          <a:pt x="90" y="88"/>
                          <a:pt x="88" y="90"/>
                        </a:cubicBezTo>
                        <a:cubicBezTo>
                          <a:pt x="87" y="92"/>
                          <a:pt x="86" y="93"/>
                          <a:pt x="84" y="93"/>
                        </a:cubicBezTo>
                        <a:cubicBezTo>
                          <a:pt x="82" y="92"/>
                          <a:pt x="79" y="91"/>
                          <a:pt x="78" y="91"/>
                        </a:cubicBezTo>
                        <a:cubicBezTo>
                          <a:pt x="76" y="91"/>
                          <a:pt x="72" y="91"/>
                          <a:pt x="70" y="92"/>
                        </a:cubicBezTo>
                        <a:cubicBezTo>
                          <a:pt x="68" y="93"/>
                          <a:pt x="62" y="94"/>
                          <a:pt x="60" y="95"/>
                        </a:cubicBezTo>
                        <a:cubicBezTo>
                          <a:pt x="56" y="95"/>
                          <a:pt x="52" y="95"/>
                          <a:pt x="49" y="94"/>
                        </a:cubicBezTo>
                        <a:cubicBezTo>
                          <a:pt x="45" y="94"/>
                          <a:pt x="42" y="93"/>
                          <a:pt x="40" y="92"/>
                        </a:cubicBezTo>
                        <a:cubicBezTo>
                          <a:pt x="38" y="91"/>
                          <a:pt x="36" y="91"/>
                          <a:pt x="34" y="91"/>
                        </a:cubicBezTo>
                        <a:cubicBezTo>
                          <a:pt x="33" y="92"/>
                          <a:pt x="30" y="92"/>
                          <a:pt x="29" y="93"/>
                        </a:cubicBezTo>
                        <a:cubicBezTo>
                          <a:pt x="29" y="94"/>
                          <a:pt x="28" y="96"/>
                          <a:pt x="27" y="97"/>
                        </a:cubicBezTo>
                        <a:cubicBezTo>
                          <a:pt x="26" y="97"/>
                          <a:pt x="24" y="99"/>
                          <a:pt x="21" y="99"/>
                        </a:cubicBezTo>
                        <a:cubicBezTo>
                          <a:pt x="20" y="100"/>
                          <a:pt x="16" y="101"/>
                          <a:pt x="14" y="101"/>
                        </a:cubicBezTo>
                        <a:cubicBezTo>
                          <a:pt x="13" y="102"/>
                          <a:pt x="13" y="102"/>
                          <a:pt x="13" y="102"/>
                        </a:cubicBezTo>
                        <a:cubicBezTo>
                          <a:pt x="12" y="102"/>
                          <a:pt x="12" y="104"/>
                          <a:pt x="12" y="106"/>
                        </a:cubicBezTo>
                        <a:cubicBezTo>
                          <a:pt x="13" y="109"/>
                          <a:pt x="13" y="111"/>
                          <a:pt x="12" y="113"/>
                        </a:cubicBezTo>
                        <a:cubicBezTo>
                          <a:pt x="11" y="115"/>
                          <a:pt x="10" y="117"/>
                          <a:pt x="10" y="119"/>
                        </a:cubicBezTo>
                        <a:cubicBezTo>
                          <a:pt x="10" y="121"/>
                          <a:pt x="8" y="122"/>
                          <a:pt x="7" y="124"/>
                        </a:cubicBezTo>
                        <a:cubicBezTo>
                          <a:pt x="5" y="125"/>
                          <a:pt x="3" y="128"/>
                          <a:pt x="1" y="129"/>
                        </a:cubicBezTo>
                        <a:cubicBezTo>
                          <a:pt x="0" y="132"/>
                          <a:pt x="0" y="133"/>
                          <a:pt x="1" y="132"/>
                        </a:cubicBezTo>
                        <a:cubicBezTo>
                          <a:pt x="1" y="132"/>
                          <a:pt x="1" y="132"/>
                          <a:pt x="3" y="133"/>
                        </a:cubicBezTo>
                        <a:cubicBezTo>
                          <a:pt x="5" y="135"/>
                          <a:pt x="8" y="138"/>
                          <a:pt x="8" y="140"/>
                        </a:cubicBezTo>
                        <a:cubicBezTo>
                          <a:pt x="9" y="142"/>
                          <a:pt x="10" y="144"/>
                          <a:pt x="11" y="145"/>
                        </a:cubicBezTo>
                        <a:cubicBezTo>
                          <a:pt x="12" y="147"/>
                          <a:pt x="12" y="148"/>
                          <a:pt x="11" y="150"/>
                        </a:cubicBezTo>
                        <a:cubicBezTo>
                          <a:pt x="10" y="151"/>
                          <a:pt x="10" y="154"/>
                          <a:pt x="10" y="155"/>
                        </a:cubicBezTo>
                        <a:cubicBezTo>
                          <a:pt x="11" y="156"/>
                          <a:pt x="12" y="159"/>
                          <a:pt x="12" y="159"/>
                        </a:cubicBezTo>
                        <a:cubicBezTo>
                          <a:pt x="13" y="161"/>
                          <a:pt x="13" y="163"/>
                          <a:pt x="13" y="164"/>
                        </a:cubicBezTo>
                        <a:cubicBezTo>
                          <a:pt x="14" y="165"/>
                          <a:pt x="13" y="167"/>
                          <a:pt x="13" y="169"/>
                        </a:cubicBezTo>
                        <a:cubicBezTo>
                          <a:pt x="13" y="170"/>
                          <a:pt x="13" y="170"/>
                          <a:pt x="13" y="170"/>
                        </a:cubicBezTo>
                        <a:cubicBezTo>
                          <a:pt x="13" y="171"/>
                          <a:pt x="15" y="170"/>
                          <a:pt x="18" y="166"/>
                        </a:cubicBezTo>
                        <a:cubicBezTo>
                          <a:pt x="19" y="163"/>
                          <a:pt x="21" y="159"/>
                          <a:pt x="21" y="158"/>
                        </a:cubicBezTo>
                        <a:cubicBezTo>
                          <a:pt x="21" y="156"/>
                          <a:pt x="21" y="153"/>
                          <a:pt x="21" y="152"/>
                        </a:cubicBezTo>
                        <a:cubicBezTo>
                          <a:pt x="20" y="151"/>
                          <a:pt x="21" y="148"/>
                          <a:pt x="22" y="147"/>
                        </a:cubicBezTo>
                        <a:cubicBezTo>
                          <a:pt x="23" y="146"/>
                          <a:pt x="25" y="144"/>
                          <a:pt x="25" y="143"/>
                        </a:cubicBezTo>
                        <a:cubicBezTo>
                          <a:pt x="27" y="142"/>
                          <a:pt x="30" y="140"/>
                          <a:pt x="33" y="140"/>
                        </a:cubicBezTo>
                        <a:cubicBezTo>
                          <a:pt x="34" y="139"/>
                          <a:pt x="38" y="138"/>
                          <a:pt x="40" y="138"/>
                        </a:cubicBezTo>
                        <a:cubicBezTo>
                          <a:pt x="41" y="137"/>
                          <a:pt x="43" y="137"/>
                          <a:pt x="44" y="137"/>
                        </a:cubicBezTo>
                        <a:cubicBezTo>
                          <a:pt x="46" y="137"/>
                          <a:pt x="49" y="138"/>
                          <a:pt x="50" y="139"/>
                        </a:cubicBezTo>
                        <a:cubicBezTo>
                          <a:pt x="53" y="140"/>
                          <a:pt x="56" y="140"/>
                          <a:pt x="58" y="140"/>
                        </a:cubicBezTo>
                        <a:cubicBezTo>
                          <a:pt x="60" y="139"/>
                          <a:pt x="64" y="139"/>
                          <a:pt x="66" y="138"/>
                        </a:cubicBezTo>
                        <a:cubicBezTo>
                          <a:pt x="66" y="138"/>
                          <a:pt x="69" y="138"/>
                          <a:pt x="71" y="138"/>
                        </a:cubicBezTo>
                        <a:cubicBezTo>
                          <a:pt x="73" y="138"/>
                          <a:pt x="75" y="138"/>
                          <a:pt x="75" y="140"/>
                        </a:cubicBezTo>
                        <a:cubicBezTo>
                          <a:pt x="75" y="142"/>
                          <a:pt x="78" y="143"/>
                          <a:pt x="80" y="143"/>
                        </a:cubicBezTo>
                        <a:cubicBezTo>
                          <a:pt x="83" y="142"/>
                          <a:pt x="84" y="142"/>
                          <a:pt x="85" y="144"/>
                        </a:cubicBezTo>
                        <a:cubicBezTo>
                          <a:pt x="86" y="147"/>
                          <a:pt x="88" y="147"/>
                          <a:pt x="89" y="146"/>
                        </a:cubicBezTo>
                        <a:cubicBezTo>
                          <a:pt x="90" y="145"/>
                          <a:pt x="92" y="143"/>
                          <a:pt x="92" y="141"/>
                        </a:cubicBezTo>
                        <a:cubicBezTo>
                          <a:pt x="93" y="141"/>
                          <a:pt x="96" y="139"/>
                          <a:pt x="98" y="137"/>
                        </a:cubicBezTo>
                        <a:cubicBezTo>
                          <a:pt x="99" y="136"/>
                          <a:pt x="101" y="134"/>
                          <a:pt x="102" y="133"/>
                        </a:cubicBezTo>
                        <a:cubicBezTo>
                          <a:pt x="103" y="132"/>
                          <a:pt x="105" y="132"/>
                          <a:pt x="106" y="133"/>
                        </a:cubicBezTo>
                        <a:cubicBezTo>
                          <a:pt x="107" y="134"/>
                          <a:pt x="108" y="135"/>
                          <a:pt x="108" y="135"/>
                        </a:cubicBezTo>
                        <a:cubicBezTo>
                          <a:pt x="109" y="134"/>
                          <a:pt x="111" y="133"/>
                          <a:pt x="113" y="132"/>
                        </a:cubicBezTo>
                        <a:cubicBezTo>
                          <a:pt x="115" y="132"/>
                          <a:pt x="117" y="130"/>
                          <a:pt x="119" y="128"/>
                        </a:cubicBezTo>
                        <a:cubicBezTo>
                          <a:pt x="121" y="127"/>
                          <a:pt x="124" y="126"/>
                          <a:pt x="124" y="126"/>
                        </a:cubicBezTo>
                        <a:cubicBezTo>
                          <a:pt x="125" y="126"/>
                          <a:pt x="129" y="126"/>
                          <a:pt x="132" y="125"/>
                        </a:cubicBezTo>
                        <a:cubicBezTo>
                          <a:pt x="135" y="124"/>
                          <a:pt x="137" y="125"/>
                          <a:pt x="136" y="126"/>
                        </a:cubicBezTo>
                        <a:cubicBezTo>
                          <a:pt x="135" y="128"/>
                          <a:pt x="135" y="129"/>
                          <a:pt x="135" y="130"/>
                        </a:cubicBezTo>
                        <a:cubicBezTo>
                          <a:pt x="135" y="132"/>
                          <a:pt x="135" y="134"/>
                          <a:pt x="135" y="134"/>
                        </a:cubicBezTo>
                        <a:cubicBezTo>
                          <a:pt x="135" y="134"/>
                          <a:pt x="134" y="136"/>
                          <a:pt x="134" y="138"/>
                        </a:cubicBezTo>
                        <a:cubicBezTo>
                          <a:pt x="134" y="139"/>
                          <a:pt x="134" y="141"/>
                          <a:pt x="134" y="142"/>
                        </a:cubicBezTo>
                        <a:cubicBezTo>
                          <a:pt x="134" y="144"/>
                          <a:pt x="136" y="145"/>
                          <a:pt x="137" y="144"/>
                        </a:cubicBezTo>
                        <a:cubicBezTo>
                          <a:pt x="138" y="144"/>
                          <a:pt x="141" y="143"/>
                          <a:pt x="142" y="142"/>
                        </a:cubicBezTo>
                        <a:cubicBezTo>
                          <a:pt x="144" y="141"/>
                          <a:pt x="147" y="141"/>
                          <a:pt x="149" y="142"/>
                        </a:cubicBezTo>
                        <a:cubicBezTo>
                          <a:pt x="150" y="142"/>
                          <a:pt x="152" y="143"/>
                          <a:pt x="152" y="144"/>
                        </a:cubicBezTo>
                        <a:cubicBezTo>
                          <a:pt x="153" y="145"/>
                          <a:pt x="155" y="146"/>
                          <a:pt x="157" y="146"/>
                        </a:cubicBezTo>
                        <a:cubicBezTo>
                          <a:pt x="159" y="146"/>
                          <a:pt x="161" y="146"/>
                          <a:pt x="162" y="146"/>
                        </a:cubicBezTo>
                        <a:cubicBezTo>
                          <a:pt x="163" y="146"/>
                          <a:pt x="163" y="148"/>
                          <a:pt x="162" y="149"/>
                        </a:cubicBezTo>
                        <a:cubicBezTo>
                          <a:pt x="161" y="151"/>
                          <a:pt x="160" y="152"/>
                          <a:pt x="160" y="154"/>
                        </a:cubicBezTo>
                        <a:cubicBezTo>
                          <a:pt x="160" y="155"/>
                          <a:pt x="160" y="157"/>
                          <a:pt x="162" y="157"/>
                        </a:cubicBezTo>
                        <a:cubicBezTo>
                          <a:pt x="163" y="157"/>
                          <a:pt x="165" y="159"/>
                          <a:pt x="167" y="160"/>
                        </a:cubicBezTo>
                        <a:cubicBezTo>
                          <a:pt x="168" y="161"/>
                          <a:pt x="169" y="162"/>
                          <a:pt x="169" y="164"/>
                        </a:cubicBezTo>
                        <a:cubicBezTo>
                          <a:pt x="170" y="166"/>
                          <a:pt x="170" y="167"/>
                          <a:pt x="169" y="168"/>
                        </a:cubicBezTo>
                        <a:cubicBezTo>
                          <a:pt x="168" y="169"/>
                          <a:pt x="165" y="171"/>
                          <a:pt x="163" y="172"/>
                        </a:cubicBezTo>
                        <a:cubicBezTo>
                          <a:pt x="162" y="173"/>
                          <a:pt x="159" y="174"/>
                          <a:pt x="157" y="175"/>
                        </a:cubicBezTo>
                        <a:cubicBezTo>
                          <a:pt x="155" y="176"/>
                          <a:pt x="153" y="179"/>
                          <a:pt x="150" y="180"/>
                        </a:cubicBezTo>
                        <a:cubicBezTo>
                          <a:pt x="147" y="181"/>
                          <a:pt x="146" y="182"/>
                          <a:pt x="147" y="183"/>
                        </a:cubicBezTo>
                        <a:cubicBezTo>
                          <a:pt x="147" y="183"/>
                          <a:pt x="147" y="183"/>
                          <a:pt x="148" y="184"/>
                        </a:cubicBezTo>
                        <a:cubicBezTo>
                          <a:pt x="150" y="186"/>
                          <a:pt x="152" y="187"/>
                          <a:pt x="153" y="189"/>
                        </a:cubicBezTo>
                        <a:cubicBezTo>
                          <a:pt x="154" y="191"/>
                          <a:pt x="154" y="191"/>
                          <a:pt x="152" y="192"/>
                        </a:cubicBezTo>
                        <a:cubicBezTo>
                          <a:pt x="150" y="192"/>
                          <a:pt x="147" y="192"/>
                          <a:pt x="147" y="192"/>
                        </a:cubicBezTo>
                        <a:cubicBezTo>
                          <a:pt x="145" y="191"/>
                          <a:pt x="144" y="193"/>
                          <a:pt x="144" y="194"/>
                        </a:cubicBezTo>
                        <a:cubicBezTo>
                          <a:pt x="144" y="196"/>
                          <a:pt x="143" y="199"/>
                          <a:pt x="143" y="201"/>
                        </a:cubicBezTo>
                        <a:cubicBezTo>
                          <a:pt x="142" y="204"/>
                          <a:pt x="141" y="206"/>
                          <a:pt x="140" y="207"/>
                        </a:cubicBezTo>
                        <a:cubicBezTo>
                          <a:pt x="140" y="209"/>
                          <a:pt x="140" y="209"/>
                          <a:pt x="140" y="209"/>
                        </a:cubicBezTo>
                        <a:cubicBezTo>
                          <a:pt x="140" y="209"/>
                          <a:pt x="140" y="210"/>
                          <a:pt x="142" y="212"/>
                        </a:cubicBezTo>
                        <a:cubicBezTo>
                          <a:pt x="144" y="213"/>
                          <a:pt x="145" y="215"/>
                          <a:pt x="146" y="217"/>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6" name="Freeform 10"/>
                  <p:cNvSpPr>
                    <a:spLocks/>
                  </p:cNvSpPr>
                  <p:nvPr/>
                </p:nvSpPr>
                <p:spPr bwMode="auto">
                  <a:xfrm>
                    <a:off x="5880102" y="2722471"/>
                    <a:ext cx="140856" cy="204969"/>
                  </a:xfrm>
                  <a:custGeom>
                    <a:avLst/>
                    <a:gdLst/>
                    <a:ahLst/>
                    <a:cxnLst>
                      <a:cxn ang="0">
                        <a:pos x="59" y="37"/>
                      </a:cxn>
                      <a:cxn ang="0">
                        <a:pos x="60" y="33"/>
                      </a:cxn>
                      <a:cxn ang="0">
                        <a:pos x="60" y="27"/>
                      </a:cxn>
                      <a:cxn ang="0">
                        <a:pos x="59" y="20"/>
                      </a:cxn>
                      <a:cxn ang="0">
                        <a:pos x="56" y="15"/>
                      </a:cxn>
                      <a:cxn ang="0">
                        <a:pos x="54" y="11"/>
                      </a:cxn>
                      <a:cxn ang="0">
                        <a:pos x="54" y="7"/>
                      </a:cxn>
                      <a:cxn ang="0">
                        <a:pos x="51" y="2"/>
                      </a:cxn>
                      <a:cxn ang="0">
                        <a:pos x="47" y="1"/>
                      </a:cxn>
                      <a:cxn ang="0">
                        <a:pos x="46" y="2"/>
                      </a:cxn>
                      <a:cxn ang="0">
                        <a:pos x="45" y="7"/>
                      </a:cxn>
                      <a:cxn ang="0">
                        <a:pos x="42" y="11"/>
                      </a:cxn>
                      <a:cxn ang="0">
                        <a:pos x="40" y="12"/>
                      </a:cxn>
                      <a:cxn ang="0">
                        <a:pos x="39" y="14"/>
                      </a:cxn>
                      <a:cxn ang="0">
                        <a:pos x="37" y="19"/>
                      </a:cxn>
                      <a:cxn ang="0">
                        <a:pos x="33" y="21"/>
                      </a:cxn>
                      <a:cxn ang="0">
                        <a:pos x="29" y="20"/>
                      </a:cxn>
                      <a:cxn ang="0">
                        <a:pos x="24" y="22"/>
                      </a:cxn>
                      <a:cxn ang="0">
                        <a:pos x="20" y="25"/>
                      </a:cxn>
                      <a:cxn ang="0">
                        <a:pos x="14" y="28"/>
                      </a:cxn>
                      <a:cxn ang="0">
                        <a:pos x="9" y="30"/>
                      </a:cxn>
                      <a:cxn ang="0">
                        <a:pos x="6" y="34"/>
                      </a:cxn>
                      <a:cxn ang="0">
                        <a:pos x="4" y="38"/>
                      </a:cxn>
                      <a:cxn ang="0">
                        <a:pos x="3" y="42"/>
                      </a:cxn>
                      <a:cxn ang="0">
                        <a:pos x="2" y="47"/>
                      </a:cxn>
                      <a:cxn ang="0">
                        <a:pos x="0" y="51"/>
                      </a:cxn>
                      <a:cxn ang="0">
                        <a:pos x="0" y="54"/>
                      </a:cxn>
                      <a:cxn ang="0">
                        <a:pos x="2" y="59"/>
                      </a:cxn>
                      <a:cxn ang="0">
                        <a:pos x="6" y="64"/>
                      </a:cxn>
                      <a:cxn ang="0">
                        <a:pos x="9" y="71"/>
                      </a:cxn>
                      <a:cxn ang="0">
                        <a:pos x="10" y="77"/>
                      </a:cxn>
                      <a:cxn ang="0">
                        <a:pos x="12" y="82"/>
                      </a:cxn>
                      <a:cxn ang="0">
                        <a:pos x="14" y="82"/>
                      </a:cxn>
                      <a:cxn ang="0">
                        <a:pos x="19" y="80"/>
                      </a:cxn>
                      <a:cxn ang="0">
                        <a:pos x="22" y="84"/>
                      </a:cxn>
                      <a:cxn ang="0">
                        <a:pos x="25" y="89"/>
                      </a:cxn>
                      <a:cxn ang="0">
                        <a:pos x="31" y="87"/>
                      </a:cxn>
                      <a:cxn ang="0">
                        <a:pos x="36" y="82"/>
                      </a:cxn>
                      <a:cxn ang="0">
                        <a:pos x="35" y="76"/>
                      </a:cxn>
                      <a:cxn ang="0">
                        <a:pos x="35" y="71"/>
                      </a:cxn>
                      <a:cxn ang="0">
                        <a:pos x="35" y="67"/>
                      </a:cxn>
                      <a:cxn ang="0">
                        <a:pos x="40" y="62"/>
                      </a:cxn>
                      <a:cxn ang="0">
                        <a:pos x="42" y="57"/>
                      </a:cxn>
                      <a:cxn ang="0">
                        <a:pos x="42" y="50"/>
                      </a:cxn>
                      <a:cxn ang="0">
                        <a:pos x="44" y="48"/>
                      </a:cxn>
                      <a:cxn ang="0">
                        <a:pos x="48" y="48"/>
                      </a:cxn>
                      <a:cxn ang="0">
                        <a:pos x="50" y="45"/>
                      </a:cxn>
                      <a:cxn ang="0">
                        <a:pos x="55" y="45"/>
                      </a:cxn>
                      <a:cxn ang="0">
                        <a:pos x="56" y="46"/>
                      </a:cxn>
                      <a:cxn ang="0">
                        <a:pos x="57" y="42"/>
                      </a:cxn>
                      <a:cxn ang="0">
                        <a:pos x="59" y="37"/>
                      </a:cxn>
                    </a:cxnLst>
                    <a:rect l="0" t="0" r="r" b="b"/>
                    <a:pathLst>
                      <a:path w="61" h="89">
                        <a:moveTo>
                          <a:pt x="59" y="37"/>
                        </a:moveTo>
                        <a:cubicBezTo>
                          <a:pt x="60" y="36"/>
                          <a:pt x="61" y="35"/>
                          <a:pt x="60" y="33"/>
                        </a:cubicBezTo>
                        <a:cubicBezTo>
                          <a:pt x="60" y="31"/>
                          <a:pt x="60" y="29"/>
                          <a:pt x="60" y="27"/>
                        </a:cubicBezTo>
                        <a:cubicBezTo>
                          <a:pt x="60" y="25"/>
                          <a:pt x="59" y="22"/>
                          <a:pt x="59" y="20"/>
                        </a:cubicBezTo>
                        <a:cubicBezTo>
                          <a:pt x="59" y="18"/>
                          <a:pt x="57" y="15"/>
                          <a:pt x="56" y="15"/>
                        </a:cubicBezTo>
                        <a:cubicBezTo>
                          <a:pt x="54" y="14"/>
                          <a:pt x="54" y="12"/>
                          <a:pt x="54" y="11"/>
                        </a:cubicBezTo>
                        <a:cubicBezTo>
                          <a:pt x="55" y="10"/>
                          <a:pt x="55" y="8"/>
                          <a:pt x="54" y="7"/>
                        </a:cubicBezTo>
                        <a:cubicBezTo>
                          <a:pt x="53" y="5"/>
                          <a:pt x="53" y="3"/>
                          <a:pt x="51" y="2"/>
                        </a:cubicBezTo>
                        <a:cubicBezTo>
                          <a:pt x="49" y="0"/>
                          <a:pt x="48" y="0"/>
                          <a:pt x="47" y="1"/>
                        </a:cubicBezTo>
                        <a:cubicBezTo>
                          <a:pt x="47" y="1"/>
                          <a:pt x="47" y="1"/>
                          <a:pt x="46" y="2"/>
                        </a:cubicBezTo>
                        <a:cubicBezTo>
                          <a:pt x="46" y="3"/>
                          <a:pt x="45" y="6"/>
                          <a:pt x="45" y="7"/>
                        </a:cubicBezTo>
                        <a:cubicBezTo>
                          <a:pt x="45" y="9"/>
                          <a:pt x="44" y="11"/>
                          <a:pt x="42" y="11"/>
                        </a:cubicBezTo>
                        <a:cubicBezTo>
                          <a:pt x="40" y="11"/>
                          <a:pt x="39" y="11"/>
                          <a:pt x="40" y="12"/>
                        </a:cubicBezTo>
                        <a:cubicBezTo>
                          <a:pt x="40" y="13"/>
                          <a:pt x="40" y="13"/>
                          <a:pt x="39" y="14"/>
                        </a:cubicBezTo>
                        <a:cubicBezTo>
                          <a:pt x="38" y="15"/>
                          <a:pt x="38" y="17"/>
                          <a:pt x="37" y="19"/>
                        </a:cubicBezTo>
                        <a:cubicBezTo>
                          <a:pt x="37" y="21"/>
                          <a:pt x="35" y="22"/>
                          <a:pt x="33" y="21"/>
                        </a:cubicBezTo>
                        <a:cubicBezTo>
                          <a:pt x="31" y="20"/>
                          <a:pt x="30" y="20"/>
                          <a:pt x="29" y="20"/>
                        </a:cubicBezTo>
                        <a:cubicBezTo>
                          <a:pt x="28" y="20"/>
                          <a:pt x="26" y="21"/>
                          <a:pt x="24" y="22"/>
                        </a:cubicBezTo>
                        <a:cubicBezTo>
                          <a:pt x="22" y="22"/>
                          <a:pt x="21" y="24"/>
                          <a:pt x="20" y="25"/>
                        </a:cubicBezTo>
                        <a:cubicBezTo>
                          <a:pt x="19" y="27"/>
                          <a:pt x="16" y="27"/>
                          <a:pt x="14" y="28"/>
                        </a:cubicBezTo>
                        <a:cubicBezTo>
                          <a:pt x="12" y="28"/>
                          <a:pt x="10" y="29"/>
                          <a:pt x="9" y="30"/>
                        </a:cubicBezTo>
                        <a:cubicBezTo>
                          <a:pt x="9" y="31"/>
                          <a:pt x="8" y="33"/>
                          <a:pt x="6" y="34"/>
                        </a:cubicBezTo>
                        <a:cubicBezTo>
                          <a:pt x="6" y="34"/>
                          <a:pt x="4" y="36"/>
                          <a:pt x="4" y="38"/>
                        </a:cubicBezTo>
                        <a:cubicBezTo>
                          <a:pt x="3" y="39"/>
                          <a:pt x="3" y="41"/>
                          <a:pt x="3" y="42"/>
                        </a:cubicBezTo>
                        <a:cubicBezTo>
                          <a:pt x="4" y="44"/>
                          <a:pt x="3" y="46"/>
                          <a:pt x="2" y="47"/>
                        </a:cubicBezTo>
                        <a:cubicBezTo>
                          <a:pt x="1" y="48"/>
                          <a:pt x="0" y="50"/>
                          <a:pt x="0" y="51"/>
                        </a:cubicBezTo>
                        <a:cubicBezTo>
                          <a:pt x="1" y="51"/>
                          <a:pt x="1" y="53"/>
                          <a:pt x="0" y="54"/>
                        </a:cubicBezTo>
                        <a:cubicBezTo>
                          <a:pt x="0" y="55"/>
                          <a:pt x="1" y="57"/>
                          <a:pt x="2" y="59"/>
                        </a:cubicBezTo>
                        <a:cubicBezTo>
                          <a:pt x="3" y="61"/>
                          <a:pt x="5" y="63"/>
                          <a:pt x="6" y="64"/>
                        </a:cubicBezTo>
                        <a:cubicBezTo>
                          <a:pt x="7" y="66"/>
                          <a:pt x="8" y="68"/>
                          <a:pt x="9" y="71"/>
                        </a:cubicBezTo>
                        <a:cubicBezTo>
                          <a:pt x="10" y="72"/>
                          <a:pt x="10" y="76"/>
                          <a:pt x="10" y="77"/>
                        </a:cubicBezTo>
                        <a:cubicBezTo>
                          <a:pt x="11" y="79"/>
                          <a:pt x="11" y="81"/>
                          <a:pt x="12" y="82"/>
                        </a:cubicBezTo>
                        <a:cubicBezTo>
                          <a:pt x="13" y="83"/>
                          <a:pt x="14" y="83"/>
                          <a:pt x="14" y="82"/>
                        </a:cubicBezTo>
                        <a:cubicBezTo>
                          <a:pt x="15" y="80"/>
                          <a:pt x="17" y="79"/>
                          <a:pt x="19" y="80"/>
                        </a:cubicBezTo>
                        <a:cubicBezTo>
                          <a:pt x="20" y="80"/>
                          <a:pt x="22" y="82"/>
                          <a:pt x="22" y="84"/>
                        </a:cubicBezTo>
                        <a:cubicBezTo>
                          <a:pt x="23" y="86"/>
                          <a:pt x="24" y="88"/>
                          <a:pt x="25" y="89"/>
                        </a:cubicBezTo>
                        <a:cubicBezTo>
                          <a:pt x="26" y="89"/>
                          <a:pt x="28" y="88"/>
                          <a:pt x="31" y="87"/>
                        </a:cubicBezTo>
                        <a:cubicBezTo>
                          <a:pt x="33" y="85"/>
                          <a:pt x="35" y="84"/>
                          <a:pt x="36" y="82"/>
                        </a:cubicBezTo>
                        <a:cubicBezTo>
                          <a:pt x="36" y="80"/>
                          <a:pt x="35" y="78"/>
                          <a:pt x="35" y="76"/>
                        </a:cubicBezTo>
                        <a:cubicBezTo>
                          <a:pt x="35" y="74"/>
                          <a:pt x="35" y="72"/>
                          <a:pt x="35" y="71"/>
                        </a:cubicBezTo>
                        <a:cubicBezTo>
                          <a:pt x="35" y="70"/>
                          <a:pt x="35" y="68"/>
                          <a:pt x="35" y="67"/>
                        </a:cubicBezTo>
                        <a:cubicBezTo>
                          <a:pt x="36" y="65"/>
                          <a:pt x="38" y="63"/>
                          <a:pt x="40" y="62"/>
                        </a:cubicBezTo>
                        <a:cubicBezTo>
                          <a:pt x="41" y="61"/>
                          <a:pt x="42" y="59"/>
                          <a:pt x="42" y="57"/>
                        </a:cubicBezTo>
                        <a:cubicBezTo>
                          <a:pt x="42" y="55"/>
                          <a:pt x="42" y="52"/>
                          <a:pt x="42" y="50"/>
                        </a:cubicBezTo>
                        <a:cubicBezTo>
                          <a:pt x="41" y="48"/>
                          <a:pt x="43" y="47"/>
                          <a:pt x="44" y="48"/>
                        </a:cubicBezTo>
                        <a:cubicBezTo>
                          <a:pt x="46" y="48"/>
                          <a:pt x="48" y="49"/>
                          <a:pt x="48" y="48"/>
                        </a:cubicBezTo>
                        <a:cubicBezTo>
                          <a:pt x="49" y="48"/>
                          <a:pt x="50" y="47"/>
                          <a:pt x="50" y="45"/>
                        </a:cubicBezTo>
                        <a:cubicBezTo>
                          <a:pt x="51" y="44"/>
                          <a:pt x="53" y="44"/>
                          <a:pt x="55" y="45"/>
                        </a:cubicBezTo>
                        <a:cubicBezTo>
                          <a:pt x="56" y="46"/>
                          <a:pt x="56" y="46"/>
                          <a:pt x="56" y="46"/>
                        </a:cubicBezTo>
                        <a:cubicBezTo>
                          <a:pt x="57" y="47"/>
                          <a:pt x="57" y="45"/>
                          <a:pt x="57" y="42"/>
                        </a:cubicBezTo>
                        <a:cubicBezTo>
                          <a:pt x="58" y="40"/>
                          <a:pt x="58" y="37"/>
                          <a:pt x="59" y="37"/>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7" name="Freeform 11"/>
                  <p:cNvSpPr>
                    <a:spLocks/>
                  </p:cNvSpPr>
                  <p:nvPr/>
                </p:nvSpPr>
                <p:spPr bwMode="auto">
                  <a:xfrm>
                    <a:off x="6012215" y="2722471"/>
                    <a:ext cx="143769" cy="307939"/>
                  </a:xfrm>
                  <a:custGeom>
                    <a:avLst/>
                    <a:gdLst/>
                    <a:ahLst/>
                    <a:cxnLst>
                      <a:cxn ang="0">
                        <a:pos x="40" y="20"/>
                      </a:cxn>
                      <a:cxn ang="0">
                        <a:pos x="38" y="13"/>
                      </a:cxn>
                      <a:cxn ang="0">
                        <a:pos x="34" y="4"/>
                      </a:cxn>
                      <a:cxn ang="0">
                        <a:pos x="24" y="0"/>
                      </a:cxn>
                      <a:cxn ang="0">
                        <a:pos x="19" y="8"/>
                      </a:cxn>
                      <a:cxn ang="0">
                        <a:pos x="13" y="16"/>
                      </a:cxn>
                      <a:cxn ang="0">
                        <a:pos x="2" y="20"/>
                      </a:cxn>
                      <a:cxn ang="0">
                        <a:pos x="3" y="33"/>
                      </a:cxn>
                      <a:cxn ang="0">
                        <a:pos x="0" y="43"/>
                      </a:cxn>
                      <a:cxn ang="0">
                        <a:pos x="1" y="49"/>
                      </a:cxn>
                      <a:cxn ang="0">
                        <a:pos x="5" y="58"/>
                      </a:cxn>
                      <a:cxn ang="0">
                        <a:pos x="7" y="70"/>
                      </a:cxn>
                      <a:cxn ang="0">
                        <a:pos x="10" y="83"/>
                      </a:cxn>
                      <a:cxn ang="0">
                        <a:pos x="14" y="92"/>
                      </a:cxn>
                      <a:cxn ang="0">
                        <a:pos x="19" y="106"/>
                      </a:cxn>
                      <a:cxn ang="0">
                        <a:pos x="23" y="118"/>
                      </a:cxn>
                      <a:cxn ang="0">
                        <a:pos x="26" y="132"/>
                      </a:cxn>
                      <a:cxn ang="0">
                        <a:pos x="28" y="134"/>
                      </a:cxn>
                      <a:cxn ang="0">
                        <a:pos x="32" y="128"/>
                      </a:cxn>
                      <a:cxn ang="0">
                        <a:pos x="41" y="134"/>
                      </a:cxn>
                      <a:cxn ang="0">
                        <a:pos x="49" y="131"/>
                      </a:cxn>
                      <a:cxn ang="0">
                        <a:pos x="52" y="124"/>
                      </a:cxn>
                      <a:cxn ang="0">
                        <a:pos x="56" y="115"/>
                      </a:cxn>
                      <a:cxn ang="0">
                        <a:pos x="49" y="102"/>
                      </a:cxn>
                      <a:cxn ang="0">
                        <a:pos x="48" y="85"/>
                      </a:cxn>
                      <a:cxn ang="0">
                        <a:pos x="55" y="78"/>
                      </a:cxn>
                      <a:cxn ang="0">
                        <a:pos x="61" y="73"/>
                      </a:cxn>
                      <a:cxn ang="0">
                        <a:pos x="62" y="60"/>
                      </a:cxn>
                      <a:cxn ang="0">
                        <a:pos x="61" y="42"/>
                      </a:cxn>
                      <a:cxn ang="0">
                        <a:pos x="57" y="29"/>
                      </a:cxn>
                      <a:cxn ang="0">
                        <a:pos x="55" y="23"/>
                      </a:cxn>
                      <a:cxn ang="0">
                        <a:pos x="45" y="20"/>
                      </a:cxn>
                    </a:cxnLst>
                    <a:rect l="0" t="0" r="r" b="b"/>
                    <a:pathLst>
                      <a:path w="62" h="135">
                        <a:moveTo>
                          <a:pt x="45" y="20"/>
                        </a:moveTo>
                        <a:cubicBezTo>
                          <a:pt x="44" y="20"/>
                          <a:pt x="42" y="20"/>
                          <a:pt x="40" y="20"/>
                        </a:cubicBezTo>
                        <a:cubicBezTo>
                          <a:pt x="39" y="19"/>
                          <a:pt x="38" y="18"/>
                          <a:pt x="38" y="17"/>
                        </a:cubicBezTo>
                        <a:cubicBezTo>
                          <a:pt x="38" y="15"/>
                          <a:pt x="38" y="14"/>
                          <a:pt x="38" y="13"/>
                        </a:cubicBezTo>
                        <a:cubicBezTo>
                          <a:pt x="38" y="11"/>
                          <a:pt x="38" y="9"/>
                          <a:pt x="38" y="7"/>
                        </a:cubicBezTo>
                        <a:cubicBezTo>
                          <a:pt x="38" y="5"/>
                          <a:pt x="37" y="4"/>
                          <a:pt x="34" y="4"/>
                        </a:cubicBezTo>
                        <a:cubicBezTo>
                          <a:pt x="32" y="4"/>
                          <a:pt x="28" y="3"/>
                          <a:pt x="28" y="1"/>
                        </a:cubicBezTo>
                        <a:cubicBezTo>
                          <a:pt x="26" y="0"/>
                          <a:pt x="24" y="0"/>
                          <a:pt x="24" y="0"/>
                        </a:cubicBezTo>
                        <a:cubicBezTo>
                          <a:pt x="23" y="1"/>
                          <a:pt x="22" y="2"/>
                          <a:pt x="21" y="4"/>
                        </a:cubicBezTo>
                        <a:cubicBezTo>
                          <a:pt x="20" y="5"/>
                          <a:pt x="19" y="7"/>
                          <a:pt x="19" y="8"/>
                        </a:cubicBezTo>
                        <a:cubicBezTo>
                          <a:pt x="18" y="9"/>
                          <a:pt x="17" y="11"/>
                          <a:pt x="16" y="13"/>
                        </a:cubicBezTo>
                        <a:cubicBezTo>
                          <a:pt x="16" y="13"/>
                          <a:pt x="13" y="15"/>
                          <a:pt x="13" y="16"/>
                        </a:cubicBezTo>
                        <a:cubicBezTo>
                          <a:pt x="11" y="16"/>
                          <a:pt x="7" y="16"/>
                          <a:pt x="5" y="16"/>
                        </a:cubicBezTo>
                        <a:cubicBezTo>
                          <a:pt x="3" y="16"/>
                          <a:pt x="2" y="18"/>
                          <a:pt x="2" y="20"/>
                        </a:cubicBezTo>
                        <a:cubicBezTo>
                          <a:pt x="2" y="22"/>
                          <a:pt x="3" y="25"/>
                          <a:pt x="3" y="27"/>
                        </a:cubicBezTo>
                        <a:cubicBezTo>
                          <a:pt x="3" y="29"/>
                          <a:pt x="3" y="32"/>
                          <a:pt x="3" y="33"/>
                        </a:cubicBezTo>
                        <a:cubicBezTo>
                          <a:pt x="4" y="35"/>
                          <a:pt x="3" y="37"/>
                          <a:pt x="2" y="37"/>
                        </a:cubicBezTo>
                        <a:cubicBezTo>
                          <a:pt x="1" y="38"/>
                          <a:pt x="1" y="40"/>
                          <a:pt x="0" y="43"/>
                        </a:cubicBezTo>
                        <a:cubicBezTo>
                          <a:pt x="0" y="45"/>
                          <a:pt x="0" y="48"/>
                          <a:pt x="0" y="48"/>
                        </a:cubicBezTo>
                        <a:cubicBezTo>
                          <a:pt x="0" y="48"/>
                          <a:pt x="0" y="48"/>
                          <a:pt x="1" y="49"/>
                        </a:cubicBezTo>
                        <a:cubicBezTo>
                          <a:pt x="2" y="50"/>
                          <a:pt x="2" y="52"/>
                          <a:pt x="3" y="54"/>
                        </a:cubicBezTo>
                        <a:cubicBezTo>
                          <a:pt x="3" y="54"/>
                          <a:pt x="4" y="57"/>
                          <a:pt x="5" y="58"/>
                        </a:cubicBezTo>
                        <a:cubicBezTo>
                          <a:pt x="6" y="59"/>
                          <a:pt x="6" y="62"/>
                          <a:pt x="7" y="63"/>
                        </a:cubicBezTo>
                        <a:cubicBezTo>
                          <a:pt x="7" y="65"/>
                          <a:pt x="7" y="68"/>
                          <a:pt x="7" y="70"/>
                        </a:cubicBezTo>
                        <a:cubicBezTo>
                          <a:pt x="7" y="72"/>
                          <a:pt x="7" y="75"/>
                          <a:pt x="8" y="77"/>
                        </a:cubicBezTo>
                        <a:cubicBezTo>
                          <a:pt x="8" y="79"/>
                          <a:pt x="9" y="81"/>
                          <a:pt x="10" y="83"/>
                        </a:cubicBezTo>
                        <a:cubicBezTo>
                          <a:pt x="10" y="85"/>
                          <a:pt x="11" y="87"/>
                          <a:pt x="12" y="88"/>
                        </a:cubicBezTo>
                        <a:cubicBezTo>
                          <a:pt x="13" y="89"/>
                          <a:pt x="14" y="91"/>
                          <a:pt x="14" y="92"/>
                        </a:cubicBezTo>
                        <a:cubicBezTo>
                          <a:pt x="14" y="94"/>
                          <a:pt x="16" y="97"/>
                          <a:pt x="17" y="99"/>
                        </a:cubicBezTo>
                        <a:cubicBezTo>
                          <a:pt x="18" y="101"/>
                          <a:pt x="19" y="104"/>
                          <a:pt x="19" y="106"/>
                        </a:cubicBezTo>
                        <a:cubicBezTo>
                          <a:pt x="19" y="107"/>
                          <a:pt x="20" y="110"/>
                          <a:pt x="21" y="112"/>
                        </a:cubicBezTo>
                        <a:cubicBezTo>
                          <a:pt x="22" y="113"/>
                          <a:pt x="23" y="116"/>
                          <a:pt x="23" y="118"/>
                        </a:cubicBezTo>
                        <a:cubicBezTo>
                          <a:pt x="23" y="120"/>
                          <a:pt x="23" y="123"/>
                          <a:pt x="24" y="124"/>
                        </a:cubicBezTo>
                        <a:cubicBezTo>
                          <a:pt x="24" y="126"/>
                          <a:pt x="25" y="129"/>
                          <a:pt x="26" y="132"/>
                        </a:cubicBezTo>
                        <a:cubicBezTo>
                          <a:pt x="27" y="134"/>
                          <a:pt x="27" y="134"/>
                          <a:pt x="27" y="134"/>
                        </a:cubicBezTo>
                        <a:cubicBezTo>
                          <a:pt x="27" y="135"/>
                          <a:pt x="28" y="135"/>
                          <a:pt x="28" y="134"/>
                        </a:cubicBezTo>
                        <a:cubicBezTo>
                          <a:pt x="28" y="134"/>
                          <a:pt x="28" y="134"/>
                          <a:pt x="29" y="133"/>
                        </a:cubicBezTo>
                        <a:cubicBezTo>
                          <a:pt x="30" y="131"/>
                          <a:pt x="32" y="129"/>
                          <a:pt x="32" y="128"/>
                        </a:cubicBezTo>
                        <a:cubicBezTo>
                          <a:pt x="33" y="128"/>
                          <a:pt x="35" y="129"/>
                          <a:pt x="37" y="131"/>
                        </a:cubicBezTo>
                        <a:cubicBezTo>
                          <a:pt x="39" y="132"/>
                          <a:pt x="41" y="133"/>
                          <a:pt x="41" y="134"/>
                        </a:cubicBezTo>
                        <a:cubicBezTo>
                          <a:pt x="41" y="135"/>
                          <a:pt x="43" y="135"/>
                          <a:pt x="45" y="135"/>
                        </a:cubicBezTo>
                        <a:cubicBezTo>
                          <a:pt x="47" y="134"/>
                          <a:pt x="48" y="132"/>
                          <a:pt x="49" y="131"/>
                        </a:cubicBezTo>
                        <a:cubicBezTo>
                          <a:pt x="49" y="130"/>
                          <a:pt x="49" y="128"/>
                          <a:pt x="49" y="126"/>
                        </a:cubicBezTo>
                        <a:cubicBezTo>
                          <a:pt x="50" y="125"/>
                          <a:pt x="51" y="124"/>
                          <a:pt x="52" y="124"/>
                        </a:cubicBezTo>
                        <a:cubicBezTo>
                          <a:pt x="53" y="123"/>
                          <a:pt x="54" y="122"/>
                          <a:pt x="55" y="121"/>
                        </a:cubicBezTo>
                        <a:cubicBezTo>
                          <a:pt x="56" y="119"/>
                          <a:pt x="56" y="118"/>
                          <a:pt x="56" y="115"/>
                        </a:cubicBezTo>
                        <a:cubicBezTo>
                          <a:pt x="56" y="113"/>
                          <a:pt x="54" y="111"/>
                          <a:pt x="53" y="109"/>
                        </a:cubicBezTo>
                        <a:cubicBezTo>
                          <a:pt x="51" y="108"/>
                          <a:pt x="50" y="104"/>
                          <a:pt x="49" y="102"/>
                        </a:cubicBezTo>
                        <a:cubicBezTo>
                          <a:pt x="49" y="99"/>
                          <a:pt x="49" y="95"/>
                          <a:pt x="49" y="93"/>
                        </a:cubicBezTo>
                        <a:cubicBezTo>
                          <a:pt x="49" y="91"/>
                          <a:pt x="48" y="87"/>
                          <a:pt x="48" y="85"/>
                        </a:cubicBezTo>
                        <a:cubicBezTo>
                          <a:pt x="48" y="82"/>
                          <a:pt x="49" y="80"/>
                          <a:pt x="50" y="79"/>
                        </a:cubicBezTo>
                        <a:cubicBezTo>
                          <a:pt x="52" y="78"/>
                          <a:pt x="53" y="77"/>
                          <a:pt x="55" y="78"/>
                        </a:cubicBezTo>
                        <a:cubicBezTo>
                          <a:pt x="57" y="78"/>
                          <a:pt x="59" y="78"/>
                          <a:pt x="60" y="78"/>
                        </a:cubicBezTo>
                        <a:cubicBezTo>
                          <a:pt x="61" y="77"/>
                          <a:pt x="61" y="75"/>
                          <a:pt x="61" y="73"/>
                        </a:cubicBezTo>
                        <a:cubicBezTo>
                          <a:pt x="61" y="72"/>
                          <a:pt x="61" y="69"/>
                          <a:pt x="62" y="67"/>
                        </a:cubicBezTo>
                        <a:cubicBezTo>
                          <a:pt x="62" y="66"/>
                          <a:pt x="62" y="62"/>
                          <a:pt x="62" y="60"/>
                        </a:cubicBezTo>
                        <a:cubicBezTo>
                          <a:pt x="62" y="58"/>
                          <a:pt x="62" y="54"/>
                          <a:pt x="62" y="50"/>
                        </a:cubicBezTo>
                        <a:cubicBezTo>
                          <a:pt x="61" y="47"/>
                          <a:pt x="61" y="44"/>
                          <a:pt x="61" y="42"/>
                        </a:cubicBezTo>
                        <a:cubicBezTo>
                          <a:pt x="61" y="40"/>
                          <a:pt x="60" y="37"/>
                          <a:pt x="59" y="35"/>
                        </a:cubicBezTo>
                        <a:cubicBezTo>
                          <a:pt x="58" y="33"/>
                          <a:pt x="57" y="30"/>
                          <a:pt x="57" y="29"/>
                        </a:cubicBezTo>
                        <a:cubicBezTo>
                          <a:pt x="56" y="28"/>
                          <a:pt x="56" y="25"/>
                          <a:pt x="56" y="24"/>
                        </a:cubicBezTo>
                        <a:cubicBezTo>
                          <a:pt x="55" y="23"/>
                          <a:pt x="55" y="23"/>
                          <a:pt x="55" y="23"/>
                        </a:cubicBezTo>
                        <a:cubicBezTo>
                          <a:pt x="55" y="22"/>
                          <a:pt x="53" y="21"/>
                          <a:pt x="50" y="21"/>
                        </a:cubicBezTo>
                        <a:cubicBezTo>
                          <a:pt x="48" y="21"/>
                          <a:pt x="46" y="20"/>
                          <a:pt x="45" y="20"/>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8" name="Freeform 12"/>
                  <p:cNvSpPr>
                    <a:spLocks/>
                  </p:cNvSpPr>
                  <p:nvPr/>
                </p:nvSpPr>
                <p:spPr bwMode="auto">
                  <a:xfrm>
                    <a:off x="6130728" y="2357218"/>
                    <a:ext cx="209826" cy="257426"/>
                  </a:xfrm>
                  <a:custGeom>
                    <a:avLst/>
                    <a:gdLst/>
                    <a:ahLst/>
                    <a:cxnLst>
                      <a:cxn ang="0">
                        <a:pos x="87" y="16"/>
                      </a:cxn>
                      <a:cxn ang="0">
                        <a:pos x="87" y="11"/>
                      </a:cxn>
                      <a:cxn ang="0">
                        <a:pos x="89" y="4"/>
                      </a:cxn>
                      <a:cxn ang="0">
                        <a:pos x="86" y="1"/>
                      </a:cxn>
                      <a:cxn ang="0">
                        <a:pos x="80" y="7"/>
                      </a:cxn>
                      <a:cxn ang="0">
                        <a:pos x="75" y="10"/>
                      </a:cxn>
                      <a:cxn ang="0">
                        <a:pos x="70" y="12"/>
                      </a:cxn>
                      <a:cxn ang="0">
                        <a:pos x="66" y="17"/>
                      </a:cxn>
                      <a:cxn ang="0">
                        <a:pos x="60" y="22"/>
                      </a:cxn>
                      <a:cxn ang="0">
                        <a:pos x="53" y="27"/>
                      </a:cxn>
                      <a:cxn ang="0">
                        <a:pos x="46" y="32"/>
                      </a:cxn>
                      <a:cxn ang="0">
                        <a:pos x="43" y="36"/>
                      </a:cxn>
                      <a:cxn ang="0">
                        <a:pos x="38" y="39"/>
                      </a:cxn>
                      <a:cxn ang="0">
                        <a:pos x="37" y="42"/>
                      </a:cxn>
                      <a:cxn ang="0">
                        <a:pos x="34" y="48"/>
                      </a:cxn>
                      <a:cxn ang="0">
                        <a:pos x="30" y="55"/>
                      </a:cxn>
                      <a:cxn ang="0">
                        <a:pos x="30" y="61"/>
                      </a:cxn>
                      <a:cxn ang="0">
                        <a:pos x="30" y="67"/>
                      </a:cxn>
                      <a:cxn ang="0">
                        <a:pos x="27" y="71"/>
                      </a:cxn>
                      <a:cxn ang="0">
                        <a:pos x="23" y="71"/>
                      </a:cxn>
                      <a:cxn ang="0">
                        <a:pos x="20" y="74"/>
                      </a:cxn>
                      <a:cxn ang="0">
                        <a:pos x="17" y="78"/>
                      </a:cxn>
                      <a:cxn ang="0">
                        <a:pos x="12" y="80"/>
                      </a:cxn>
                      <a:cxn ang="0">
                        <a:pos x="8" y="85"/>
                      </a:cxn>
                      <a:cxn ang="0">
                        <a:pos x="3" y="91"/>
                      </a:cxn>
                      <a:cxn ang="0">
                        <a:pos x="1" y="98"/>
                      </a:cxn>
                      <a:cxn ang="0">
                        <a:pos x="4" y="104"/>
                      </a:cxn>
                      <a:cxn ang="0">
                        <a:pos x="9" y="110"/>
                      </a:cxn>
                      <a:cxn ang="0">
                        <a:pos x="14" y="109"/>
                      </a:cxn>
                      <a:cxn ang="0">
                        <a:pos x="19" y="103"/>
                      </a:cxn>
                      <a:cxn ang="0">
                        <a:pos x="21" y="97"/>
                      </a:cxn>
                      <a:cxn ang="0">
                        <a:pos x="22" y="94"/>
                      </a:cxn>
                      <a:cxn ang="0">
                        <a:pos x="27" y="93"/>
                      </a:cxn>
                      <a:cxn ang="0">
                        <a:pos x="35" y="94"/>
                      </a:cxn>
                      <a:cxn ang="0">
                        <a:pos x="42" y="95"/>
                      </a:cxn>
                      <a:cxn ang="0">
                        <a:pos x="48" y="92"/>
                      </a:cxn>
                      <a:cxn ang="0">
                        <a:pos x="54" y="87"/>
                      </a:cxn>
                      <a:cxn ang="0">
                        <a:pos x="59" y="82"/>
                      </a:cxn>
                      <a:cxn ang="0">
                        <a:pos x="60" y="86"/>
                      </a:cxn>
                      <a:cxn ang="0">
                        <a:pos x="64" y="92"/>
                      </a:cxn>
                      <a:cxn ang="0">
                        <a:pos x="70" y="92"/>
                      </a:cxn>
                      <a:cxn ang="0">
                        <a:pos x="71" y="91"/>
                      </a:cxn>
                      <a:cxn ang="0">
                        <a:pos x="77" y="85"/>
                      </a:cxn>
                      <a:cxn ang="0">
                        <a:pos x="80" y="79"/>
                      </a:cxn>
                      <a:cxn ang="0">
                        <a:pos x="84" y="73"/>
                      </a:cxn>
                      <a:cxn ang="0">
                        <a:pos x="86" y="66"/>
                      </a:cxn>
                      <a:cxn ang="0">
                        <a:pos x="88" y="60"/>
                      </a:cxn>
                      <a:cxn ang="0">
                        <a:pos x="86" y="54"/>
                      </a:cxn>
                      <a:cxn ang="0">
                        <a:pos x="83" y="45"/>
                      </a:cxn>
                      <a:cxn ang="0">
                        <a:pos x="82" y="37"/>
                      </a:cxn>
                      <a:cxn ang="0">
                        <a:pos x="82" y="32"/>
                      </a:cxn>
                      <a:cxn ang="0">
                        <a:pos x="85" y="28"/>
                      </a:cxn>
                      <a:cxn ang="0">
                        <a:pos x="89" y="25"/>
                      </a:cxn>
                      <a:cxn ang="0">
                        <a:pos x="91" y="25"/>
                      </a:cxn>
                      <a:cxn ang="0">
                        <a:pos x="89" y="22"/>
                      </a:cxn>
                      <a:cxn ang="0">
                        <a:pos x="87" y="16"/>
                      </a:cxn>
                    </a:cxnLst>
                    <a:rect l="0" t="0" r="r" b="b"/>
                    <a:pathLst>
                      <a:path w="91" h="112">
                        <a:moveTo>
                          <a:pt x="87" y="16"/>
                        </a:moveTo>
                        <a:cubicBezTo>
                          <a:pt x="87" y="14"/>
                          <a:pt x="87" y="12"/>
                          <a:pt x="87" y="11"/>
                        </a:cubicBezTo>
                        <a:cubicBezTo>
                          <a:pt x="87" y="10"/>
                          <a:pt x="87" y="7"/>
                          <a:pt x="89" y="4"/>
                        </a:cubicBezTo>
                        <a:cubicBezTo>
                          <a:pt x="90" y="1"/>
                          <a:pt x="89" y="0"/>
                          <a:pt x="86" y="1"/>
                        </a:cubicBezTo>
                        <a:cubicBezTo>
                          <a:pt x="85" y="3"/>
                          <a:pt x="81" y="6"/>
                          <a:pt x="80" y="7"/>
                        </a:cubicBezTo>
                        <a:cubicBezTo>
                          <a:pt x="78" y="8"/>
                          <a:pt x="77" y="10"/>
                          <a:pt x="75" y="10"/>
                        </a:cubicBezTo>
                        <a:cubicBezTo>
                          <a:pt x="74" y="10"/>
                          <a:pt x="71" y="11"/>
                          <a:pt x="70" y="12"/>
                        </a:cubicBezTo>
                        <a:cubicBezTo>
                          <a:pt x="69" y="13"/>
                          <a:pt x="67" y="15"/>
                          <a:pt x="66" y="17"/>
                        </a:cubicBezTo>
                        <a:cubicBezTo>
                          <a:pt x="64" y="19"/>
                          <a:pt x="62" y="21"/>
                          <a:pt x="60" y="22"/>
                        </a:cubicBezTo>
                        <a:cubicBezTo>
                          <a:pt x="59" y="22"/>
                          <a:pt x="55" y="25"/>
                          <a:pt x="53" y="27"/>
                        </a:cubicBezTo>
                        <a:cubicBezTo>
                          <a:pt x="50" y="29"/>
                          <a:pt x="47" y="30"/>
                          <a:pt x="46" y="32"/>
                        </a:cubicBezTo>
                        <a:cubicBezTo>
                          <a:pt x="46" y="33"/>
                          <a:pt x="44" y="35"/>
                          <a:pt x="43" y="36"/>
                        </a:cubicBezTo>
                        <a:cubicBezTo>
                          <a:pt x="42" y="37"/>
                          <a:pt x="40" y="38"/>
                          <a:pt x="38" y="39"/>
                        </a:cubicBezTo>
                        <a:cubicBezTo>
                          <a:pt x="38" y="39"/>
                          <a:pt x="37" y="41"/>
                          <a:pt x="37" y="42"/>
                        </a:cubicBezTo>
                        <a:cubicBezTo>
                          <a:pt x="36" y="44"/>
                          <a:pt x="35" y="47"/>
                          <a:pt x="34" y="48"/>
                        </a:cubicBezTo>
                        <a:cubicBezTo>
                          <a:pt x="32" y="50"/>
                          <a:pt x="31" y="54"/>
                          <a:pt x="30" y="55"/>
                        </a:cubicBezTo>
                        <a:cubicBezTo>
                          <a:pt x="29" y="57"/>
                          <a:pt x="29" y="60"/>
                          <a:pt x="30" y="61"/>
                        </a:cubicBezTo>
                        <a:cubicBezTo>
                          <a:pt x="31" y="63"/>
                          <a:pt x="31" y="65"/>
                          <a:pt x="30" y="67"/>
                        </a:cubicBezTo>
                        <a:cubicBezTo>
                          <a:pt x="30" y="69"/>
                          <a:pt x="28" y="71"/>
                          <a:pt x="27" y="71"/>
                        </a:cubicBezTo>
                        <a:cubicBezTo>
                          <a:pt x="26" y="71"/>
                          <a:pt x="24" y="71"/>
                          <a:pt x="23" y="71"/>
                        </a:cubicBezTo>
                        <a:cubicBezTo>
                          <a:pt x="21" y="72"/>
                          <a:pt x="20" y="72"/>
                          <a:pt x="20" y="74"/>
                        </a:cubicBezTo>
                        <a:cubicBezTo>
                          <a:pt x="20" y="76"/>
                          <a:pt x="19" y="78"/>
                          <a:pt x="17" y="78"/>
                        </a:cubicBezTo>
                        <a:cubicBezTo>
                          <a:pt x="16" y="78"/>
                          <a:pt x="14" y="79"/>
                          <a:pt x="12" y="80"/>
                        </a:cubicBezTo>
                        <a:cubicBezTo>
                          <a:pt x="11" y="81"/>
                          <a:pt x="8" y="84"/>
                          <a:pt x="8" y="85"/>
                        </a:cubicBezTo>
                        <a:cubicBezTo>
                          <a:pt x="7" y="87"/>
                          <a:pt x="5" y="90"/>
                          <a:pt x="3" y="91"/>
                        </a:cubicBezTo>
                        <a:cubicBezTo>
                          <a:pt x="0" y="93"/>
                          <a:pt x="0" y="96"/>
                          <a:pt x="1" y="98"/>
                        </a:cubicBezTo>
                        <a:cubicBezTo>
                          <a:pt x="2" y="100"/>
                          <a:pt x="3" y="102"/>
                          <a:pt x="4" y="104"/>
                        </a:cubicBezTo>
                        <a:cubicBezTo>
                          <a:pt x="4" y="106"/>
                          <a:pt x="7" y="108"/>
                          <a:pt x="9" y="110"/>
                        </a:cubicBezTo>
                        <a:cubicBezTo>
                          <a:pt x="10" y="112"/>
                          <a:pt x="13" y="111"/>
                          <a:pt x="14" y="109"/>
                        </a:cubicBezTo>
                        <a:cubicBezTo>
                          <a:pt x="16" y="107"/>
                          <a:pt x="18" y="105"/>
                          <a:pt x="19" y="103"/>
                        </a:cubicBezTo>
                        <a:cubicBezTo>
                          <a:pt x="21" y="100"/>
                          <a:pt x="22" y="98"/>
                          <a:pt x="21" y="97"/>
                        </a:cubicBezTo>
                        <a:cubicBezTo>
                          <a:pt x="21" y="96"/>
                          <a:pt x="21" y="94"/>
                          <a:pt x="22" y="94"/>
                        </a:cubicBezTo>
                        <a:cubicBezTo>
                          <a:pt x="23" y="94"/>
                          <a:pt x="26" y="93"/>
                          <a:pt x="27" y="93"/>
                        </a:cubicBezTo>
                        <a:cubicBezTo>
                          <a:pt x="30" y="93"/>
                          <a:pt x="33" y="94"/>
                          <a:pt x="35" y="94"/>
                        </a:cubicBezTo>
                        <a:cubicBezTo>
                          <a:pt x="37" y="95"/>
                          <a:pt x="40" y="95"/>
                          <a:pt x="42" y="95"/>
                        </a:cubicBezTo>
                        <a:cubicBezTo>
                          <a:pt x="44" y="95"/>
                          <a:pt x="46" y="94"/>
                          <a:pt x="48" y="92"/>
                        </a:cubicBezTo>
                        <a:cubicBezTo>
                          <a:pt x="50" y="91"/>
                          <a:pt x="52" y="89"/>
                          <a:pt x="54" y="87"/>
                        </a:cubicBezTo>
                        <a:cubicBezTo>
                          <a:pt x="55" y="86"/>
                          <a:pt x="58" y="84"/>
                          <a:pt x="59" y="82"/>
                        </a:cubicBezTo>
                        <a:cubicBezTo>
                          <a:pt x="60" y="82"/>
                          <a:pt x="60" y="83"/>
                          <a:pt x="60" y="86"/>
                        </a:cubicBezTo>
                        <a:cubicBezTo>
                          <a:pt x="60" y="88"/>
                          <a:pt x="61" y="92"/>
                          <a:pt x="64" y="92"/>
                        </a:cubicBezTo>
                        <a:cubicBezTo>
                          <a:pt x="66" y="93"/>
                          <a:pt x="69" y="93"/>
                          <a:pt x="70" y="92"/>
                        </a:cubicBezTo>
                        <a:cubicBezTo>
                          <a:pt x="70" y="92"/>
                          <a:pt x="70" y="92"/>
                          <a:pt x="71" y="91"/>
                        </a:cubicBezTo>
                        <a:cubicBezTo>
                          <a:pt x="73" y="90"/>
                          <a:pt x="76" y="87"/>
                          <a:pt x="77" y="85"/>
                        </a:cubicBezTo>
                        <a:cubicBezTo>
                          <a:pt x="77" y="84"/>
                          <a:pt x="79" y="81"/>
                          <a:pt x="80" y="79"/>
                        </a:cubicBezTo>
                        <a:cubicBezTo>
                          <a:pt x="81" y="77"/>
                          <a:pt x="83" y="74"/>
                          <a:pt x="84" y="73"/>
                        </a:cubicBezTo>
                        <a:cubicBezTo>
                          <a:pt x="85" y="71"/>
                          <a:pt x="86" y="67"/>
                          <a:pt x="86" y="66"/>
                        </a:cubicBezTo>
                        <a:cubicBezTo>
                          <a:pt x="87" y="63"/>
                          <a:pt x="87" y="61"/>
                          <a:pt x="88" y="60"/>
                        </a:cubicBezTo>
                        <a:cubicBezTo>
                          <a:pt x="88" y="59"/>
                          <a:pt x="87" y="56"/>
                          <a:pt x="86" y="54"/>
                        </a:cubicBezTo>
                        <a:cubicBezTo>
                          <a:pt x="85" y="51"/>
                          <a:pt x="84" y="47"/>
                          <a:pt x="83" y="45"/>
                        </a:cubicBezTo>
                        <a:cubicBezTo>
                          <a:pt x="83" y="41"/>
                          <a:pt x="82" y="38"/>
                          <a:pt x="82" y="37"/>
                        </a:cubicBezTo>
                        <a:cubicBezTo>
                          <a:pt x="81" y="35"/>
                          <a:pt x="81" y="33"/>
                          <a:pt x="82" y="32"/>
                        </a:cubicBezTo>
                        <a:cubicBezTo>
                          <a:pt x="82" y="31"/>
                          <a:pt x="83" y="29"/>
                          <a:pt x="85" y="28"/>
                        </a:cubicBezTo>
                        <a:cubicBezTo>
                          <a:pt x="87" y="27"/>
                          <a:pt x="89" y="25"/>
                          <a:pt x="89" y="25"/>
                        </a:cubicBezTo>
                        <a:cubicBezTo>
                          <a:pt x="91" y="25"/>
                          <a:pt x="91" y="25"/>
                          <a:pt x="91" y="25"/>
                        </a:cubicBezTo>
                        <a:cubicBezTo>
                          <a:pt x="91" y="25"/>
                          <a:pt x="91" y="23"/>
                          <a:pt x="89" y="22"/>
                        </a:cubicBezTo>
                        <a:cubicBezTo>
                          <a:pt x="88" y="21"/>
                          <a:pt x="87" y="18"/>
                          <a:pt x="87" y="16"/>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99" name="Freeform 13"/>
                  <p:cNvSpPr>
                    <a:spLocks/>
                  </p:cNvSpPr>
                  <p:nvPr/>
                </p:nvSpPr>
                <p:spPr bwMode="auto">
                  <a:xfrm>
                    <a:off x="5891759" y="2056078"/>
                    <a:ext cx="671250" cy="365254"/>
                  </a:xfrm>
                  <a:custGeom>
                    <a:avLst/>
                    <a:gdLst/>
                    <a:ahLst/>
                    <a:cxnLst>
                      <a:cxn ang="0">
                        <a:pos x="287" y="60"/>
                      </a:cxn>
                      <a:cxn ang="0">
                        <a:pos x="278" y="53"/>
                      </a:cxn>
                      <a:cxn ang="0">
                        <a:pos x="261" y="54"/>
                      </a:cxn>
                      <a:cxn ang="0">
                        <a:pos x="241" y="55"/>
                      </a:cxn>
                      <a:cxn ang="0">
                        <a:pos x="237" y="49"/>
                      </a:cxn>
                      <a:cxn ang="0">
                        <a:pos x="245" y="37"/>
                      </a:cxn>
                      <a:cxn ang="0">
                        <a:pos x="239" y="21"/>
                      </a:cxn>
                      <a:cxn ang="0">
                        <a:pos x="229" y="27"/>
                      </a:cxn>
                      <a:cxn ang="0">
                        <a:pos x="224" y="17"/>
                      </a:cxn>
                      <a:cxn ang="0">
                        <a:pos x="230" y="9"/>
                      </a:cxn>
                      <a:cxn ang="0">
                        <a:pos x="220" y="4"/>
                      </a:cxn>
                      <a:cxn ang="0">
                        <a:pos x="209" y="3"/>
                      </a:cxn>
                      <a:cxn ang="0">
                        <a:pos x="191" y="16"/>
                      </a:cxn>
                      <a:cxn ang="0">
                        <a:pos x="181" y="26"/>
                      </a:cxn>
                      <a:cxn ang="0">
                        <a:pos x="161" y="22"/>
                      </a:cxn>
                      <a:cxn ang="0">
                        <a:pos x="145" y="17"/>
                      </a:cxn>
                      <a:cxn ang="0">
                        <a:pos x="130" y="26"/>
                      </a:cxn>
                      <a:cxn ang="0">
                        <a:pos x="118" y="38"/>
                      </a:cxn>
                      <a:cxn ang="0">
                        <a:pos x="110" y="48"/>
                      </a:cxn>
                      <a:cxn ang="0">
                        <a:pos x="99" y="55"/>
                      </a:cxn>
                      <a:cxn ang="0">
                        <a:pos x="77" y="65"/>
                      </a:cxn>
                      <a:cxn ang="0">
                        <a:pos x="64" y="83"/>
                      </a:cxn>
                      <a:cxn ang="0">
                        <a:pos x="52" y="95"/>
                      </a:cxn>
                      <a:cxn ang="0">
                        <a:pos x="46" y="107"/>
                      </a:cxn>
                      <a:cxn ang="0">
                        <a:pos x="33" y="110"/>
                      </a:cxn>
                      <a:cxn ang="0">
                        <a:pos x="22" y="114"/>
                      </a:cxn>
                      <a:cxn ang="0">
                        <a:pos x="5" y="116"/>
                      </a:cxn>
                      <a:cxn ang="0">
                        <a:pos x="1" y="120"/>
                      </a:cxn>
                      <a:cxn ang="0">
                        <a:pos x="7" y="132"/>
                      </a:cxn>
                      <a:cxn ang="0">
                        <a:pos x="23" y="135"/>
                      </a:cxn>
                      <a:cxn ang="0">
                        <a:pos x="23" y="150"/>
                      </a:cxn>
                      <a:cxn ang="0">
                        <a:pos x="34" y="157"/>
                      </a:cxn>
                      <a:cxn ang="0">
                        <a:pos x="61" y="147"/>
                      </a:cxn>
                      <a:cxn ang="0">
                        <a:pos x="73" y="150"/>
                      </a:cxn>
                      <a:cxn ang="0">
                        <a:pos x="91" y="148"/>
                      </a:cxn>
                      <a:cxn ang="0">
                        <a:pos x="109" y="145"/>
                      </a:cxn>
                      <a:cxn ang="0">
                        <a:pos x="122" y="127"/>
                      </a:cxn>
                      <a:cxn ang="0">
                        <a:pos x="136" y="111"/>
                      </a:cxn>
                      <a:cxn ang="0">
                        <a:pos x="154" y="106"/>
                      </a:cxn>
                      <a:cxn ang="0">
                        <a:pos x="169" y="96"/>
                      </a:cxn>
                      <a:cxn ang="0">
                        <a:pos x="186" y="89"/>
                      </a:cxn>
                      <a:cxn ang="0">
                        <a:pos x="204" y="82"/>
                      </a:cxn>
                      <a:cxn ang="0">
                        <a:pos x="219" y="79"/>
                      </a:cxn>
                      <a:cxn ang="0">
                        <a:pos x="216" y="92"/>
                      </a:cxn>
                      <a:cxn ang="0">
                        <a:pos x="222" y="106"/>
                      </a:cxn>
                      <a:cxn ang="0">
                        <a:pos x="222" y="117"/>
                      </a:cxn>
                      <a:cxn ang="0">
                        <a:pos x="206" y="121"/>
                      </a:cxn>
                      <a:cxn ang="0">
                        <a:pos x="197" y="128"/>
                      </a:cxn>
                      <a:cxn ang="0">
                        <a:pos x="190" y="147"/>
                      </a:cxn>
                      <a:cxn ang="0">
                        <a:pos x="198" y="155"/>
                      </a:cxn>
                      <a:cxn ang="0">
                        <a:pos x="208" y="144"/>
                      </a:cxn>
                      <a:cxn ang="0">
                        <a:pos x="221" y="134"/>
                      </a:cxn>
                      <a:cxn ang="0">
                        <a:pos x="236" y="118"/>
                      </a:cxn>
                      <a:cxn ang="0">
                        <a:pos x="258" y="111"/>
                      </a:cxn>
                      <a:cxn ang="0">
                        <a:pos x="271" y="117"/>
                      </a:cxn>
                      <a:cxn ang="0">
                        <a:pos x="285" y="119"/>
                      </a:cxn>
                      <a:cxn ang="0">
                        <a:pos x="271" y="102"/>
                      </a:cxn>
                      <a:cxn ang="0">
                        <a:pos x="276" y="85"/>
                      </a:cxn>
                      <a:cxn ang="0">
                        <a:pos x="292" y="73"/>
                      </a:cxn>
                    </a:cxnLst>
                    <a:rect l="0" t="0" r="r" b="b"/>
                    <a:pathLst>
                      <a:path w="292" h="159">
                        <a:moveTo>
                          <a:pt x="289" y="68"/>
                        </a:moveTo>
                        <a:cubicBezTo>
                          <a:pt x="288" y="67"/>
                          <a:pt x="287" y="64"/>
                          <a:pt x="287" y="63"/>
                        </a:cubicBezTo>
                        <a:cubicBezTo>
                          <a:pt x="287" y="60"/>
                          <a:pt x="287" y="60"/>
                          <a:pt x="287" y="60"/>
                        </a:cubicBezTo>
                        <a:cubicBezTo>
                          <a:pt x="287" y="59"/>
                          <a:pt x="287" y="58"/>
                          <a:pt x="286" y="57"/>
                        </a:cubicBezTo>
                        <a:cubicBezTo>
                          <a:pt x="286" y="57"/>
                          <a:pt x="286" y="57"/>
                          <a:pt x="283" y="57"/>
                        </a:cubicBezTo>
                        <a:cubicBezTo>
                          <a:pt x="282" y="55"/>
                          <a:pt x="279" y="53"/>
                          <a:pt x="278" y="53"/>
                        </a:cubicBezTo>
                        <a:cubicBezTo>
                          <a:pt x="276" y="52"/>
                          <a:pt x="273" y="52"/>
                          <a:pt x="273" y="53"/>
                        </a:cubicBezTo>
                        <a:cubicBezTo>
                          <a:pt x="271" y="54"/>
                          <a:pt x="268" y="55"/>
                          <a:pt x="266" y="55"/>
                        </a:cubicBezTo>
                        <a:cubicBezTo>
                          <a:pt x="265" y="54"/>
                          <a:pt x="262" y="54"/>
                          <a:pt x="261" y="54"/>
                        </a:cubicBezTo>
                        <a:cubicBezTo>
                          <a:pt x="259" y="54"/>
                          <a:pt x="256" y="53"/>
                          <a:pt x="254" y="52"/>
                        </a:cubicBezTo>
                        <a:cubicBezTo>
                          <a:pt x="252" y="51"/>
                          <a:pt x="249" y="51"/>
                          <a:pt x="248" y="52"/>
                        </a:cubicBezTo>
                        <a:cubicBezTo>
                          <a:pt x="246" y="53"/>
                          <a:pt x="243" y="54"/>
                          <a:pt x="241" y="55"/>
                        </a:cubicBezTo>
                        <a:cubicBezTo>
                          <a:pt x="240" y="56"/>
                          <a:pt x="238" y="56"/>
                          <a:pt x="237" y="56"/>
                        </a:cubicBezTo>
                        <a:cubicBezTo>
                          <a:pt x="236" y="55"/>
                          <a:pt x="235" y="54"/>
                          <a:pt x="236" y="53"/>
                        </a:cubicBezTo>
                        <a:cubicBezTo>
                          <a:pt x="236" y="52"/>
                          <a:pt x="236" y="50"/>
                          <a:pt x="237" y="49"/>
                        </a:cubicBezTo>
                        <a:cubicBezTo>
                          <a:pt x="237" y="49"/>
                          <a:pt x="238" y="46"/>
                          <a:pt x="239" y="45"/>
                        </a:cubicBezTo>
                        <a:cubicBezTo>
                          <a:pt x="240" y="43"/>
                          <a:pt x="241" y="42"/>
                          <a:pt x="241" y="41"/>
                        </a:cubicBezTo>
                        <a:cubicBezTo>
                          <a:pt x="242" y="39"/>
                          <a:pt x="244" y="37"/>
                          <a:pt x="245" y="37"/>
                        </a:cubicBezTo>
                        <a:cubicBezTo>
                          <a:pt x="246" y="36"/>
                          <a:pt x="246" y="35"/>
                          <a:pt x="246" y="33"/>
                        </a:cubicBezTo>
                        <a:cubicBezTo>
                          <a:pt x="245" y="32"/>
                          <a:pt x="244" y="30"/>
                          <a:pt x="243" y="28"/>
                        </a:cubicBezTo>
                        <a:cubicBezTo>
                          <a:pt x="242" y="26"/>
                          <a:pt x="240" y="24"/>
                          <a:pt x="239" y="21"/>
                        </a:cubicBezTo>
                        <a:cubicBezTo>
                          <a:pt x="238" y="20"/>
                          <a:pt x="237" y="19"/>
                          <a:pt x="236" y="20"/>
                        </a:cubicBezTo>
                        <a:cubicBezTo>
                          <a:pt x="235" y="21"/>
                          <a:pt x="233" y="22"/>
                          <a:pt x="232" y="22"/>
                        </a:cubicBezTo>
                        <a:cubicBezTo>
                          <a:pt x="230" y="23"/>
                          <a:pt x="229" y="25"/>
                          <a:pt x="229" y="27"/>
                        </a:cubicBezTo>
                        <a:cubicBezTo>
                          <a:pt x="228" y="28"/>
                          <a:pt x="226" y="28"/>
                          <a:pt x="225" y="27"/>
                        </a:cubicBezTo>
                        <a:cubicBezTo>
                          <a:pt x="225" y="26"/>
                          <a:pt x="223" y="23"/>
                          <a:pt x="223" y="23"/>
                        </a:cubicBezTo>
                        <a:cubicBezTo>
                          <a:pt x="222" y="21"/>
                          <a:pt x="223" y="19"/>
                          <a:pt x="224" y="17"/>
                        </a:cubicBezTo>
                        <a:cubicBezTo>
                          <a:pt x="225" y="17"/>
                          <a:pt x="227" y="15"/>
                          <a:pt x="229" y="13"/>
                        </a:cubicBezTo>
                        <a:cubicBezTo>
                          <a:pt x="231" y="12"/>
                          <a:pt x="232" y="11"/>
                          <a:pt x="232" y="11"/>
                        </a:cubicBezTo>
                        <a:cubicBezTo>
                          <a:pt x="232" y="10"/>
                          <a:pt x="231" y="9"/>
                          <a:pt x="230" y="9"/>
                        </a:cubicBezTo>
                        <a:cubicBezTo>
                          <a:pt x="229" y="9"/>
                          <a:pt x="228" y="9"/>
                          <a:pt x="226" y="9"/>
                        </a:cubicBezTo>
                        <a:cubicBezTo>
                          <a:pt x="225" y="9"/>
                          <a:pt x="223" y="8"/>
                          <a:pt x="222" y="7"/>
                        </a:cubicBezTo>
                        <a:cubicBezTo>
                          <a:pt x="221" y="7"/>
                          <a:pt x="220" y="5"/>
                          <a:pt x="220" y="4"/>
                        </a:cubicBezTo>
                        <a:cubicBezTo>
                          <a:pt x="219" y="3"/>
                          <a:pt x="219" y="2"/>
                          <a:pt x="217" y="1"/>
                        </a:cubicBezTo>
                        <a:cubicBezTo>
                          <a:pt x="216" y="0"/>
                          <a:pt x="214" y="0"/>
                          <a:pt x="213" y="1"/>
                        </a:cubicBezTo>
                        <a:cubicBezTo>
                          <a:pt x="211" y="2"/>
                          <a:pt x="210" y="3"/>
                          <a:pt x="209" y="3"/>
                        </a:cubicBezTo>
                        <a:cubicBezTo>
                          <a:pt x="207" y="4"/>
                          <a:pt x="205" y="5"/>
                          <a:pt x="204" y="5"/>
                        </a:cubicBezTo>
                        <a:cubicBezTo>
                          <a:pt x="203" y="6"/>
                          <a:pt x="201" y="8"/>
                          <a:pt x="198" y="10"/>
                        </a:cubicBezTo>
                        <a:cubicBezTo>
                          <a:pt x="195" y="11"/>
                          <a:pt x="192" y="14"/>
                          <a:pt x="191" y="16"/>
                        </a:cubicBezTo>
                        <a:cubicBezTo>
                          <a:pt x="190" y="17"/>
                          <a:pt x="190" y="19"/>
                          <a:pt x="189" y="21"/>
                        </a:cubicBezTo>
                        <a:cubicBezTo>
                          <a:pt x="189" y="23"/>
                          <a:pt x="188" y="24"/>
                          <a:pt x="188" y="25"/>
                        </a:cubicBezTo>
                        <a:cubicBezTo>
                          <a:pt x="186" y="27"/>
                          <a:pt x="183" y="27"/>
                          <a:pt x="181" y="26"/>
                        </a:cubicBezTo>
                        <a:cubicBezTo>
                          <a:pt x="180" y="26"/>
                          <a:pt x="177" y="25"/>
                          <a:pt x="176" y="25"/>
                        </a:cubicBezTo>
                        <a:cubicBezTo>
                          <a:pt x="174" y="25"/>
                          <a:pt x="172" y="24"/>
                          <a:pt x="170" y="23"/>
                        </a:cubicBezTo>
                        <a:cubicBezTo>
                          <a:pt x="168" y="22"/>
                          <a:pt x="164" y="22"/>
                          <a:pt x="161" y="22"/>
                        </a:cubicBezTo>
                        <a:cubicBezTo>
                          <a:pt x="158" y="22"/>
                          <a:pt x="155" y="22"/>
                          <a:pt x="154" y="21"/>
                        </a:cubicBezTo>
                        <a:cubicBezTo>
                          <a:pt x="153" y="20"/>
                          <a:pt x="150" y="18"/>
                          <a:pt x="149" y="18"/>
                        </a:cubicBezTo>
                        <a:cubicBezTo>
                          <a:pt x="147" y="18"/>
                          <a:pt x="146" y="17"/>
                          <a:pt x="145" y="17"/>
                        </a:cubicBezTo>
                        <a:cubicBezTo>
                          <a:pt x="144" y="17"/>
                          <a:pt x="143" y="18"/>
                          <a:pt x="142" y="19"/>
                        </a:cubicBezTo>
                        <a:cubicBezTo>
                          <a:pt x="141" y="20"/>
                          <a:pt x="139" y="21"/>
                          <a:pt x="138" y="21"/>
                        </a:cubicBezTo>
                        <a:cubicBezTo>
                          <a:pt x="136" y="22"/>
                          <a:pt x="132" y="24"/>
                          <a:pt x="130" y="26"/>
                        </a:cubicBezTo>
                        <a:cubicBezTo>
                          <a:pt x="127" y="28"/>
                          <a:pt x="125" y="29"/>
                          <a:pt x="124" y="31"/>
                        </a:cubicBezTo>
                        <a:cubicBezTo>
                          <a:pt x="124" y="32"/>
                          <a:pt x="124" y="34"/>
                          <a:pt x="123" y="35"/>
                        </a:cubicBezTo>
                        <a:cubicBezTo>
                          <a:pt x="122" y="37"/>
                          <a:pt x="120" y="38"/>
                          <a:pt x="118" y="38"/>
                        </a:cubicBezTo>
                        <a:cubicBezTo>
                          <a:pt x="117" y="38"/>
                          <a:pt x="116" y="40"/>
                          <a:pt x="116" y="42"/>
                        </a:cubicBezTo>
                        <a:cubicBezTo>
                          <a:pt x="116" y="44"/>
                          <a:pt x="116" y="46"/>
                          <a:pt x="114" y="46"/>
                        </a:cubicBezTo>
                        <a:cubicBezTo>
                          <a:pt x="112" y="46"/>
                          <a:pt x="110" y="47"/>
                          <a:pt x="110" y="48"/>
                        </a:cubicBezTo>
                        <a:cubicBezTo>
                          <a:pt x="110" y="49"/>
                          <a:pt x="109" y="51"/>
                          <a:pt x="108" y="51"/>
                        </a:cubicBezTo>
                        <a:cubicBezTo>
                          <a:pt x="107" y="51"/>
                          <a:pt x="105" y="52"/>
                          <a:pt x="104" y="53"/>
                        </a:cubicBezTo>
                        <a:cubicBezTo>
                          <a:pt x="103" y="54"/>
                          <a:pt x="101" y="55"/>
                          <a:pt x="99" y="55"/>
                        </a:cubicBezTo>
                        <a:cubicBezTo>
                          <a:pt x="97" y="55"/>
                          <a:pt x="93" y="56"/>
                          <a:pt x="90" y="56"/>
                        </a:cubicBezTo>
                        <a:cubicBezTo>
                          <a:pt x="86" y="57"/>
                          <a:pt x="82" y="58"/>
                          <a:pt x="80" y="60"/>
                        </a:cubicBezTo>
                        <a:cubicBezTo>
                          <a:pt x="78" y="62"/>
                          <a:pt x="77" y="64"/>
                          <a:pt x="77" y="65"/>
                        </a:cubicBezTo>
                        <a:cubicBezTo>
                          <a:pt x="76" y="67"/>
                          <a:pt x="76" y="69"/>
                          <a:pt x="75" y="71"/>
                        </a:cubicBezTo>
                        <a:cubicBezTo>
                          <a:pt x="75" y="73"/>
                          <a:pt x="72" y="76"/>
                          <a:pt x="70" y="77"/>
                        </a:cubicBezTo>
                        <a:cubicBezTo>
                          <a:pt x="69" y="80"/>
                          <a:pt x="66" y="82"/>
                          <a:pt x="64" y="83"/>
                        </a:cubicBezTo>
                        <a:cubicBezTo>
                          <a:pt x="63" y="85"/>
                          <a:pt x="61" y="86"/>
                          <a:pt x="59" y="87"/>
                        </a:cubicBezTo>
                        <a:cubicBezTo>
                          <a:pt x="57" y="88"/>
                          <a:pt x="55" y="89"/>
                          <a:pt x="54" y="90"/>
                        </a:cubicBezTo>
                        <a:cubicBezTo>
                          <a:pt x="53" y="92"/>
                          <a:pt x="52" y="94"/>
                          <a:pt x="52" y="95"/>
                        </a:cubicBezTo>
                        <a:cubicBezTo>
                          <a:pt x="53" y="95"/>
                          <a:pt x="54" y="97"/>
                          <a:pt x="54" y="99"/>
                        </a:cubicBezTo>
                        <a:cubicBezTo>
                          <a:pt x="54" y="100"/>
                          <a:pt x="53" y="101"/>
                          <a:pt x="51" y="103"/>
                        </a:cubicBezTo>
                        <a:cubicBezTo>
                          <a:pt x="49" y="104"/>
                          <a:pt x="47" y="106"/>
                          <a:pt x="46" y="107"/>
                        </a:cubicBezTo>
                        <a:cubicBezTo>
                          <a:pt x="44" y="108"/>
                          <a:pt x="42" y="108"/>
                          <a:pt x="40" y="109"/>
                        </a:cubicBezTo>
                        <a:cubicBezTo>
                          <a:pt x="40" y="108"/>
                          <a:pt x="38" y="108"/>
                          <a:pt x="37" y="109"/>
                        </a:cubicBezTo>
                        <a:cubicBezTo>
                          <a:pt x="36" y="110"/>
                          <a:pt x="35" y="110"/>
                          <a:pt x="33" y="110"/>
                        </a:cubicBezTo>
                        <a:cubicBezTo>
                          <a:pt x="32" y="109"/>
                          <a:pt x="31" y="109"/>
                          <a:pt x="31" y="110"/>
                        </a:cubicBezTo>
                        <a:cubicBezTo>
                          <a:pt x="30" y="110"/>
                          <a:pt x="29" y="111"/>
                          <a:pt x="28" y="111"/>
                        </a:cubicBezTo>
                        <a:cubicBezTo>
                          <a:pt x="26" y="111"/>
                          <a:pt x="24" y="112"/>
                          <a:pt x="22" y="114"/>
                        </a:cubicBezTo>
                        <a:cubicBezTo>
                          <a:pt x="20" y="115"/>
                          <a:pt x="17" y="117"/>
                          <a:pt x="16" y="117"/>
                        </a:cubicBezTo>
                        <a:cubicBezTo>
                          <a:pt x="15" y="118"/>
                          <a:pt x="12" y="117"/>
                          <a:pt x="11" y="117"/>
                        </a:cubicBezTo>
                        <a:cubicBezTo>
                          <a:pt x="9" y="116"/>
                          <a:pt x="7" y="116"/>
                          <a:pt x="5" y="116"/>
                        </a:cubicBezTo>
                        <a:cubicBezTo>
                          <a:pt x="3" y="116"/>
                          <a:pt x="3" y="116"/>
                          <a:pt x="3" y="116"/>
                        </a:cubicBezTo>
                        <a:cubicBezTo>
                          <a:pt x="2" y="117"/>
                          <a:pt x="1" y="117"/>
                          <a:pt x="1" y="118"/>
                        </a:cubicBezTo>
                        <a:cubicBezTo>
                          <a:pt x="1" y="118"/>
                          <a:pt x="1" y="118"/>
                          <a:pt x="1" y="120"/>
                        </a:cubicBezTo>
                        <a:cubicBezTo>
                          <a:pt x="1" y="121"/>
                          <a:pt x="0" y="124"/>
                          <a:pt x="0" y="125"/>
                        </a:cubicBezTo>
                        <a:cubicBezTo>
                          <a:pt x="0" y="126"/>
                          <a:pt x="1" y="128"/>
                          <a:pt x="2" y="130"/>
                        </a:cubicBezTo>
                        <a:cubicBezTo>
                          <a:pt x="3" y="131"/>
                          <a:pt x="6" y="132"/>
                          <a:pt x="7" y="132"/>
                        </a:cubicBezTo>
                        <a:cubicBezTo>
                          <a:pt x="9" y="133"/>
                          <a:pt x="11" y="133"/>
                          <a:pt x="12" y="133"/>
                        </a:cubicBezTo>
                        <a:cubicBezTo>
                          <a:pt x="14" y="133"/>
                          <a:pt x="17" y="132"/>
                          <a:pt x="18" y="132"/>
                        </a:cubicBezTo>
                        <a:cubicBezTo>
                          <a:pt x="20" y="132"/>
                          <a:pt x="22" y="134"/>
                          <a:pt x="23" y="135"/>
                        </a:cubicBezTo>
                        <a:cubicBezTo>
                          <a:pt x="25" y="137"/>
                          <a:pt x="25" y="139"/>
                          <a:pt x="25" y="140"/>
                        </a:cubicBezTo>
                        <a:cubicBezTo>
                          <a:pt x="25" y="141"/>
                          <a:pt x="25" y="144"/>
                          <a:pt x="24" y="145"/>
                        </a:cubicBezTo>
                        <a:cubicBezTo>
                          <a:pt x="23" y="147"/>
                          <a:pt x="23" y="150"/>
                          <a:pt x="23" y="150"/>
                        </a:cubicBezTo>
                        <a:cubicBezTo>
                          <a:pt x="23" y="151"/>
                          <a:pt x="24" y="154"/>
                          <a:pt x="26" y="155"/>
                        </a:cubicBezTo>
                        <a:cubicBezTo>
                          <a:pt x="27" y="156"/>
                          <a:pt x="27" y="156"/>
                          <a:pt x="27" y="156"/>
                        </a:cubicBezTo>
                        <a:cubicBezTo>
                          <a:pt x="28" y="158"/>
                          <a:pt x="30" y="159"/>
                          <a:pt x="34" y="157"/>
                        </a:cubicBezTo>
                        <a:cubicBezTo>
                          <a:pt x="38" y="156"/>
                          <a:pt x="44" y="154"/>
                          <a:pt x="48" y="152"/>
                        </a:cubicBezTo>
                        <a:cubicBezTo>
                          <a:pt x="52" y="151"/>
                          <a:pt x="55" y="150"/>
                          <a:pt x="57" y="149"/>
                        </a:cubicBezTo>
                        <a:cubicBezTo>
                          <a:pt x="58" y="148"/>
                          <a:pt x="60" y="147"/>
                          <a:pt x="61" y="147"/>
                        </a:cubicBezTo>
                        <a:cubicBezTo>
                          <a:pt x="61" y="147"/>
                          <a:pt x="64" y="147"/>
                          <a:pt x="66" y="147"/>
                        </a:cubicBezTo>
                        <a:cubicBezTo>
                          <a:pt x="68" y="148"/>
                          <a:pt x="69" y="148"/>
                          <a:pt x="69" y="149"/>
                        </a:cubicBezTo>
                        <a:cubicBezTo>
                          <a:pt x="69" y="150"/>
                          <a:pt x="71" y="150"/>
                          <a:pt x="73" y="150"/>
                        </a:cubicBezTo>
                        <a:cubicBezTo>
                          <a:pt x="76" y="150"/>
                          <a:pt x="78" y="150"/>
                          <a:pt x="79" y="150"/>
                        </a:cubicBezTo>
                        <a:cubicBezTo>
                          <a:pt x="81" y="150"/>
                          <a:pt x="84" y="150"/>
                          <a:pt x="85" y="149"/>
                        </a:cubicBezTo>
                        <a:cubicBezTo>
                          <a:pt x="87" y="149"/>
                          <a:pt x="89" y="148"/>
                          <a:pt x="91" y="148"/>
                        </a:cubicBezTo>
                        <a:cubicBezTo>
                          <a:pt x="92" y="148"/>
                          <a:pt x="94" y="148"/>
                          <a:pt x="95" y="148"/>
                        </a:cubicBezTo>
                        <a:cubicBezTo>
                          <a:pt x="97" y="149"/>
                          <a:pt x="100" y="149"/>
                          <a:pt x="101" y="148"/>
                        </a:cubicBezTo>
                        <a:cubicBezTo>
                          <a:pt x="102" y="148"/>
                          <a:pt x="106" y="147"/>
                          <a:pt x="109" y="145"/>
                        </a:cubicBezTo>
                        <a:cubicBezTo>
                          <a:pt x="111" y="144"/>
                          <a:pt x="114" y="141"/>
                          <a:pt x="115" y="140"/>
                        </a:cubicBezTo>
                        <a:cubicBezTo>
                          <a:pt x="116" y="137"/>
                          <a:pt x="117" y="135"/>
                          <a:pt x="117" y="133"/>
                        </a:cubicBezTo>
                        <a:cubicBezTo>
                          <a:pt x="119" y="131"/>
                          <a:pt x="121" y="129"/>
                          <a:pt x="122" y="127"/>
                        </a:cubicBezTo>
                        <a:cubicBezTo>
                          <a:pt x="124" y="125"/>
                          <a:pt x="125" y="122"/>
                          <a:pt x="127" y="121"/>
                        </a:cubicBezTo>
                        <a:cubicBezTo>
                          <a:pt x="129" y="119"/>
                          <a:pt x="132" y="117"/>
                          <a:pt x="133" y="116"/>
                        </a:cubicBezTo>
                        <a:cubicBezTo>
                          <a:pt x="134" y="115"/>
                          <a:pt x="136" y="113"/>
                          <a:pt x="136" y="111"/>
                        </a:cubicBezTo>
                        <a:cubicBezTo>
                          <a:pt x="136" y="110"/>
                          <a:pt x="138" y="109"/>
                          <a:pt x="139" y="109"/>
                        </a:cubicBezTo>
                        <a:cubicBezTo>
                          <a:pt x="141" y="110"/>
                          <a:pt x="144" y="110"/>
                          <a:pt x="147" y="109"/>
                        </a:cubicBezTo>
                        <a:cubicBezTo>
                          <a:pt x="149" y="108"/>
                          <a:pt x="152" y="107"/>
                          <a:pt x="154" y="106"/>
                        </a:cubicBezTo>
                        <a:cubicBezTo>
                          <a:pt x="155" y="105"/>
                          <a:pt x="158" y="104"/>
                          <a:pt x="159" y="103"/>
                        </a:cubicBezTo>
                        <a:cubicBezTo>
                          <a:pt x="160" y="101"/>
                          <a:pt x="162" y="100"/>
                          <a:pt x="163" y="99"/>
                        </a:cubicBezTo>
                        <a:cubicBezTo>
                          <a:pt x="163" y="98"/>
                          <a:pt x="166" y="96"/>
                          <a:pt x="169" y="96"/>
                        </a:cubicBezTo>
                        <a:cubicBezTo>
                          <a:pt x="171" y="95"/>
                          <a:pt x="175" y="94"/>
                          <a:pt x="176" y="94"/>
                        </a:cubicBezTo>
                        <a:cubicBezTo>
                          <a:pt x="177" y="93"/>
                          <a:pt x="179" y="92"/>
                          <a:pt x="180" y="91"/>
                        </a:cubicBezTo>
                        <a:cubicBezTo>
                          <a:pt x="182" y="91"/>
                          <a:pt x="184" y="90"/>
                          <a:pt x="186" y="89"/>
                        </a:cubicBezTo>
                        <a:cubicBezTo>
                          <a:pt x="187" y="88"/>
                          <a:pt x="190" y="88"/>
                          <a:pt x="191" y="88"/>
                        </a:cubicBezTo>
                        <a:cubicBezTo>
                          <a:pt x="193" y="88"/>
                          <a:pt x="196" y="87"/>
                          <a:pt x="198" y="86"/>
                        </a:cubicBezTo>
                        <a:cubicBezTo>
                          <a:pt x="201" y="86"/>
                          <a:pt x="203" y="83"/>
                          <a:pt x="204" y="82"/>
                        </a:cubicBezTo>
                        <a:cubicBezTo>
                          <a:pt x="205" y="80"/>
                          <a:pt x="208" y="79"/>
                          <a:pt x="210" y="79"/>
                        </a:cubicBezTo>
                        <a:cubicBezTo>
                          <a:pt x="211" y="79"/>
                          <a:pt x="214" y="79"/>
                          <a:pt x="216" y="79"/>
                        </a:cubicBezTo>
                        <a:cubicBezTo>
                          <a:pt x="218" y="79"/>
                          <a:pt x="219" y="79"/>
                          <a:pt x="219" y="79"/>
                        </a:cubicBezTo>
                        <a:cubicBezTo>
                          <a:pt x="220" y="80"/>
                          <a:pt x="220" y="82"/>
                          <a:pt x="220" y="83"/>
                        </a:cubicBezTo>
                        <a:cubicBezTo>
                          <a:pt x="219" y="85"/>
                          <a:pt x="219" y="86"/>
                          <a:pt x="218" y="87"/>
                        </a:cubicBezTo>
                        <a:cubicBezTo>
                          <a:pt x="217" y="89"/>
                          <a:pt x="216" y="91"/>
                          <a:pt x="216" y="92"/>
                        </a:cubicBezTo>
                        <a:cubicBezTo>
                          <a:pt x="215" y="93"/>
                          <a:pt x="215" y="96"/>
                          <a:pt x="216" y="97"/>
                        </a:cubicBezTo>
                        <a:cubicBezTo>
                          <a:pt x="216" y="98"/>
                          <a:pt x="217" y="101"/>
                          <a:pt x="219" y="102"/>
                        </a:cubicBezTo>
                        <a:cubicBezTo>
                          <a:pt x="220" y="104"/>
                          <a:pt x="221" y="106"/>
                          <a:pt x="222" y="106"/>
                        </a:cubicBezTo>
                        <a:cubicBezTo>
                          <a:pt x="223" y="106"/>
                          <a:pt x="225" y="106"/>
                          <a:pt x="225" y="107"/>
                        </a:cubicBezTo>
                        <a:cubicBezTo>
                          <a:pt x="226" y="109"/>
                          <a:pt x="226" y="111"/>
                          <a:pt x="225" y="113"/>
                        </a:cubicBezTo>
                        <a:cubicBezTo>
                          <a:pt x="225" y="115"/>
                          <a:pt x="223" y="117"/>
                          <a:pt x="222" y="117"/>
                        </a:cubicBezTo>
                        <a:cubicBezTo>
                          <a:pt x="221" y="118"/>
                          <a:pt x="219" y="118"/>
                          <a:pt x="218" y="118"/>
                        </a:cubicBezTo>
                        <a:cubicBezTo>
                          <a:pt x="216" y="119"/>
                          <a:pt x="214" y="120"/>
                          <a:pt x="212" y="121"/>
                        </a:cubicBezTo>
                        <a:cubicBezTo>
                          <a:pt x="209" y="121"/>
                          <a:pt x="206" y="121"/>
                          <a:pt x="206" y="121"/>
                        </a:cubicBezTo>
                        <a:cubicBezTo>
                          <a:pt x="204" y="121"/>
                          <a:pt x="203" y="121"/>
                          <a:pt x="203" y="121"/>
                        </a:cubicBezTo>
                        <a:cubicBezTo>
                          <a:pt x="202" y="122"/>
                          <a:pt x="201" y="124"/>
                          <a:pt x="201" y="125"/>
                        </a:cubicBezTo>
                        <a:cubicBezTo>
                          <a:pt x="200" y="126"/>
                          <a:pt x="198" y="127"/>
                          <a:pt x="197" y="128"/>
                        </a:cubicBezTo>
                        <a:cubicBezTo>
                          <a:pt x="196" y="129"/>
                          <a:pt x="193" y="133"/>
                          <a:pt x="192" y="135"/>
                        </a:cubicBezTo>
                        <a:cubicBezTo>
                          <a:pt x="191" y="138"/>
                          <a:pt x="190" y="141"/>
                          <a:pt x="190" y="142"/>
                        </a:cubicBezTo>
                        <a:cubicBezTo>
                          <a:pt x="190" y="144"/>
                          <a:pt x="190" y="145"/>
                          <a:pt x="190" y="147"/>
                        </a:cubicBezTo>
                        <a:cubicBezTo>
                          <a:pt x="190" y="149"/>
                          <a:pt x="192" y="152"/>
                          <a:pt x="193" y="153"/>
                        </a:cubicBezTo>
                        <a:cubicBezTo>
                          <a:pt x="194" y="155"/>
                          <a:pt x="195" y="155"/>
                          <a:pt x="196" y="155"/>
                        </a:cubicBezTo>
                        <a:cubicBezTo>
                          <a:pt x="196" y="155"/>
                          <a:pt x="196" y="155"/>
                          <a:pt x="198" y="155"/>
                        </a:cubicBezTo>
                        <a:cubicBezTo>
                          <a:pt x="200" y="154"/>
                          <a:pt x="201" y="151"/>
                          <a:pt x="202" y="150"/>
                        </a:cubicBezTo>
                        <a:cubicBezTo>
                          <a:pt x="203" y="149"/>
                          <a:pt x="204" y="147"/>
                          <a:pt x="205" y="147"/>
                        </a:cubicBezTo>
                        <a:cubicBezTo>
                          <a:pt x="206" y="146"/>
                          <a:pt x="208" y="145"/>
                          <a:pt x="208" y="144"/>
                        </a:cubicBezTo>
                        <a:cubicBezTo>
                          <a:pt x="209" y="143"/>
                          <a:pt x="211" y="142"/>
                          <a:pt x="212" y="141"/>
                        </a:cubicBezTo>
                        <a:cubicBezTo>
                          <a:pt x="213" y="141"/>
                          <a:pt x="216" y="139"/>
                          <a:pt x="216" y="137"/>
                        </a:cubicBezTo>
                        <a:cubicBezTo>
                          <a:pt x="217" y="136"/>
                          <a:pt x="220" y="135"/>
                          <a:pt x="221" y="134"/>
                        </a:cubicBezTo>
                        <a:cubicBezTo>
                          <a:pt x="222" y="134"/>
                          <a:pt x="224" y="131"/>
                          <a:pt x="225" y="129"/>
                        </a:cubicBezTo>
                        <a:cubicBezTo>
                          <a:pt x="227" y="127"/>
                          <a:pt x="229" y="124"/>
                          <a:pt x="231" y="122"/>
                        </a:cubicBezTo>
                        <a:cubicBezTo>
                          <a:pt x="231" y="121"/>
                          <a:pt x="234" y="119"/>
                          <a:pt x="236" y="118"/>
                        </a:cubicBezTo>
                        <a:cubicBezTo>
                          <a:pt x="238" y="118"/>
                          <a:pt x="242" y="117"/>
                          <a:pt x="246" y="116"/>
                        </a:cubicBezTo>
                        <a:cubicBezTo>
                          <a:pt x="248" y="116"/>
                          <a:pt x="252" y="115"/>
                          <a:pt x="253" y="113"/>
                        </a:cubicBezTo>
                        <a:cubicBezTo>
                          <a:pt x="254" y="112"/>
                          <a:pt x="256" y="112"/>
                          <a:pt x="258" y="111"/>
                        </a:cubicBezTo>
                        <a:cubicBezTo>
                          <a:pt x="261" y="111"/>
                          <a:pt x="262" y="111"/>
                          <a:pt x="263" y="111"/>
                        </a:cubicBezTo>
                        <a:cubicBezTo>
                          <a:pt x="264" y="111"/>
                          <a:pt x="267" y="111"/>
                          <a:pt x="268" y="113"/>
                        </a:cubicBezTo>
                        <a:cubicBezTo>
                          <a:pt x="270" y="114"/>
                          <a:pt x="271" y="116"/>
                          <a:pt x="271" y="117"/>
                        </a:cubicBezTo>
                        <a:cubicBezTo>
                          <a:pt x="272" y="119"/>
                          <a:pt x="274" y="120"/>
                          <a:pt x="276" y="120"/>
                        </a:cubicBezTo>
                        <a:cubicBezTo>
                          <a:pt x="278" y="121"/>
                          <a:pt x="280" y="121"/>
                          <a:pt x="281" y="121"/>
                        </a:cubicBezTo>
                        <a:cubicBezTo>
                          <a:pt x="283" y="121"/>
                          <a:pt x="284" y="120"/>
                          <a:pt x="285" y="119"/>
                        </a:cubicBezTo>
                        <a:cubicBezTo>
                          <a:pt x="286" y="118"/>
                          <a:pt x="284" y="116"/>
                          <a:pt x="282" y="115"/>
                        </a:cubicBezTo>
                        <a:cubicBezTo>
                          <a:pt x="280" y="114"/>
                          <a:pt x="277" y="110"/>
                          <a:pt x="276" y="109"/>
                        </a:cubicBezTo>
                        <a:cubicBezTo>
                          <a:pt x="274" y="107"/>
                          <a:pt x="272" y="104"/>
                          <a:pt x="271" y="102"/>
                        </a:cubicBezTo>
                        <a:cubicBezTo>
                          <a:pt x="270" y="99"/>
                          <a:pt x="270" y="97"/>
                          <a:pt x="270" y="95"/>
                        </a:cubicBezTo>
                        <a:cubicBezTo>
                          <a:pt x="270" y="93"/>
                          <a:pt x="271" y="91"/>
                          <a:pt x="272" y="90"/>
                        </a:cubicBezTo>
                        <a:cubicBezTo>
                          <a:pt x="273" y="88"/>
                          <a:pt x="275" y="87"/>
                          <a:pt x="276" y="85"/>
                        </a:cubicBezTo>
                        <a:cubicBezTo>
                          <a:pt x="278" y="84"/>
                          <a:pt x="280" y="81"/>
                          <a:pt x="282" y="80"/>
                        </a:cubicBezTo>
                        <a:cubicBezTo>
                          <a:pt x="284" y="79"/>
                          <a:pt x="286" y="78"/>
                          <a:pt x="288" y="77"/>
                        </a:cubicBezTo>
                        <a:cubicBezTo>
                          <a:pt x="290" y="77"/>
                          <a:pt x="292" y="75"/>
                          <a:pt x="292" y="73"/>
                        </a:cubicBezTo>
                        <a:cubicBezTo>
                          <a:pt x="292" y="73"/>
                          <a:pt x="291" y="70"/>
                          <a:pt x="289" y="68"/>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0" name="Freeform 14"/>
                  <p:cNvSpPr>
                    <a:spLocks/>
                  </p:cNvSpPr>
                  <p:nvPr/>
                </p:nvSpPr>
                <p:spPr bwMode="auto">
                  <a:xfrm>
                    <a:off x="5698447" y="2525272"/>
                    <a:ext cx="363311" cy="139884"/>
                  </a:xfrm>
                  <a:custGeom>
                    <a:avLst/>
                    <a:gdLst/>
                    <a:ahLst/>
                    <a:cxnLst>
                      <a:cxn ang="0">
                        <a:pos x="151" y="47"/>
                      </a:cxn>
                      <a:cxn ang="0">
                        <a:pos x="157" y="39"/>
                      </a:cxn>
                      <a:cxn ang="0">
                        <a:pos x="150" y="32"/>
                      </a:cxn>
                      <a:cxn ang="0">
                        <a:pos x="150" y="24"/>
                      </a:cxn>
                      <a:cxn ang="0">
                        <a:pos x="144" y="21"/>
                      </a:cxn>
                      <a:cxn ang="0">
                        <a:pos x="136" y="17"/>
                      </a:cxn>
                      <a:cxn ang="0">
                        <a:pos x="125" y="19"/>
                      </a:cxn>
                      <a:cxn ang="0">
                        <a:pos x="122" y="13"/>
                      </a:cxn>
                      <a:cxn ang="0">
                        <a:pos x="123" y="6"/>
                      </a:cxn>
                      <a:cxn ang="0">
                        <a:pos x="119" y="1"/>
                      </a:cxn>
                      <a:cxn ang="0">
                        <a:pos x="107" y="3"/>
                      </a:cxn>
                      <a:cxn ang="0">
                        <a:pos x="96" y="10"/>
                      </a:cxn>
                      <a:cxn ang="0">
                        <a:pos x="90" y="8"/>
                      </a:cxn>
                      <a:cxn ang="0">
                        <a:pos x="80" y="17"/>
                      </a:cxn>
                      <a:cxn ang="0">
                        <a:pos x="73" y="19"/>
                      </a:cxn>
                      <a:cxn ang="0">
                        <a:pos x="62" y="15"/>
                      </a:cxn>
                      <a:cxn ang="0">
                        <a:pos x="53" y="13"/>
                      </a:cxn>
                      <a:cxn ang="0">
                        <a:pos x="38" y="14"/>
                      </a:cxn>
                      <a:cxn ang="0">
                        <a:pos x="27" y="13"/>
                      </a:cxn>
                      <a:cxn ang="0">
                        <a:pos x="13" y="18"/>
                      </a:cxn>
                      <a:cxn ang="0">
                        <a:pos x="9" y="28"/>
                      </a:cxn>
                      <a:cxn ang="0">
                        <a:pos x="5" y="41"/>
                      </a:cxn>
                      <a:cxn ang="0">
                        <a:pos x="0" y="50"/>
                      </a:cxn>
                      <a:cxn ang="0">
                        <a:pos x="12" y="55"/>
                      </a:cxn>
                      <a:cxn ang="0">
                        <a:pos x="22" y="57"/>
                      </a:cxn>
                      <a:cxn ang="0">
                        <a:pos x="32" y="60"/>
                      </a:cxn>
                      <a:cxn ang="0">
                        <a:pos x="48" y="58"/>
                      </a:cxn>
                      <a:cxn ang="0">
                        <a:pos x="63" y="57"/>
                      </a:cxn>
                      <a:cxn ang="0">
                        <a:pos x="78" y="54"/>
                      </a:cxn>
                      <a:cxn ang="0">
                        <a:pos x="90" y="56"/>
                      </a:cxn>
                      <a:cxn ang="0">
                        <a:pos x="101" y="55"/>
                      </a:cxn>
                      <a:cxn ang="0">
                        <a:pos x="118" y="52"/>
                      </a:cxn>
                      <a:cxn ang="0">
                        <a:pos x="130" y="56"/>
                      </a:cxn>
                      <a:cxn ang="0">
                        <a:pos x="137" y="54"/>
                      </a:cxn>
                    </a:cxnLst>
                    <a:rect l="0" t="0" r="r" b="b"/>
                    <a:pathLst>
                      <a:path w="158" h="61">
                        <a:moveTo>
                          <a:pt x="145" y="50"/>
                        </a:moveTo>
                        <a:cubicBezTo>
                          <a:pt x="146" y="49"/>
                          <a:pt x="149" y="48"/>
                          <a:pt x="151" y="47"/>
                        </a:cubicBezTo>
                        <a:cubicBezTo>
                          <a:pt x="152" y="46"/>
                          <a:pt x="155" y="44"/>
                          <a:pt x="156" y="43"/>
                        </a:cubicBezTo>
                        <a:cubicBezTo>
                          <a:pt x="158" y="42"/>
                          <a:pt x="158" y="41"/>
                          <a:pt x="157" y="39"/>
                        </a:cubicBezTo>
                        <a:cubicBezTo>
                          <a:pt x="157" y="37"/>
                          <a:pt x="155" y="36"/>
                          <a:pt x="154" y="35"/>
                        </a:cubicBezTo>
                        <a:cubicBezTo>
                          <a:pt x="152" y="34"/>
                          <a:pt x="151" y="32"/>
                          <a:pt x="150" y="32"/>
                        </a:cubicBezTo>
                        <a:cubicBezTo>
                          <a:pt x="148" y="32"/>
                          <a:pt x="147" y="30"/>
                          <a:pt x="147" y="29"/>
                        </a:cubicBezTo>
                        <a:cubicBezTo>
                          <a:pt x="147" y="28"/>
                          <a:pt x="149" y="26"/>
                          <a:pt x="150" y="24"/>
                        </a:cubicBezTo>
                        <a:cubicBezTo>
                          <a:pt x="150" y="23"/>
                          <a:pt x="150" y="22"/>
                          <a:pt x="150" y="22"/>
                        </a:cubicBezTo>
                        <a:cubicBezTo>
                          <a:pt x="149" y="21"/>
                          <a:pt x="146" y="21"/>
                          <a:pt x="144" y="21"/>
                        </a:cubicBezTo>
                        <a:cubicBezTo>
                          <a:pt x="142" y="21"/>
                          <a:pt x="141" y="20"/>
                          <a:pt x="140" y="19"/>
                        </a:cubicBezTo>
                        <a:cubicBezTo>
                          <a:pt x="140" y="18"/>
                          <a:pt x="138" y="18"/>
                          <a:pt x="136" y="17"/>
                        </a:cubicBezTo>
                        <a:cubicBezTo>
                          <a:pt x="134" y="16"/>
                          <a:pt x="132" y="16"/>
                          <a:pt x="130" y="17"/>
                        </a:cubicBezTo>
                        <a:cubicBezTo>
                          <a:pt x="128" y="18"/>
                          <a:pt x="125" y="19"/>
                          <a:pt x="125" y="19"/>
                        </a:cubicBezTo>
                        <a:cubicBezTo>
                          <a:pt x="124" y="20"/>
                          <a:pt x="122" y="19"/>
                          <a:pt x="122" y="17"/>
                        </a:cubicBezTo>
                        <a:cubicBezTo>
                          <a:pt x="122" y="16"/>
                          <a:pt x="122" y="14"/>
                          <a:pt x="122" y="13"/>
                        </a:cubicBezTo>
                        <a:cubicBezTo>
                          <a:pt x="122" y="11"/>
                          <a:pt x="123" y="10"/>
                          <a:pt x="123" y="9"/>
                        </a:cubicBezTo>
                        <a:cubicBezTo>
                          <a:pt x="123" y="9"/>
                          <a:pt x="123" y="7"/>
                          <a:pt x="123" y="6"/>
                        </a:cubicBezTo>
                        <a:cubicBezTo>
                          <a:pt x="123" y="5"/>
                          <a:pt x="123" y="3"/>
                          <a:pt x="123" y="1"/>
                        </a:cubicBezTo>
                        <a:cubicBezTo>
                          <a:pt x="124" y="1"/>
                          <a:pt x="123" y="0"/>
                          <a:pt x="119" y="1"/>
                        </a:cubicBezTo>
                        <a:cubicBezTo>
                          <a:pt x="116" y="2"/>
                          <a:pt x="113" y="2"/>
                          <a:pt x="112" y="2"/>
                        </a:cubicBezTo>
                        <a:cubicBezTo>
                          <a:pt x="111" y="2"/>
                          <a:pt x="108" y="3"/>
                          <a:pt x="107" y="3"/>
                        </a:cubicBezTo>
                        <a:cubicBezTo>
                          <a:pt x="105" y="5"/>
                          <a:pt x="102" y="7"/>
                          <a:pt x="100" y="8"/>
                        </a:cubicBezTo>
                        <a:cubicBezTo>
                          <a:pt x="99" y="9"/>
                          <a:pt x="97" y="10"/>
                          <a:pt x="96" y="10"/>
                        </a:cubicBezTo>
                        <a:cubicBezTo>
                          <a:pt x="95" y="10"/>
                          <a:pt x="94" y="10"/>
                          <a:pt x="93" y="8"/>
                        </a:cubicBezTo>
                        <a:cubicBezTo>
                          <a:pt x="92" y="7"/>
                          <a:pt x="91" y="7"/>
                          <a:pt x="90" y="8"/>
                        </a:cubicBezTo>
                        <a:cubicBezTo>
                          <a:pt x="89" y="10"/>
                          <a:pt x="86" y="11"/>
                          <a:pt x="85" y="12"/>
                        </a:cubicBezTo>
                        <a:cubicBezTo>
                          <a:pt x="83" y="14"/>
                          <a:pt x="81" y="16"/>
                          <a:pt x="80" y="17"/>
                        </a:cubicBezTo>
                        <a:cubicBezTo>
                          <a:pt x="79" y="18"/>
                          <a:pt x="77" y="20"/>
                          <a:pt x="76" y="21"/>
                        </a:cubicBezTo>
                        <a:cubicBezTo>
                          <a:pt x="76" y="22"/>
                          <a:pt x="74" y="22"/>
                          <a:pt x="73" y="19"/>
                        </a:cubicBezTo>
                        <a:cubicBezTo>
                          <a:pt x="72" y="18"/>
                          <a:pt x="70" y="17"/>
                          <a:pt x="67" y="18"/>
                        </a:cubicBezTo>
                        <a:cubicBezTo>
                          <a:pt x="66" y="19"/>
                          <a:pt x="63" y="17"/>
                          <a:pt x="62" y="15"/>
                        </a:cubicBezTo>
                        <a:cubicBezTo>
                          <a:pt x="62" y="14"/>
                          <a:pt x="60" y="13"/>
                          <a:pt x="58" y="13"/>
                        </a:cubicBezTo>
                        <a:cubicBezTo>
                          <a:pt x="57" y="13"/>
                          <a:pt x="54" y="13"/>
                          <a:pt x="53" y="13"/>
                        </a:cubicBezTo>
                        <a:cubicBezTo>
                          <a:pt x="51" y="14"/>
                          <a:pt x="48" y="14"/>
                          <a:pt x="46" y="15"/>
                        </a:cubicBezTo>
                        <a:cubicBezTo>
                          <a:pt x="43" y="15"/>
                          <a:pt x="41" y="15"/>
                          <a:pt x="38" y="14"/>
                        </a:cubicBezTo>
                        <a:cubicBezTo>
                          <a:pt x="36" y="14"/>
                          <a:pt x="34" y="13"/>
                          <a:pt x="32" y="12"/>
                        </a:cubicBezTo>
                        <a:cubicBezTo>
                          <a:pt x="31" y="12"/>
                          <a:pt x="28" y="12"/>
                          <a:pt x="27" y="13"/>
                        </a:cubicBezTo>
                        <a:cubicBezTo>
                          <a:pt x="25" y="13"/>
                          <a:pt x="22" y="15"/>
                          <a:pt x="20" y="15"/>
                        </a:cubicBezTo>
                        <a:cubicBezTo>
                          <a:pt x="17" y="16"/>
                          <a:pt x="15" y="17"/>
                          <a:pt x="13" y="18"/>
                        </a:cubicBezTo>
                        <a:cubicBezTo>
                          <a:pt x="12" y="19"/>
                          <a:pt x="10" y="21"/>
                          <a:pt x="10" y="22"/>
                        </a:cubicBezTo>
                        <a:cubicBezTo>
                          <a:pt x="9" y="23"/>
                          <a:pt x="8" y="26"/>
                          <a:pt x="9" y="28"/>
                        </a:cubicBezTo>
                        <a:cubicBezTo>
                          <a:pt x="9" y="28"/>
                          <a:pt x="9" y="31"/>
                          <a:pt x="9" y="33"/>
                        </a:cubicBezTo>
                        <a:cubicBezTo>
                          <a:pt x="9" y="34"/>
                          <a:pt x="7" y="38"/>
                          <a:pt x="5" y="41"/>
                        </a:cubicBezTo>
                        <a:cubicBezTo>
                          <a:pt x="3" y="44"/>
                          <a:pt x="0" y="48"/>
                          <a:pt x="0" y="49"/>
                        </a:cubicBezTo>
                        <a:cubicBezTo>
                          <a:pt x="0" y="49"/>
                          <a:pt x="0" y="49"/>
                          <a:pt x="0" y="50"/>
                        </a:cubicBezTo>
                        <a:cubicBezTo>
                          <a:pt x="0" y="53"/>
                          <a:pt x="3" y="55"/>
                          <a:pt x="5" y="54"/>
                        </a:cubicBezTo>
                        <a:cubicBezTo>
                          <a:pt x="7" y="55"/>
                          <a:pt x="10" y="55"/>
                          <a:pt x="12" y="55"/>
                        </a:cubicBezTo>
                        <a:cubicBezTo>
                          <a:pt x="13" y="56"/>
                          <a:pt x="14" y="56"/>
                          <a:pt x="16" y="57"/>
                        </a:cubicBezTo>
                        <a:cubicBezTo>
                          <a:pt x="17" y="57"/>
                          <a:pt x="20" y="57"/>
                          <a:pt x="22" y="57"/>
                        </a:cubicBezTo>
                        <a:cubicBezTo>
                          <a:pt x="24" y="58"/>
                          <a:pt x="27" y="59"/>
                          <a:pt x="29" y="60"/>
                        </a:cubicBezTo>
                        <a:cubicBezTo>
                          <a:pt x="30" y="61"/>
                          <a:pt x="31" y="60"/>
                          <a:pt x="32" y="60"/>
                        </a:cubicBezTo>
                        <a:cubicBezTo>
                          <a:pt x="34" y="60"/>
                          <a:pt x="37" y="60"/>
                          <a:pt x="39" y="59"/>
                        </a:cubicBezTo>
                        <a:cubicBezTo>
                          <a:pt x="42" y="59"/>
                          <a:pt x="46" y="58"/>
                          <a:pt x="48" y="58"/>
                        </a:cubicBezTo>
                        <a:cubicBezTo>
                          <a:pt x="51" y="58"/>
                          <a:pt x="55" y="58"/>
                          <a:pt x="56" y="58"/>
                        </a:cubicBezTo>
                        <a:cubicBezTo>
                          <a:pt x="58" y="58"/>
                          <a:pt x="61" y="58"/>
                          <a:pt x="63" y="57"/>
                        </a:cubicBezTo>
                        <a:cubicBezTo>
                          <a:pt x="64" y="56"/>
                          <a:pt x="67" y="55"/>
                          <a:pt x="70" y="55"/>
                        </a:cubicBezTo>
                        <a:cubicBezTo>
                          <a:pt x="72" y="54"/>
                          <a:pt x="76" y="54"/>
                          <a:pt x="78" y="54"/>
                        </a:cubicBezTo>
                        <a:cubicBezTo>
                          <a:pt x="79" y="55"/>
                          <a:pt x="83" y="55"/>
                          <a:pt x="85" y="56"/>
                        </a:cubicBezTo>
                        <a:cubicBezTo>
                          <a:pt x="87" y="57"/>
                          <a:pt x="89" y="57"/>
                          <a:pt x="90" y="56"/>
                        </a:cubicBezTo>
                        <a:cubicBezTo>
                          <a:pt x="92" y="55"/>
                          <a:pt x="94" y="55"/>
                          <a:pt x="95" y="56"/>
                        </a:cubicBezTo>
                        <a:cubicBezTo>
                          <a:pt x="96" y="56"/>
                          <a:pt x="98" y="56"/>
                          <a:pt x="101" y="55"/>
                        </a:cubicBezTo>
                        <a:cubicBezTo>
                          <a:pt x="104" y="54"/>
                          <a:pt x="108" y="54"/>
                          <a:pt x="110" y="53"/>
                        </a:cubicBezTo>
                        <a:cubicBezTo>
                          <a:pt x="112" y="52"/>
                          <a:pt x="115" y="52"/>
                          <a:pt x="118" y="52"/>
                        </a:cubicBezTo>
                        <a:cubicBezTo>
                          <a:pt x="120" y="51"/>
                          <a:pt x="123" y="52"/>
                          <a:pt x="125" y="53"/>
                        </a:cubicBezTo>
                        <a:cubicBezTo>
                          <a:pt x="127" y="54"/>
                          <a:pt x="129" y="56"/>
                          <a:pt x="130" y="56"/>
                        </a:cubicBezTo>
                        <a:cubicBezTo>
                          <a:pt x="132" y="56"/>
                          <a:pt x="132" y="56"/>
                          <a:pt x="132" y="56"/>
                        </a:cubicBezTo>
                        <a:cubicBezTo>
                          <a:pt x="133" y="56"/>
                          <a:pt x="135" y="55"/>
                          <a:pt x="137" y="54"/>
                        </a:cubicBezTo>
                        <a:cubicBezTo>
                          <a:pt x="140" y="54"/>
                          <a:pt x="143" y="51"/>
                          <a:pt x="145" y="50"/>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1" name="Freeform 15"/>
                  <p:cNvSpPr>
                    <a:spLocks/>
                  </p:cNvSpPr>
                  <p:nvPr/>
                </p:nvSpPr>
                <p:spPr bwMode="auto">
                  <a:xfrm>
                    <a:off x="4702745" y="3026525"/>
                    <a:ext cx="766449" cy="611022"/>
                  </a:xfrm>
                  <a:custGeom>
                    <a:avLst/>
                    <a:gdLst/>
                    <a:ahLst/>
                    <a:cxnLst>
                      <a:cxn ang="0">
                        <a:pos x="308" y="28"/>
                      </a:cxn>
                      <a:cxn ang="0">
                        <a:pos x="298" y="25"/>
                      </a:cxn>
                      <a:cxn ang="0">
                        <a:pos x="272" y="10"/>
                      </a:cxn>
                      <a:cxn ang="0">
                        <a:pos x="251" y="2"/>
                      </a:cxn>
                      <a:cxn ang="0">
                        <a:pos x="243" y="12"/>
                      </a:cxn>
                      <a:cxn ang="0">
                        <a:pos x="237" y="27"/>
                      </a:cxn>
                      <a:cxn ang="0">
                        <a:pos x="215" y="21"/>
                      </a:cxn>
                      <a:cxn ang="0">
                        <a:pos x="193" y="24"/>
                      </a:cxn>
                      <a:cxn ang="0">
                        <a:pos x="192" y="6"/>
                      </a:cxn>
                      <a:cxn ang="0">
                        <a:pos x="172" y="8"/>
                      </a:cxn>
                      <a:cxn ang="0">
                        <a:pos x="149" y="13"/>
                      </a:cxn>
                      <a:cxn ang="0">
                        <a:pos x="130" y="12"/>
                      </a:cxn>
                      <a:cxn ang="0">
                        <a:pos x="112" y="27"/>
                      </a:cxn>
                      <a:cxn ang="0">
                        <a:pos x="108" y="47"/>
                      </a:cxn>
                      <a:cxn ang="0">
                        <a:pos x="103" y="66"/>
                      </a:cxn>
                      <a:cxn ang="0">
                        <a:pos x="90" y="80"/>
                      </a:cxn>
                      <a:cxn ang="0">
                        <a:pos x="67" y="82"/>
                      </a:cxn>
                      <a:cxn ang="0">
                        <a:pos x="48" y="105"/>
                      </a:cxn>
                      <a:cxn ang="0">
                        <a:pos x="53" y="130"/>
                      </a:cxn>
                      <a:cxn ang="0">
                        <a:pos x="65" y="146"/>
                      </a:cxn>
                      <a:cxn ang="0">
                        <a:pos x="55" y="152"/>
                      </a:cxn>
                      <a:cxn ang="0">
                        <a:pos x="33" y="142"/>
                      </a:cxn>
                      <a:cxn ang="0">
                        <a:pos x="22" y="152"/>
                      </a:cxn>
                      <a:cxn ang="0">
                        <a:pos x="31" y="166"/>
                      </a:cxn>
                      <a:cxn ang="0">
                        <a:pos x="40" y="193"/>
                      </a:cxn>
                      <a:cxn ang="0">
                        <a:pos x="37" y="213"/>
                      </a:cxn>
                      <a:cxn ang="0">
                        <a:pos x="22" y="228"/>
                      </a:cxn>
                      <a:cxn ang="0">
                        <a:pos x="4" y="245"/>
                      </a:cxn>
                      <a:cxn ang="0">
                        <a:pos x="6" y="265"/>
                      </a:cxn>
                      <a:cxn ang="0">
                        <a:pos x="31" y="254"/>
                      </a:cxn>
                      <a:cxn ang="0">
                        <a:pos x="50" y="245"/>
                      </a:cxn>
                      <a:cxn ang="0">
                        <a:pos x="57" y="228"/>
                      </a:cxn>
                      <a:cxn ang="0">
                        <a:pos x="71" y="234"/>
                      </a:cxn>
                      <a:cxn ang="0">
                        <a:pos x="87" y="234"/>
                      </a:cxn>
                      <a:cxn ang="0">
                        <a:pos x="87" y="219"/>
                      </a:cxn>
                      <a:cxn ang="0">
                        <a:pos x="104" y="204"/>
                      </a:cxn>
                      <a:cxn ang="0">
                        <a:pos x="112" y="195"/>
                      </a:cxn>
                      <a:cxn ang="0">
                        <a:pos x="131" y="200"/>
                      </a:cxn>
                      <a:cxn ang="0">
                        <a:pos x="151" y="207"/>
                      </a:cxn>
                      <a:cxn ang="0">
                        <a:pos x="168" y="198"/>
                      </a:cxn>
                      <a:cxn ang="0">
                        <a:pos x="186" y="185"/>
                      </a:cxn>
                      <a:cxn ang="0">
                        <a:pos x="205" y="168"/>
                      </a:cxn>
                      <a:cxn ang="0">
                        <a:pos x="212" y="160"/>
                      </a:cxn>
                      <a:cxn ang="0">
                        <a:pos x="201" y="167"/>
                      </a:cxn>
                      <a:cxn ang="0">
                        <a:pos x="209" y="154"/>
                      </a:cxn>
                      <a:cxn ang="0">
                        <a:pos x="221" y="151"/>
                      </a:cxn>
                      <a:cxn ang="0">
                        <a:pos x="220" y="159"/>
                      </a:cxn>
                      <a:cxn ang="0">
                        <a:pos x="238" y="151"/>
                      </a:cxn>
                      <a:cxn ang="0">
                        <a:pos x="261" y="140"/>
                      </a:cxn>
                      <a:cxn ang="0">
                        <a:pos x="257" y="135"/>
                      </a:cxn>
                      <a:cxn ang="0">
                        <a:pos x="270" y="135"/>
                      </a:cxn>
                      <a:cxn ang="0">
                        <a:pos x="282" y="124"/>
                      </a:cxn>
                      <a:cxn ang="0">
                        <a:pos x="286" y="115"/>
                      </a:cxn>
                      <a:cxn ang="0">
                        <a:pos x="295" y="103"/>
                      </a:cxn>
                      <a:cxn ang="0">
                        <a:pos x="298" y="98"/>
                      </a:cxn>
                      <a:cxn ang="0">
                        <a:pos x="290" y="80"/>
                      </a:cxn>
                      <a:cxn ang="0">
                        <a:pos x="299" y="57"/>
                      </a:cxn>
                      <a:cxn ang="0">
                        <a:pos x="325" y="46"/>
                      </a:cxn>
                      <a:cxn ang="0">
                        <a:pos x="325" y="37"/>
                      </a:cxn>
                    </a:cxnLst>
                    <a:rect l="0" t="0" r="r" b="b"/>
                    <a:pathLst>
                      <a:path w="333" h="266">
                        <a:moveTo>
                          <a:pt x="325" y="37"/>
                        </a:moveTo>
                        <a:cubicBezTo>
                          <a:pt x="323" y="37"/>
                          <a:pt x="319" y="37"/>
                          <a:pt x="317" y="36"/>
                        </a:cubicBezTo>
                        <a:cubicBezTo>
                          <a:pt x="315" y="36"/>
                          <a:pt x="312" y="34"/>
                          <a:pt x="311" y="33"/>
                        </a:cubicBezTo>
                        <a:cubicBezTo>
                          <a:pt x="310" y="32"/>
                          <a:pt x="308" y="29"/>
                          <a:pt x="308" y="28"/>
                        </a:cubicBezTo>
                        <a:cubicBezTo>
                          <a:pt x="308" y="27"/>
                          <a:pt x="307" y="27"/>
                          <a:pt x="306" y="27"/>
                        </a:cubicBezTo>
                        <a:cubicBezTo>
                          <a:pt x="305" y="27"/>
                          <a:pt x="303" y="29"/>
                          <a:pt x="302" y="29"/>
                        </a:cubicBezTo>
                        <a:cubicBezTo>
                          <a:pt x="301" y="30"/>
                          <a:pt x="299" y="30"/>
                          <a:pt x="299" y="29"/>
                        </a:cubicBezTo>
                        <a:cubicBezTo>
                          <a:pt x="299" y="29"/>
                          <a:pt x="298" y="27"/>
                          <a:pt x="298" y="25"/>
                        </a:cubicBezTo>
                        <a:cubicBezTo>
                          <a:pt x="298" y="24"/>
                          <a:pt x="297" y="21"/>
                          <a:pt x="296" y="20"/>
                        </a:cubicBezTo>
                        <a:cubicBezTo>
                          <a:pt x="295" y="19"/>
                          <a:pt x="291" y="19"/>
                          <a:pt x="289" y="18"/>
                        </a:cubicBezTo>
                        <a:cubicBezTo>
                          <a:pt x="285" y="16"/>
                          <a:pt x="281" y="15"/>
                          <a:pt x="278" y="13"/>
                        </a:cubicBezTo>
                        <a:cubicBezTo>
                          <a:pt x="276" y="11"/>
                          <a:pt x="272" y="10"/>
                          <a:pt x="272" y="10"/>
                        </a:cubicBezTo>
                        <a:cubicBezTo>
                          <a:pt x="270" y="9"/>
                          <a:pt x="267" y="8"/>
                          <a:pt x="265" y="8"/>
                        </a:cubicBezTo>
                        <a:cubicBezTo>
                          <a:pt x="264" y="8"/>
                          <a:pt x="262" y="8"/>
                          <a:pt x="261" y="8"/>
                        </a:cubicBezTo>
                        <a:cubicBezTo>
                          <a:pt x="260" y="7"/>
                          <a:pt x="259" y="5"/>
                          <a:pt x="257" y="4"/>
                        </a:cubicBezTo>
                        <a:cubicBezTo>
                          <a:pt x="256" y="3"/>
                          <a:pt x="254" y="3"/>
                          <a:pt x="251" y="2"/>
                        </a:cubicBezTo>
                        <a:cubicBezTo>
                          <a:pt x="249" y="2"/>
                          <a:pt x="246" y="1"/>
                          <a:pt x="244" y="0"/>
                        </a:cubicBezTo>
                        <a:cubicBezTo>
                          <a:pt x="242" y="0"/>
                          <a:pt x="241" y="1"/>
                          <a:pt x="242" y="3"/>
                        </a:cubicBezTo>
                        <a:cubicBezTo>
                          <a:pt x="242" y="5"/>
                          <a:pt x="243" y="7"/>
                          <a:pt x="243" y="9"/>
                        </a:cubicBezTo>
                        <a:cubicBezTo>
                          <a:pt x="243" y="11"/>
                          <a:pt x="243" y="11"/>
                          <a:pt x="243" y="12"/>
                        </a:cubicBezTo>
                        <a:cubicBezTo>
                          <a:pt x="242" y="13"/>
                          <a:pt x="242" y="14"/>
                          <a:pt x="242" y="16"/>
                        </a:cubicBezTo>
                        <a:cubicBezTo>
                          <a:pt x="242" y="17"/>
                          <a:pt x="242" y="18"/>
                          <a:pt x="242" y="19"/>
                        </a:cubicBezTo>
                        <a:cubicBezTo>
                          <a:pt x="242" y="20"/>
                          <a:pt x="241" y="22"/>
                          <a:pt x="241" y="23"/>
                        </a:cubicBezTo>
                        <a:cubicBezTo>
                          <a:pt x="241" y="24"/>
                          <a:pt x="239" y="26"/>
                          <a:pt x="237" y="27"/>
                        </a:cubicBezTo>
                        <a:cubicBezTo>
                          <a:pt x="235" y="29"/>
                          <a:pt x="233" y="28"/>
                          <a:pt x="233" y="26"/>
                        </a:cubicBezTo>
                        <a:cubicBezTo>
                          <a:pt x="232" y="24"/>
                          <a:pt x="229" y="23"/>
                          <a:pt x="227" y="25"/>
                        </a:cubicBezTo>
                        <a:cubicBezTo>
                          <a:pt x="225" y="25"/>
                          <a:pt x="223" y="25"/>
                          <a:pt x="221" y="24"/>
                        </a:cubicBezTo>
                        <a:cubicBezTo>
                          <a:pt x="219" y="22"/>
                          <a:pt x="216" y="21"/>
                          <a:pt x="215" y="21"/>
                        </a:cubicBezTo>
                        <a:cubicBezTo>
                          <a:pt x="213" y="22"/>
                          <a:pt x="211" y="22"/>
                          <a:pt x="210" y="22"/>
                        </a:cubicBezTo>
                        <a:cubicBezTo>
                          <a:pt x="209" y="22"/>
                          <a:pt x="207" y="23"/>
                          <a:pt x="205" y="25"/>
                        </a:cubicBezTo>
                        <a:cubicBezTo>
                          <a:pt x="204" y="26"/>
                          <a:pt x="200" y="27"/>
                          <a:pt x="199" y="25"/>
                        </a:cubicBezTo>
                        <a:cubicBezTo>
                          <a:pt x="197" y="24"/>
                          <a:pt x="194" y="24"/>
                          <a:pt x="193" y="24"/>
                        </a:cubicBezTo>
                        <a:cubicBezTo>
                          <a:pt x="192" y="24"/>
                          <a:pt x="191" y="23"/>
                          <a:pt x="191" y="21"/>
                        </a:cubicBezTo>
                        <a:cubicBezTo>
                          <a:pt x="191" y="20"/>
                          <a:pt x="191" y="17"/>
                          <a:pt x="193" y="15"/>
                        </a:cubicBezTo>
                        <a:cubicBezTo>
                          <a:pt x="194" y="14"/>
                          <a:pt x="195" y="12"/>
                          <a:pt x="195" y="10"/>
                        </a:cubicBezTo>
                        <a:cubicBezTo>
                          <a:pt x="195" y="8"/>
                          <a:pt x="194" y="7"/>
                          <a:pt x="192" y="6"/>
                        </a:cubicBezTo>
                        <a:cubicBezTo>
                          <a:pt x="191" y="5"/>
                          <a:pt x="189" y="5"/>
                          <a:pt x="187" y="6"/>
                        </a:cubicBezTo>
                        <a:cubicBezTo>
                          <a:pt x="185" y="7"/>
                          <a:pt x="182" y="8"/>
                          <a:pt x="181" y="7"/>
                        </a:cubicBezTo>
                        <a:cubicBezTo>
                          <a:pt x="180" y="7"/>
                          <a:pt x="179" y="6"/>
                          <a:pt x="178" y="6"/>
                        </a:cubicBezTo>
                        <a:cubicBezTo>
                          <a:pt x="177" y="6"/>
                          <a:pt x="174" y="7"/>
                          <a:pt x="172" y="8"/>
                        </a:cubicBezTo>
                        <a:cubicBezTo>
                          <a:pt x="169" y="9"/>
                          <a:pt x="166" y="9"/>
                          <a:pt x="165" y="9"/>
                        </a:cubicBezTo>
                        <a:cubicBezTo>
                          <a:pt x="165" y="8"/>
                          <a:pt x="162" y="9"/>
                          <a:pt x="161" y="12"/>
                        </a:cubicBezTo>
                        <a:cubicBezTo>
                          <a:pt x="159" y="14"/>
                          <a:pt x="157" y="14"/>
                          <a:pt x="155" y="14"/>
                        </a:cubicBezTo>
                        <a:cubicBezTo>
                          <a:pt x="154" y="15"/>
                          <a:pt x="151" y="14"/>
                          <a:pt x="149" y="13"/>
                        </a:cubicBezTo>
                        <a:cubicBezTo>
                          <a:pt x="148" y="12"/>
                          <a:pt x="145" y="11"/>
                          <a:pt x="144" y="10"/>
                        </a:cubicBezTo>
                        <a:cubicBezTo>
                          <a:pt x="142" y="9"/>
                          <a:pt x="140" y="7"/>
                          <a:pt x="139" y="6"/>
                        </a:cubicBezTo>
                        <a:cubicBezTo>
                          <a:pt x="137" y="6"/>
                          <a:pt x="135" y="6"/>
                          <a:pt x="135" y="7"/>
                        </a:cubicBezTo>
                        <a:cubicBezTo>
                          <a:pt x="134" y="9"/>
                          <a:pt x="132" y="11"/>
                          <a:pt x="130" y="12"/>
                        </a:cubicBezTo>
                        <a:cubicBezTo>
                          <a:pt x="128" y="13"/>
                          <a:pt x="125" y="14"/>
                          <a:pt x="124" y="16"/>
                        </a:cubicBezTo>
                        <a:cubicBezTo>
                          <a:pt x="123" y="17"/>
                          <a:pt x="121" y="19"/>
                          <a:pt x="118" y="20"/>
                        </a:cubicBezTo>
                        <a:cubicBezTo>
                          <a:pt x="117" y="21"/>
                          <a:pt x="114" y="22"/>
                          <a:pt x="114" y="24"/>
                        </a:cubicBezTo>
                        <a:cubicBezTo>
                          <a:pt x="113" y="25"/>
                          <a:pt x="112" y="26"/>
                          <a:pt x="112" y="27"/>
                        </a:cubicBezTo>
                        <a:cubicBezTo>
                          <a:pt x="112" y="27"/>
                          <a:pt x="112" y="30"/>
                          <a:pt x="112" y="32"/>
                        </a:cubicBezTo>
                        <a:cubicBezTo>
                          <a:pt x="112" y="33"/>
                          <a:pt x="112" y="36"/>
                          <a:pt x="112" y="37"/>
                        </a:cubicBezTo>
                        <a:cubicBezTo>
                          <a:pt x="112" y="38"/>
                          <a:pt x="112" y="41"/>
                          <a:pt x="110" y="42"/>
                        </a:cubicBezTo>
                        <a:cubicBezTo>
                          <a:pt x="110" y="43"/>
                          <a:pt x="109" y="45"/>
                          <a:pt x="108" y="47"/>
                        </a:cubicBezTo>
                        <a:cubicBezTo>
                          <a:pt x="107" y="48"/>
                          <a:pt x="106" y="50"/>
                          <a:pt x="105" y="52"/>
                        </a:cubicBezTo>
                        <a:cubicBezTo>
                          <a:pt x="105" y="53"/>
                          <a:pt x="104" y="56"/>
                          <a:pt x="104" y="56"/>
                        </a:cubicBezTo>
                        <a:cubicBezTo>
                          <a:pt x="103" y="57"/>
                          <a:pt x="102" y="59"/>
                          <a:pt x="101" y="61"/>
                        </a:cubicBezTo>
                        <a:cubicBezTo>
                          <a:pt x="101" y="62"/>
                          <a:pt x="101" y="64"/>
                          <a:pt x="103" y="66"/>
                        </a:cubicBezTo>
                        <a:cubicBezTo>
                          <a:pt x="104" y="67"/>
                          <a:pt x="104" y="68"/>
                          <a:pt x="102" y="68"/>
                        </a:cubicBezTo>
                        <a:cubicBezTo>
                          <a:pt x="101" y="68"/>
                          <a:pt x="99" y="69"/>
                          <a:pt x="98" y="70"/>
                        </a:cubicBezTo>
                        <a:cubicBezTo>
                          <a:pt x="97" y="72"/>
                          <a:pt x="96" y="74"/>
                          <a:pt x="95" y="76"/>
                        </a:cubicBezTo>
                        <a:cubicBezTo>
                          <a:pt x="94" y="78"/>
                          <a:pt x="92" y="79"/>
                          <a:pt x="90" y="80"/>
                        </a:cubicBezTo>
                        <a:cubicBezTo>
                          <a:pt x="89" y="81"/>
                          <a:pt x="87" y="82"/>
                          <a:pt x="85" y="81"/>
                        </a:cubicBezTo>
                        <a:cubicBezTo>
                          <a:pt x="83" y="81"/>
                          <a:pt x="81" y="81"/>
                          <a:pt x="79" y="81"/>
                        </a:cubicBezTo>
                        <a:cubicBezTo>
                          <a:pt x="77" y="81"/>
                          <a:pt x="74" y="81"/>
                          <a:pt x="73" y="82"/>
                        </a:cubicBezTo>
                        <a:cubicBezTo>
                          <a:pt x="71" y="82"/>
                          <a:pt x="68" y="83"/>
                          <a:pt x="67" y="82"/>
                        </a:cubicBezTo>
                        <a:cubicBezTo>
                          <a:pt x="65" y="82"/>
                          <a:pt x="64" y="84"/>
                          <a:pt x="62" y="85"/>
                        </a:cubicBezTo>
                        <a:cubicBezTo>
                          <a:pt x="61" y="88"/>
                          <a:pt x="59" y="91"/>
                          <a:pt x="58" y="93"/>
                        </a:cubicBezTo>
                        <a:cubicBezTo>
                          <a:pt x="58" y="95"/>
                          <a:pt x="54" y="97"/>
                          <a:pt x="52" y="99"/>
                        </a:cubicBezTo>
                        <a:cubicBezTo>
                          <a:pt x="50" y="101"/>
                          <a:pt x="48" y="103"/>
                          <a:pt x="48" y="105"/>
                        </a:cubicBezTo>
                        <a:cubicBezTo>
                          <a:pt x="48" y="107"/>
                          <a:pt x="48" y="110"/>
                          <a:pt x="48" y="112"/>
                        </a:cubicBezTo>
                        <a:cubicBezTo>
                          <a:pt x="49" y="114"/>
                          <a:pt x="49" y="116"/>
                          <a:pt x="49" y="117"/>
                        </a:cubicBezTo>
                        <a:cubicBezTo>
                          <a:pt x="49" y="119"/>
                          <a:pt x="50" y="121"/>
                          <a:pt x="51" y="123"/>
                        </a:cubicBezTo>
                        <a:cubicBezTo>
                          <a:pt x="52" y="124"/>
                          <a:pt x="52" y="128"/>
                          <a:pt x="53" y="130"/>
                        </a:cubicBezTo>
                        <a:cubicBezTo>
                          <a:pt x="53" y="133"/>
                          <a:pt x="53" y="135"/>
                          <a:pt x="53" y="137"/>
                        </a:cubicBezTo>
                        <a:cubicBezTo>
                          <a:pt x="53" y="139"/>
                          <a:pt x="54" y="141"/>
                          <a:pt x="54" y="141"/>
                        </a:cubicBezTo>
                        <a:cubicBezTo>
                          <a:pt x="55" y="141"/>
                          <a:pt x="58" y="142"/>
                          <a:pt x="60" y="144"/>
                        </a:cubicBezTo>
                        <a:cubicBezTo>
                          <a:pt x="62" y="145"/>
                          <a:pt x="64" y="145"/>
                          <a:pt x="65" y="146"/>
                        </a:cubicBezTo>
                        <a:cubicBezTo>
                          <a:pt x="66" y="147"/>
                          <a:pt x="67" y="149"/>
                          <a:pt x="68" y="150"/>
                        </a:cubicBezTo>
                        <a:cubicBezTo>
                          <a:pt x="68" y="152"/>
                          <a:pt x="67" y="153"/>
                          <a:pt x="65" y="154"/>
                        </a:cubicBezTo>
                        <a:cubicBezTo>
                          <a:pt x="64" y="154"/>
                          <a:pt x="61" y="154"/>
                          <a:pt x="59" y="154"/>
                        </a:cubicBezTo>
                        <a:cubicBezTo>
                          <a:pt x="58" y="153"/>
                          <a:pt x="55" y="152"/>
                          <a:pt x="55" y="152"/>
                        </a:cubicBezTo>
                        <a:cubicBezTo>
                          <a:pt x="53" y="152"/>
                          <a:pt x="50" y="152"/>
                          <a:pt x="49" y="152"/>
                        </a:cubicBezTo>
                        <a:cubicBezTo>
                          <a:pt x="47" y="153"/>
                          <a:pt x="46" y="153"/>
                          <a:pt x="44" y="152"/>
                        </a:cubicBezTo>
                        <a:cubicBezTo>
                          <a:pt x="43" y="150"/>
                          <a:pt x="40" y="148"/>
                          <a:pt x="39" y="147"/>
                        </a:cubicBezTo>
                        <a:cubicBezTo>
                          <a:pt x="38" y="145"/>
                          <a:pt x="35" y="143"/>
                          <a:pt x="33" y="142"/>
                        </a:cubicBezTo>
                        <a:cubicBezTo>
                          <a:pt x="31" y="140"/>
                          <a:pt x="28" y="139"/>
                          <a:pt x="26" y="140"/>
                        </a:cubicBezTo>
                        <a:cubicBezTo>
                          <a:pt x="24" y="140"/>
                          <a:pt x="22" y="141"/>
                          <a:pt x="21" y="143"/>
                        </a:cubicBezTo>
                        <a:cubicBezTo>
                          <a:pt x="21" y="145"/>
                          <a:pt x="21" y="147"/>
                          <a:pt x="21" y="148"/>
                        </a:cubicBezTo>
                        <a:cubicBezTo>
                          <a:pt x="21" y="150"/>
                          <a:pt x="22" y="151"/>
                          <a:pt x="22" y="152"/>
                        </a:cubicBezTo>
                        <a:cubicBezTo>
                          <a:pt x="24" y="152"/>
                          <a:pt x="26" y="154"/>
                          <a:pt x="27" y="155"/>
                        </a:cubicBezTo>
                        <a:cubicBezTo>
                          <a:pt x="28" y="156"/>
                          <a:pt x="29" y="156"/>
                          <a:pt x="30" y="156"/>
                        </a:cubicBezTo>
                        <a:cubicBezTo>
                          <a:pt x="30" y="157"/>
                          <a:pt x="31" y="159"/>
                          <a:pt x="31" y="161"/>
                        </a:cubicBezTo>
                        <a:cubicBezTo>
                          <a:pt x="31" y="162"/>
                          <a:pt x="31" y="165"/>
                          <a:pt x="31" y="166"/>
                        </a:cubicBezTo>
                        <a:cubicBezTo>
                          <a:pt x="31" y="168"/>
                          <a:pt x="32" y="171"/>
                          <a:pt x="32" y="172"/>
                        </a:cubicBezTo>
                        <a:cubicBezTo>
                          <a:pt x="34" y="174"/>
                          <a:pt x="36" y="176"/>
                          <a:pt x="38" y="179"/>
                        </a:cubicBezTo>
                        <a:cubicBezTo>
                          <a:pt x="39" y="181"/>
                          <a:pt x="40" y="184"/>
                          <a:pt x="39" y="187"/>
                        </a:cubicBezTo>
                        <a:cubicBezTo>
                          <a:pt x="38" y="189"/>
                          <a:pt x="38" y="192"/>
                          <a:pt x="40" y="193"/>
                        </a:cubicBezTo>
                        <a:cubicBezTo>
                          <a:pt x="41" y="195"/>
                          <a:pt x="43" y="197"/>
                          <a:pt x="43" y="199"/>
                        </a:cubicBezTo>
                        <a:cubicBezTo>
                          <a:pt x="43" y="201"/>
                          <a:pt x="43" y="203"/>
                          <a:pt x="42" y="204"/>
                        </a:cubicBezTo>
                        <a:cubicBezTo>
                          <a:pt x="42" y="206"/>
                          <a:pt x="40" y="208"/>
                          <a:pt x="39" y="209"/>
                        </a:cubicBezTo>
                        <a:cubicBezTo>
                          <a:pt x="38" y="209"/>
                          <a:pt x="37" y="211"/>
                          <a:pt x="37" y="213"/>
                        </a:cubicBezTo>
                        <a:cubicBezTo>
                          <a:pt x="37" y="214"/>
                          <a:pt x="37" y="216"/>
                          <a:pt x="36" y="215"/>
                        </a:cubicBezTo>
                        <a:cubicBezTo>
                          <a:pt x="35" y="215"/>
                          <a:pt x="32" y="215"/>
                          <a:pt x="29" y="217"/>
                        </a:cubicBezTo>
                        <a:cubicBezTo>
                          <a:pt x="27" y="219"/>
                          <a:pt x="25" y="222"/>
                          <a:pt x="24" y="223"/>
                        </a:cubicBezTo>
                        <a:cubicBezTo>
                          <a:pt x="24" y="224"/>
                          <a:pt x="23" y="226"/>
                          <a:pt x="22" y="228"/>
                        </a:cubicBezTo>
                        <a:cubicBezTo>
                          <a:pt x="21" y="228"/>
                          <a:pt x="21" y="230"/>
                          <a:pt x="19" y="232"/>
                        </a:cubicBezTo>
                        <a:cubicBezTo>
                          <a:pt x="18" y="234"/>
                          <a:pt x="15" y="235"/>
                          <a:pt x="14" y="237"/>
                        </a:cubicBezTo>
                        <a:cubicBezTo>
                          <a:pt x="13" y="239"/>
                          <a:pt x="9" y="241"/>
                          <a:pt x="7" y="241"/>
                        </a:cubicBezTo>
                        <a:cubicBezTo>
                          <a:pt x="6" y="241"/>
                          <a:pt x="4" y="243"/>
                          <a:pt x="4" y="245"/>
                        </a:cubicBezTo>
                        <a:cubicBezTo>
                          <a:pt x="4" y="246"/>
                          <a:pt x="3" y="248"/>
                          <a:pt x="3" y="250"/>
                        </a:cubicBezTo>
                        <a:cubicBezTo>
                          <a:pt x="3" y="251"/>
                          <a:pt x="2" y="254"/>
                          <a:pt x="1" y="256"/>
                        </a:cubicBezTo>
                        <a:cubicBezTo>
                          <a:pt x="0" y="259"/>
                          <a:pt x="0" y="262"/>
                          <a:pt x="1" y="264"/>
                        </a:cubicBezTo>
                        <a:cubicBezTo>
                          <a:pt x="1" y="265"/>
                          <a:pt x="4" y="266"/>
                          <a:pt x="6" y="265"/>
                        </a:cubicBezTo>
                        <a:cubicBezTo>
                          <a:pt x="8" y="265"/>
                          <a:pt x="10" y="264"/>
                          <a:pt x="11" y="264"/>
                        </a:cubicBezTo>
                        <a:cubicBezTo>
                          <a:pt x="13" y="264"/>
                          <a:pt x="15" y="262"/>
                          <a:pt x="16" y="262"/>
                        </a:cubicBezTo>
                        <a:cubicBezTo>
                          <a:pt x="18" y="260"/>
                          <a:pt x="21" y="258"/>
                          <a:pt x="23" y="257"/>
                        </a:cubicBezTo>
                        <a:cubicBezTo>
                          <a:pt x="24" y="256"/>
                          <a:pt x="28" y="255"/>
                          <a:pt x="31" y="254"/>
                        </a:cubicBezTo>
                        <a:cubicBezTo>
                          <a:pt x="32" y="254"/>
                          <a:pt x="36" y="253"/>
                          <a:pt x="38" y="253"/>
                        </a:cubicBezTo>
                        <a:cubicBezTo>
                          <a:pt x="40" y="254"/>
                          <a:pt x="42" y="254"/>
                          <a:pt x="44" y="253"/>
                        </a:cubicBezTo>
                        <a:cubicBezTo>
                          <a:pt x="45" y="253"/>
                          <a:pt x="48" y="251"/>
                          <a:pt x="48" y="251"/>
                        </a:cubicBezTo>
                        <a:cubicBezTo>
                          <a:pt x="49" y="249"/>
                          <a:pt x="50" y="247"/>
                          <a:pt x="50" y="245"/>
                        </a:cubicBezTo>
                        <a:cubicBezTo>
                          <a:pt x="50" y="244"/>
                          <a:pt x="50" y="241"/>
                          <a:pt x="49" y="240"/>
                        </a:cubicBezTo>
                        <a:cubicBezTo>
                          <a:pt x="49" y="238"/>
                          <a:pt x="50" y="235"/>
                          <a:pt x="51" y="234"/>
                        </a:cubicBezTo>
                        <a:cubicBezTo>
                          <a:pt x="52" y="232"/>
                          <a:pt x="53" y="229"/>
                          <a:pt x="54" y="228"/>
                        </a:cubicBezTo>
                        <a:cubicBezTo>
                          <a:pt x="54" y="227"/>
                          <a:pt x="56" y="228"/>
                          <a:pt x="57" y="228"/>
                        </a:cubicBezTo>
                        <a:cubicBezTo>
                          <a:pt x="58" y="230"/>
                          <a:pt x="59" y="233"/>
                          <a:pt x="61" y="233"/>
                        </a:cubicBezTo>
                        <a:cubicBezTo>
                          <a:pt x="62" y="234"/>
                          <a:pt x="63" y="237"/>
                          <a:pt x="63" y="238"/>
                        </a:cubicBezTo>
                        <a:cubicBezTo>
                          <a:pt x="64" y="239"/>
                          <a:pt x="64" y="239"/>
                          <a:pt x="66" y="238"/>
                        </a:cubicBezTo>
                        <a:cubicBezTo>
                          <a:pt x="68" y="237"/>
                          <a:pt x="71" y="236"/>
                          <a:pt x="71" y="234"/>
                        </a:cubicBezTo>
                        <a:cubicBezTo>
                          <a:pt x="73" y="232"/>
                          <a:pt x="75" y="231"/>
                          <a:pt x="77" y="231"/>
                        </a:cubicBezTo>
                        <a:cubicBezTo>
                          <a:pt x="78" y="231"/>
                          <a:pt x="79" y="232"/>
                          <a:pt x="80" y="234"/>
                        </a:cubicBezTo>
                        <a:cubicBezTo>
                          <a:pt x="80" y="235"/>
                          <a:pt x="81" y="235"/>
                          <a:pt x="82" y="235"/>
                        </a:cubicBezTo>
                        <a:cubicBezTo>
                          <a:pt x="84" y="234"/>
                          <a:pt x="86" y="234"/>
                          <a:pt x="87" y="234"/>
                        </a:cubicBezTo>
                        <a:cubicBezTo>
                          <a:pt x="88" y="234"/>
                          <a:pt x="88" y="232"/>
                          <a:pt x="88" y="231"/>
                        </a:cubicBezTo>
                        <a:cubicBezTo>
                          <a:pt x="88" y="229"/>
                          <a:pt x="88" y="228"/>
                          <a:pt x="89" y="227"/>
                        </a:cubicBezTo>
                        <a:cubicBezTo>
                          <a:pt x="90" y="226"/>
                          <a:pt x="89" y="224"/>
                          <a:pt x="88" y="223"/>
                        </a:cubicBezTo>
                        <a:cubicBezTo>
                          <a:pt x="87" y="223"/>
                          <a:pt x="87" y="221"/>
                          <a:pt x="87" y="219"/>
                        </a:cubicBezTo>
                        <a:cubicBezTo>
                          <a:pt x="87" y="217"/>
                          <a:pt x="89" y="216"/>
                          <a:pt x="91" y="215"/>
                        </a:cubicBezTo>
                        <a:cubicBezTo>
                          <a:pt x="92" y="214"/>
                          <a:pt x="95" y="213"/>
                          <a:pt x="97" y="211"/>
                        </a:cubicBezTo>
                        <a:cubicBezTo>
                          <a:pt x="100" y="210"/>
                          <a:pt x="102" y="209"/>
                          <a:pt x="103" y="208"/>
                        </a:cubicBezTo>
                        <a:cubicBezTo>
                          <a:pt x="104" y="207"/>
                          <a:pt x="104" y="205"/>
                          <a:pt x="104" y="204"/>
                        </a:cubicBezTo>
                        <a:cubicBezTo>
                          <a:pt x="103" y="203"/>
                          <a:pt x="103" y="201"/>
                          <a:pt x="103" y="200"/>
                        </a:cubicBezTo>
                        <a:cubicBezTo>
                          <a:pt x="103" y="199"/>
                          <a:pt x="104" y="199"/>
                          <a:pt x="107" y="199"/>
                        </a:cubicBezTo>
                        <a:cubicBezTo>
                          <a:pt x="109" y="200"/>
                          <a:pt x="110" y="199"/>
                          <a:pt x="110" y="197"/>
                        </a:cubicBezTo>
                        <a:cubicBezTo>
                          <a:pt x="110" y="196"/>
                          <a:pt x="111" y="195"/>
                          <a:pt x="112" y="195"/>
                        </a:cubicBezTo>
                        <a:cubicBezTo>
                          <a:pt x="114" y="196"/>
                          <a:pt x="116" y="196"/>
                          <a:pt x="117" y="196"/>
                        </a:cubicBezTo>
                        <a:cubicBezTo>
                          <a:pt x="117" y="196"/>
                          <a:pt x="119" y="195"/>
                          <a:pt x="121" y="195"/>
                        </a:cubicBezTo>
                        <a:cubicBezTo>
                          <a:pt x="122" y="195"/>
                          <a:pt x="125" y="195"/>
                          <a:pt x="126" y="196"/>
                        </a:cubicBezTo>
                        <a:cubicBezTo>
                          <a:pt x="127" y="197"/>
                          <a:pt x="130" y="199"/>
                          <a:pt x="131" y="200"/>
                        </a:cubicBezTo>
                        <a:cubicBezTo>
                          <a:pt x="131" y="203"/>
                          <a:pt x="133" y="205"/>
                          <a:pt x="134" y="206"/>
                        </a:cubicBezTo>
                        <a:cubicBezTo>
                          <a:pt x="135" y="207"/>
                          <a:pt x="137" y="208"/>
                          <a:pt x="139" y="208"/>
                        </a:cubicBezTo>
                        <a:cubicBezTo>
                          <a:pt x="142" y="208"/>
                          <a:pt x="144" y="208"/>
                          <a:pt x="145" y="208"/>
                        </a:cubicBezTo>
                        <a:cubicBezTo>
                          <a:pt x="147" y="208"/>
                          <a:pt x="149" y="207"/>
                          <a:pt x="151" y="207"/>
                        </a:cubicBezTo>
                        <a:cubicBezTo>
                          <a:pt x="152" y="207"/>
                          <a:pt x="155" y="206"/>
                          <a:pt x="157" y="206"/>
                        </a:cubicBezTo>
                        <a:cubicBezTo>
                          <a:pt x="159" y="205"/>
                          <a:pt x="160" y="204"/>
                          <a:pt x="161" y="203"/>
                        </a:cubicBezTo>
                        <a:cubicBezTo>
                          <a:pt x="162" y="201"/>
                          <a:pt x="163" y="200"/>
                          <a:pt x="165" y="200"/>
                        </a:cubicBezTo>
                        <a:cubicBezTo>
                          <a:pt x="166" y="200"/>
                          <a:pt x="167" y="199"/>
                          <a:pt x="168" y="198"/>
                        </a:cubicBezTo>
                        <a:cubicBezTo>
                          <a:pt x="168" y="196"/>
                          <a:pt x="170" y="193"/>
                          <a:pt x="171" y="193"/>
                        </a:cubicBezTo>
                        <a:cubicBezTo>
                          <a:pt x="172" y="192"/>
                          <a:pt x="175" y="190"/>
                          <a:pt x="179" y="189"/>
                        </a:cubicBezTo>
                        <a:cubicBezTo>
                          <a:pt x="182" y="187"/>
                          <a:pt x="185" y="186"/>
                          <a:pt x="186" y="185"/>
                        </a:cubicBezTo>
                        <a:cubicBezTo>
                          <a:pt x="186" y="185"/>
                          <a:pt x="186" y="185"/>
                          <a:pt x="186" y="185"/>
                        </a:cubicBezTo>
                        <a:cubicBezTo>
                          <a:pt x="188" y="184"/>
                          <a:pt x="190" y="181"/>
                          <a:pt x="193" y="179"/>
                        </a:cubicBezTo>
                        <a:cubicBezTo>
                          <a:pt x="195" y="178"/>
                          <a:pt x="198" y="175"/>
                          <a:pt x="199" y="174"/>
                        </a:cubicBezTo>
                        <a:cubicBezTo>
                          <a:pt x="200" y="173"/>
                          <a:pt x="201" y="171"/>
                          <a:pt x="202" y="171"/>
                        </a:cubicBezTo>
                        <a:cubicBezTo>
                          <a:pt x="203" y="171"/>
                          <a:pt x="205" y="169"/>
                          <a:pt x="205" y="168"/>
                        </a:cubicBezTo>
                        <a:cubicBezTo>
                          <a:pt x="206" y="167"/>
                          <a:pt x="207" y="166"/>
                          <a:pt x="208" y="165"/>
                        </a:cubicBezTo>
                        <a:cubicBezTo>
                          <a:pt x="208" y="165"/>
                          <a:pt x="209" y="164"/>
                          <a:pt x="211" y="164"/>
                        </a:cubicBezTo>
                        <a:cubicBezTo>
                          <a:pt x="212" y="164"/>
                          <a:pt x="213" y="163"/>
                          <a:pt x="213" y="162"/>
                        </a:cubicBezTo>
                        <a:cubicBezTo>
                          <a:pt x="213" y="161"/>
                          <a:pt x="212" y="160"/>
                          <a:pt x="212" y="160"/>
                        </a:cubicBezTo>
                        <a:cubicBezTo>
                          <a:pt x="212" y="159"/>
                          <a:pt x="210" y="159"/>
                          <a:pt x="209" y="160"/>
                        </a:cubicBezTo>
                        <a:cubicBezTo>
                          <a:pt x="207" y="160"/>
                          <a:pt x="205" y="161"/>
                          <a:pt x="205" y="162"/>
                        </a:cubicBezTo>
                        <a:cubicBezTo>
                          <a:pt x="204" y="163"/>
                          <a:pt x="203" y="165"/>
                          <a:pt x="203" y="166"/>
                        </a:cubicBezTo>
                        <a:cubicBezTo>
                          <a:pt x="204" y="166"/>
                          <a:pt x="203" y="167"/>
                          <a:pt x="201" y="167"/>
                        </a:cubicBezTo>
                        <a:cubicBezTo>
                          <a:pt x="200" y="167"/>
                          <a:pt x="199" y="166"/>
                          <a:pt x="199" y="165"/>
                        </a:cubicBezTo>
                        <a:cubicBezTo>
                          <a:pt x="199" y="164"/>
                          <a:pt x="201" y="162"/>
                          <a:pt x="202" y="161"/>
                        </a:cubicBezTo>
                        <a:cubicBezTo>
                          <a:pt x="204" y="160"/>
                          <a:pt x="205" y="158"/>
                          <a:pt x="206" y="157"/>
                        </a:cubicBezTo>
                        <a:cubicBezTo>
                          <a:pt x="207" y="156"/>
                          <a:pt x="208" y="154"/>
                          <a:pt x="209" y="154"/>
                        </a:cubicBezTo>
                        <a:cubicBezTo>
                          <a:pt x="209" y="154"/>
                          <a:pt x="211" y="153"/>
                          <a:pt x="212" y="152"/>
                        </a:cubicBezTo>
                        <a:cubicBezTo>
                          <a:pt x="212" y="152"/>
                          <a:pt x="214" y="150"/>
                          <a:pt x="215" y="149"/>
                        </a:cubicBezTo>
                        <a:cubicBezTo>
                          <a:pt x="217" y="147"/>
                          <a:pt x="219" y="147"/>
                          <a:pt x="220" y="148"/>
                        </a:cubicBezTo>
                        <a:cubicBezTo>
                          <a:pt x="220" y="148"/>
                          <a:pt x="221" y="150"/>
                          <a:pt x="221" y="151"/>
                        </a:cubicBezTo>
                        <a:cubicBezTo>
                          <a:pt x="221" y="152"/>
                          <a:pt x="221" y="153"/>
                          <a:pt x="221" y="154"/>
                        </a:cubicBezTo>
                        <a:cubicBezTo>
                          <a:pt x="221" y="155"/>
                          <a:pt x="221" y="156"/>
                          <a:pt x="219" y="157"/>
                        </a:cubicBezTo>
                        <a:cubicBezTo>
                          <a:pt x="218" y="157"/>
                          <a:pt x="217" y="158"/>
                          <a:pt x="217" y="158"/>
                        </a:cubicBezTo>
                        <a:cubicBezTo>
                          <a:pt x="218" y="159"/>
                          <a:pt x="219" y="159"/>
                          <a:pt x="220" y="159"/>
                        </a:cubicBezTo>
                        <a:cubicBezTo>
                          <a:pt x="221" y="159"/>
                          <a:pt x="222" y="158"/>
                          <a:pt x="224" y="158"/>
                        </a:cubicBezTo>
                        <a:cubicBezTo>
                          <a:pt x="225" y="157"/>
                          <a:pt x="227" y="156"/>
                          <a:pt x="229" y="156"/>
                        </a:cubicBezTo>
                        <a:cubicBezTo>
                          <a:pt x="229" y="155"/>
                          <a:pt x="231" y="154"/>
                          <a:pt x="232" y="154"/>
                        </a:cubicBezTo>
                        <a:cubicBezTo>
                          <a:pt x="233" y="153"/>
                          <a:pt x="236" y="152"/>
                          <a:pt x="238" y="151"/>
                        </a:cubicBezTo>
                        <a:cubicBezTo>
                          <a:pt x="241" y="151"/>
                          <a:pt x="245" y="149"/>
                          <a:pt x="246" y="149"/>
                        </a:cubicBezTo>
                        <a:cubicBezTo>
                          <a:pt x="249" y="148"/>
                          <a:pt x="252" y="147"/>
                          <a:pt x="254" y="146"/>
                        </a:cubicBezTo>
                        <a:cubicBezTo>
                          <a:pt x="256" y="146"/>
                          <a:pt x="259" y="144"/>
                          <a:pt x="261" y="143"/>
                        </a:cubicBezTo>
                        <a:cubicBezTo>
                          <a:pt x="262" y="142"/>
                          <a:pt x="262" y="140"/>
                          <a:pt x="261" y="140"/>
                        </a:cubicBezTo>
                        <a:cubicBezTo>
                          <a:pt x="260" y="140"/>
                          <a:pt x="258" y="138"/>
                          <a:pt x="257" y="137"/>
                        </a:cubicBezTo>
                        <a:cubicBezTo>
                          <a:pt x="255" y="136"/>
                          <a:pt x="255" y="136"/>
                          <a:pt x="255" y="136"/>
                        </a:cubicBezTo>
                        <a:cubicBezTo>
                          <a:pt x="255" y="135"/>
                          <a:pt x="255" y="135"/>
                          <a:pt x="255" y="135"/>
                        </a:cubicBezTo>
                        <a:cubicBezTo>
                          <a:pt x="255" y="135"/>
                          <a:pt x="255" y="135"/>
                          <a:pt x="257" y="135"/>
                        </a:cubicBezTo>
                        <a:cubicBezTo>
                          <a:pt x="258" y="135"/>
                          <a:pt x="260" y="135"/>
                          <a:pt x="261" y="136"/>
                        </a:cubicBezTo>
                        <a:cubicBezTo>
                          <a:pt x="263" y="137"/>
                          <a:pt x="265" y="138"/>
                          <a:pt x="265" y="139"/>
                        </a:cubicBezTo>
                        <a:cubicBezTo>
                          <a:pt x="266" y="139"/>
                          <a:pt x="268" y="139"/>
                          <a:pt x="268" y="138"/>
                        </a:cubicBezTo>
                        <a:cubicBezTo>
                          <a:pt x="268" y="137"/>
                          <a:pt x="270" y="136"/>
                          <a:pt x="270" y="135"/>
                        </a:cubicBezTo>
                        <a:cubicBezTo>
                          <a:pt x="271" y="134"/>
                          <a:pt x="271" y="133"/>
                          <a:pt x="272" y="132"/>
                        </a:cubicBezTo>
                        <a:cubicBezTo>
                          <a:pt x="272" y="130"/>
                          <a:pt x="273" y="128"/>
                          <a:pt x="274" y="128"/>
                        </a:cubicBezTo>
                        <a:cubicBezTo>
                          <a:pt x="275" y="127"/>
                          <a:pt x="276" y="126"/>
                          <a:pt x="277" y="126"/>
                        </a:cubicBezTo>
                        <a:cubicBezTo>
                          <a:pt x="279" y="126"/>
                          <a:pt x="281" y="125"/>
                          <a:pt x="282" y="124"/>
                        </a:cubicBezTo>
                        <a:cubicBezTo>
                          <a:pt x="283" y="124"/>
                          <a:pt x="285" y="121"/>
                          <a:pt x="286" y="119"/>
                        </a:cubicBezTo>
                        <a:cubicBezTo>
                          <a:pt x="287" y="118"/>
                          <a:pt x="287" y="118"/>
                          <a:pt x="287" y="118"/>
                        </a:cubicBezTo>
                        <a:cubicBezTo>
                          <a:pt x="288" y="117"/>
                          <a:pt x="288" y="116"/>
                          <a:pt x="287" y="115"/>
                        </a:cubicBezTo>
                        <a:cubicBezTo>
                          <a:pt x="287" y="115"/>
                          <a:pt x="287" y="115"/>
                          <a:pt x="286" y="115"/>
                        </a:cubicBezTo>
                        <a:cubicBezTo>
                          <a:pt x="285" y="114"/>
                          <a:pt x="285" y="113"/>
                          <a:pt x="286" y="112"/>
                        </a:cubicBezTo>
                        <a:cubicBezTo>
                          <a:pt x="287" y="110"/>
                          <a:pt x="288" y="108"/>
                          <a:pt x="289" y="108"/>
                        </a:cubicBezTo>
                        <a:cubicBezTo>
                          <a:pt x="290" y="108"/>
                          <a:pt x="291" y="107"/>
                          <a:pt x="292" y="106"/>
                        </a:cubicBezTo>
                        <a:cubicBezTo>
                          <a:pt x="293" y="105"/>
                          <a:pt x="295" y="104"/>
                          <a:pt x="295" y="103"/>
                        </a:cubicBezTo>
                        <a:cubicBezTo>
                          <a:pt x="296" y="103"/>
                          <a:pt x="297" y="101"/>
                          <a:pt x="298" y="101"/>
                        </a:cubicBezTo>
                        <a:cubicBezTo>
                          <a:pt x="298" y="100"/>
                          <a:pt x="298" y="100"/>
                          <a:pt x="298" y="100"/>
                        </a:cubicBezTo>
                        <a:cubicBezTo>
                          <a:pt x="299" y="100"/>
                          <a:pt x="299" y="99"/>
                          <a:pt x="299" y="99"/>
                        </a:cubicBezTo>
                        <a:cubicBezTo>
                          <a:pt x="299" y="99"/>
                          <a:pt x="299" y="99"/>
                          <a:pt x="298" y="98"/>
                        </a:cubicBezTo>
                        <a:cubicBezTo>
                          <a:pt x="298" y="97"/>
                          <a:pt x="297" y="96"/>
                          <a:pt x="296" y="96"/>
                        </a:cubicBezTo>
                        <a:cubicBezTo>
                          <a:pt x="294" y="95"/>
                          <a:pt x="294" y="94"/>
                          <a:pt x="294" y="93"/>
                        </a:cubicBezTo>
                        <a:cubicBezTo>
                          <a:pt x="295" y="92"/>
                          <a:pt x="295" y="90"/>
                          <a:pt x="294" y="88"/>
                        </a:cubicBezTo>
                        <a:cubicBezTo>
                          <a:pt x="293" y="86"/>
                          <a:pt x="291" y="83"/>
                          <a:pt x="290" y="80"/>
                        </a:cubicBezTo>
                        <a:cubicBezTo>
                          <a:pt x="289" y="78"/>
                          <a:pt x="288" y="75"/>
                          <a:pt x="288" y="74"/>
                        </a:cubicBezTo>
                        <a:cubicBezTo>
                          <a:pt x="288" y="72"/>
                          <a:pt x="289" y="69"/>
                          <a:pt x="290" y="69"/>
                        </a:cubicBezTo>
                        <a:cubicBezTo>
                          <a:pt x="291" y="68"/>
                          <a:pt x="292" y="65"/>
                          <a:pt x="294" y="63"/>
                        </a:cubicBezTo>
                        <a:cubicBezTo>
                          <a:pt x="294" y="62"/>
                          <a:pt x="297" y="58"/>
                          <a:pt x="299" y="57"/>
                        </a:cubicBezTo>
                        <a:cubicBezTo>
                          <a:pt x="301" y="56"/>
                          <a:pt x="303" y="54"/>
                          <a:pt x="305" y="53"/>
                        </a:cubicBezTo>
                        <a:cubicBezTo>
                          <a:pt x="306" y="52"/>
                          <a:pt x="309" y="51"/>
                          <a:pt x="311" y="50"/>
                        </a:cubicBezTo>
                        <a:cubicBezTo>
                          <a:pt x="314" y="50"/>
                          <a:pt x="317" y="49"/>
                          <a:pt x="318" y="48"/>
                        </a:cubicBezTo>
                        <a:cubicBezTo>
                          <a:pt x="319" y="48"/>
                          <a:pt x="323" y="47"/>
                          <a:pt x="325" y="46"/>
                        </a:cubicBezTo>
                        <a:cubicBezTo>
                          <a:pt x="326" y="45"/>
                          <a:pt x="330" y="44"/>
                          <a:pt x="331" y="44"/>
                        </a:cubicBezTo>
                        <a:cubicBezTo>
                          <a:pt x="332" y="44"/>
                          <a:pt x="332" y="44"/>
                          <a:pt x="332" y="44"/>
                        </a:cubicBezTo>
                        <a:cubicBezTo>
                          <a:pt x="333" y="43"/>
                          <a:pt x="333" y="41"/>
                          <a:pt x="332" y="41"/>
                        </a:cubicBezTo>
                        <a:cubicBezTo>
                          <a:pt x="330" y="39"/>
                          <a:pt x="326" y="38"/>
                          <a:pt x="325" y="37"/>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2" name="Freeform 16"/>
                  <p:cNvSpPr>
                    <a:spLocks/>
                  </p:cNvSpPr>
                  <p:nvPr/>
                </p:nvSpPr>
                <p:spPr bwMode="auto">
                  <a:xfrm>
                    <a:off x="5473079" y="2311561"/>
                    <a:ext cx="106856" cy="124342"/>
                  </a:xfrm>
                  <a:custGeom>
                    <a:avLst/>
                    <a:gdLst/>
                    <a:ahLst/>
                    <a:cxnLst>
                      <a:cxn ang="0">
                        <a:pos x="7" y="51"/>
                      </a:cxn>
                      <a:cxn ang="0">
                        <a:pos x="12" y="52"/>
                      </a:cxn>
                      <a:cxn ang="0">
                        <a:pos x="17" y="53"/>
                      </a:cxn>
                      <a:cxn ang="0">
                        <a:pos x="21" y="52"/>
                      </a:cxn>
                      <a:cxn ang="0">
                        <a:pos x="29" y="49"/>
                      </a:cxn>
                      <a:cxn ang="0">
                        <a:pos x="36" y="49"/>
                      </a:cxn>
                      <a:cxn ang="0">
                        <a:pos x="41" y="44"/>
                      </a:cxn>
                      <a:cxn ang="0">
                        <a:pos x="43" y="43"/>
                      </a:cxn>
                      <a:cxn ang="0">
                        <a:pos x="44" y="42"/>
                      </a:cxn>
                      <a:cxn ang="0">
                        <a:pos x="44" y="39"/>
                      </a:cxn>
                      <a:cxn ang="0">
                        <a:pos x="42" y="38"/>
                      </a:cxn>
                      <a:cxn ang="0">
                        <a:pos x="36" y="31"/>
                      </a:cxn>
                      <a:cxn ang="0">
                        <a:pos x="37" y="27"/>
                      </a:cxn>
                      <a:cxn ang="0">
                        <a:pos x="40" y="22"/>
                      </a:cxn>
                      <a:cxn ang="0">
                        <a:pos x="41" y="17"/>
                      </a:cxn>
                      <a:cxn ang="0">
                        <a:pos x="41" y="12"/>
                      </a:cxn>
                      <a:cxn ang="0">
                        <a:pos x="39" y="6"/>
                      </a:cxn>
                      <a:cxn ang="0">
                        <a:pos x="33" y="2"/>
                      </a:cxn>
                      <a:cxn ang="0">
                        <a:pos x="25" y="2"/>
                      </a:cxn>
                      <a:cxn ang="0">
                        <a:pos x="20" y="4"/>
                      </a:cxn>
                      <a:cxn ang="0">
                        <a:pos x="15" y="7"/>
                      </a:cxn>
                      <a:cxn ang="0">
                        <a:pos x="10" y="7"/>
                      </a:cxn>
                      <a:cxn ang="0">
                        <a:pos x="6" y="10"/>
                      </a:cxn>
                      <a:cxn ang="0">
                        <a:pos x="5" y="12"/>
                      </a:cxn>
                      <a:cxn ang="0">
                        <a:pos x="4" y="13"/>
                      </a:cxn>
                      <a:cxn ang="0">
                        <a:pos x="5" y="14"/>
                      </a:cxn>
                      <a:cxn ang="0">
                        <a:pos x="5" y="18"/>
                      </a:cxn>
                      <a:cxn ang="0">
                        <a:pos x="4" y="25"/>
                      </a:cxn>
                      <a:cxn ang="0">
                        <a:pos x="1" y="32"/>
                      </a:cxn>
                      <a:cxn ang="0">
                        <a:pos x="0" y="37"/>
                      </a:cxn>
                      <a:cxn ang="0">
                        <a:pos x="0" y="43"/>
                      </a:cxn>
                      <a:cxn ang="0">
                        <a:pos x="0" y="45"/>
                      </a:cxn>
                      <a:cxn ang="0">
                        <a:pos x="3" y="49"/>
                      </a:cxn>
                      <a:cxn ang="0">
                        <a:pos x="7" y="51"/>
                      </a:cxn>
                    </a:cxnLst>
                    <a:rect l="0" t="0" r="r" b="b"/>
                    <a:pathLst>
                      <a:path w="45" h="53">
                        <a:moveTo>
                          <a:pt x="7" y="51"/>
                        </a:moveTo>
                        <a:cubicBezTo>
                          <a:pt x="8" y="51"/>
                          <a:pt x="11" y="51"/>
                          <a:pt x="12" y="52"/>
                        </a:cubicBezTo>
                        <a:cubicBezTo>
                          <a:pt x="13" y="52"/>
                          <a:pt x="16" y="53"/>
                          <a:pt x="17" y="53"/>
                        </a:cubicBezTo>
                        <a:cubicBezTo>
                          <a:pt x="18" y="53"/>
                          <a:pt x="21" y="53"/>
                          <a:pt x="21" y="52"/>
                        </a:cubicBezTo>
                        <a:cubicBezTo>
                          <a:pt x="23" y="51"/>
                          <a:pt x="27" y="49"/>
                          <a:pt x="29" y="49"/>
                        </a:cubicBezTo>
                        <a:cubicBezTo>
                          <a:pt x="31" y="49"/>
                          <a:pt x="35" y="49"/>
                          <a:pt x="36" y="49"/>
                        </a:cubicBezTo>
                        <a:cubicBezTo>
                          <a:pt x="38" y="48"/>
                          <a:pt x="39" y="46"/>
                          <a:pt x="41" y="44"/>
                        </a:cubicBezTo>
                        <a:cubicBezTo>
                          <a:pt x="41" y="44"/>
                          <a:pt x="41" y="44"/>
                          <a:pt x="43" y="43"/>
                        </a:cubicBezTo>
                        <a:cubicBezTo>
                          <a:pt x="44" y="42"/>
                          <a:pt x="44" y="42"/>
                          <a:pt x="44" y="42"/>
                        </a:cubicBezTo>
                        <a:cubicBezTo>
                          <a:pt x="45" y="41"/>
                          <a:pt x="45" y="40"/>
                          <a:pt x="44" y="39"/>
                        </a:cubicBezTo>
                        <a:cubicBezTo>
                          <a:pt x="44" y="39"/>
                          <a:pt x="44" y="39"/>
                          <a:pt x="42" y="38"/>
                        </a:cubicBezTo>
                        <a:cubicBezTo>
                          <a:pt x="39" y="36"/>
                          <a:pt x="37" y="33"/>
                          <a:pt x="36" y="31"/>
                        </a:cubicBezTo>
                        <a:cubicBezTo>
                          <a:pt x="36" y="29"/>
                          <a:pt x="36" y="28"/>
                          <a:pt x="37" y="27"/>
                        </a:cubicBezTo>
                        <a:cubicBezTo>
                          <a:pt x="38" y="26"/>
                          <a:pt x="39" y="24"/>
                          <a:pt x="40" y="22"/>
                        </a:cubicBezTo>
                        <a:cubicBezTo>
                          <a:pt x="40" y="20"/>
                          <a:pt x="41" y="17"/>
                          <a:pt x="41" y="17"/>
                        </a:cubicBezTo>
                        <a:cubicBezTo>
                          <a:pt x="41" y="15"/>
                          <a:pt x="41" y="12"/>
                          <a:pt x="41" y="12"/>
                        </a:cubicBezTo>
                        <a:cubicBezTo>
                          <a:pt x="41" y="10"/>
                          <a:pt x="40" y="7"/>
                          <a:pt x="39" y="6"/>
                        </a:cubicBezTo>
                        <a:cubicBezTo>
                          <a:pt x="37" y="5"/>
                          <a:pt x="34" y="2"/>
                          <a:pt x="33" y="2"/>
                        </a:cubicBezTo>
                        <a:cubicBezTo>
                          <a:pt x="30" y="1"/>
                          <a:pt x="27" y="0"/>
                          <a:pt x="25" y="2"/>
                        </a:cubicBezTo>
                        <a:cubicBezTo>
                          <a:pt x="24" y="3"/>
                          <a:pt x="21" y="4"/>
                          <a:pt x="20" y="4"/>
                        </a:cubicBezTo>
                        <a:cubicBezTo>
                          <a:pt x="18" y="5"/>
                          <a:pt x="16" y="6"/>
                          <a:pt x="15" y="7"/>
                        </a:cubicBezTo>
                        <a:cubicBezTo>
                          <a:pt x="14" y="7"/>
                          <a:pt x="12" y="7"/>
                          <a:pt x="10" y="7"/>
                        </a:cubicBezTo>
                        <a:cubicBezTo>
                          <a:pt x="8" y="7"/>
                          <a:pt x="7" y="9"/>
                          <a:pt x="6" y="10"/>
                        </a:cubicBezTo>
                        <a:cubicBezTo>
                          <a:pt x="5" y="12"/>
                          <a:pt x="5" y="12"/>
                          <a:pt x="5" y="12"/>
                        </a:cubicBezTo>
                        <a:cubicBezTo>
                          <a:pt x="4" y="12"/>
                          <a:pt x="4" y="13"/>
                          <a:pt x="4" y="13"/>
                        </a:cubicBezTo>
                        <a:cubicBezTo>
                          <a:pt x="4" y="13"/>
                          <a:pt x="4" y="13"/>
                          <a:pt x="5" y="14"/>
                        </a:cubicBezTo>
                        <a:cubicBezTo>
                          <a:pt x="5" y="15"/>
                          <a:pt x="6" y="17"/>
                          <a:pt x="5" y="18"/>
                        </a:cubicBezTo>
                        <a:cubicBezTo>
                          <a:pt x="5" y="19"/>
                          <a:pt x="5" y="23"/>
                          <a:pt x="4" y="25"/>
                        </a:cubicBezTo>
                        <a:cubicBezTo>
                          <a:pt x="3" y="27"/>
                          <a:pt x="2" y="30"/>
                          <a:pt x="1" y="32"/>
                        </a:cubicBezTo>
                        <a:cubicBezTo>
                          <a:pt x="1" y="34"/>
                          <a:pt x="1" y="36"/>
                          <a:pt x="0" y="37"/>
                        </a:cubicBezTo>
                        <a:cubicBezTo>
                          <a:pt x="0" y="39"/>
                          <a:pt x="0" y="41"/>
                          <a:pt x="0" y="43"/>
                        </a:cubicBezTo>
                        <a:cubicBezTo>
                          <a:pt x="0" y="45"/>
                          <a:pt x="0" y="45"/>
                          <a:pt x="0" y="45"/>
                        </a:cubicBezTo>
                        <a:cubicBezTo>
                          <a:pt x="0" y="45"/>
                          <a:pt x="1" y="47"/>
                          <a:pt x="3" y="49"/>
                        </a:cubicBezTo>
                        <a:cubicBezTo>
                          <a:pt x="3" y="50"/>
                          <a:pt x="6" y="51"/>
                          <a:pt x="7" y="51"/>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3" name="Freeform 17"/>
                  <p:cNvSpPr>
                    <a:spLocks/>
                  </p:cNvSpPr>
                  <p:nvPr/>
                </p:nvSpPr>
                <p:spPr bwMode="auto">
                  <a:xfrm>
                    <a:off x="4001381" y="4196113"/>
                    <a:ext cx="549822" cy="703308"/>
                  </a:xfrm>
                  <a:custGeom>
                    <a:avLst/>
                    <a:gdLst/>
                    <a:ahLst/>
                    <a:cxnLst>
                      <a:cxn ang="0">
                        <a:pos x="218" y="4"/>
                      </a:cxn>
                      <a:cxn ang="0">
                        <a:pos x="201" y="10"/>
                      </a:cxn>
                      <a:cxn ang="0">
                        <a:pos x="186" y="14"/>
                      </a:cxn>
                      <a:cxn ang="0">
                        <a:pos x="172" y="21"/>
                      </a:cxn>
                      <a:cxn ang="0">
                        <a:pos x="154" y="22"/>
                      </a:cxn>
                      <a:cxn ang="0">
                        <a:pos x="140" y="36"/>
                      </a:cxn>
                      <a:cxn ang="0">
                        <a:pos x="121" y="42"/>
                      </a:cxn>
                      <a:cxn ang="0">
                        <a:pos x="107" y="36"/>
                      </a:cxn>
                      <a:cxn ang="0">
                        <a:pos x="91" y="42"/>
                      </a:cxn>
                      <a:cxn ang="0">
                        <a:pos x="82" y="55"/>
                      </a:cxn>
                      <a:cxn ang="0">
                        <a:pos x="69" y="69"/>
                      </a:cxn>
                      <a:cxn ang="0">
                        <a:pos x="83" y="72"/>
                      </a:cxn>
                      <a:cxn ang="0">
                        <a:pos x="82" y="85"/>
                      </a:cxn>
                      <a:cxn ang="0">
                        <a:pos x="68" y="93"/>
                      </a:cxn>
                      <a:cxn ang="0">
                        <a:pos x="41" y="93"/>
                      </a:cxn>
                      <a:cxn ang="0">
                        <a:pos x="23" y="102"/>
                      </a:cxn>
                      <a:cxn ang="0">
                        <a:pos x="10" y="101"/>
                      </a:cxn>
                      <a:cxn ang="0">
                        <a:pos x="4" y="111"/>
                      </a:cxn>
                      <a:cxn ang="0">
                        <a:pos x="14" y="123"/>
                      </a:cxn>
                      <a:cxn ang="0">
                        <a:pos x="28" y="127"/>
                      </a:cxn>
                      <a:cxn ang="0">
                        <a:pos x="26" y="140"/>
                      </a:cxn>
                      <a:cxn ang="0">
                        <a:pos x="37" y="155"/>
                      </a:cxn>
                      <a:cxn ang="0">
                        <a:pos x="33" y="173"/>
                      </a:cxn>
                      <a:cxn ang="0">
                        <a:pos x="49" y="178"/>
                      </a:cxn>
                      <a:cxn ang="0">
                        <a:pos x="58" y="188"/>
                      </a:cxn>
                      <a:cxn ang="0">
                        <a:pos x="56" y="206"/>
                      </a:cxn>
                      <a:cxn ang="0">
                        <a:pos x="61" y="220"/>
                      </a:cxn>
                      <a:cxn ang="0">
                        <a:pos x="57" y="244"/>
                      </a:cxn>
                      <a:cxn ang="0">
                        <a:pos x="52" y="259"/>
                      </a:cxn>
                      <a:cxn ang="0">
                        <a:pos x="54" y="276"/>
                      </a:cxn>
                      <a:cxn ang="0">
                        <a:pos x="50" y="289"/>
                      </a:cxn>
                      <a:cxn ang="0">
                        <a:pos x="56" y="305"/>
                      </a:cxn>
                      <a:cxn ang="0">
                        <a:pos x="83" y="300"/>
                      </a:cxn>
                      <a:cxn ang="0">
                        <a:pos x="105" y="280"/>
                      </a:cxn>
                      <a:cxn ang="0">
                        <a:pos x="109" y="261"/>
                      </a:cxn>
                      <a:cxn ang="0">
                        <a:pos x="136" y="245"/>
                      </a:cxn>
                      <a:cxn ang="0">
                        <a:pos x="169" y="240"/>
                      </a:cxn>
                      <a:cxn ang="0">
                        <a:pos x="183" y="244"/>
                      </a:cxn>
                      <a:cxn ang="0">
                        <a:pos x="167" y="236"/>
                      </a:cxn>
                      <a:cxn ang="0">
                        <a:pos x="155" y="222"/>
                      </a:cxn>
                      <a:cxn ang="0">
                        <a:pos x="170" y="200"/>
                      </a:cxn>
                      <a:cxn ang="0">
                        <a:pos x="177" y="183"/>
                      </a:cxn>
                      <a:cxn ang="0">
                        <a:pos x="188" y="177"/>
                      </a:cxn>
                      <a:cxn ang="0">
                        <a:pos x="198" y="180"/>
                      </a:cxn>
                      <a:cxn ang="0">
                        <a:pos x="205" y="181"/>
                      </a:cxn>
                      <a:cxn ang="0">
                        <a:pos x="208" y="164"/>
                      </a:cxn>
                      <a:cxn ang="0">
                        <a:pos x="208" y="145"/>
                      </a:cxn>
                      <a:cxn ang="0">
                        <a:pos x="206" y="139"/>
                      </a:cxn>
                      <a:cxn ang="0">
                        <a:pos x="209" y="130"/>
                      </a:cxn>
                      <a:cxn ang="0">
                        <a:pos x="205" y="116"/>
                      </a:cxn>
                      <a:cxn ang="0">
                        <a:pos x="207" y="94"/>
                      </a:cxn>
                      <a:cxn ang="0">
                        <a:pos x="200" y="87"/>
                      </a:cxn>
                      <a:cxn ang="0">
                        <a:pos x="197" y="89"/>
                      </a:cxn>
                      <a:cxn ang="0">
                        <a:pos x="207" y="82"/>
                      </a:cxn>
                      <a:cxn ang="0">
                        <a:pos x="223" y="65"/>
                      </a:cxn>
                      <a:cxn ang="0">
                        <a:pos x="232" y="44"/>
                      </a:cxn>
                      <a:cxn ang="0">
                        <a:pos x="236" y="18"/>
                      </a:cxn>
                    </a:cxnLst>
                    <a:rect l="0" t="0" r="r" b="b"/>
                    <a:pathLst>
                      <a:path w="239" h="306">
                        <a:moveTo>
                          <a:pt x="232" y="0"/>
                        </a:moveTo>
                        <a:cubicBezTo>
                          <a:pt x="232" y="0"/>
                          <a:pt x="230" y="0"/>
                          <a:pt x="227" y="0"/>
                        </a:cubicBezTo>
                        <a:cubicBezTo>
                          <a:pt x="224" y="0"/>
                          <a:pt x="221" y="0"/>
                          <a:pt x="220" y="1"/>
                        </a:cubicBezTo>
                        <a:cubicBezTo>
                          <a:pt x="219" y="2"/>
                          <a:pt x="218" y="3"/>
                          <a:pt x="218" y="4"/>
                        </a:cubicBezTo>
                        <a:cubicBezTo>
                          <a:pt x="218" y="5"/>
                          <a:pt x="217" y="5"/>
                          <a:pt x="217" y="6"/>
                        </a:cubicBezTo>
                        <a:cubicBezTo>
                          <a:pt x="215" y="7"/>
                          <a:pt x="212" y="9"/>
                          <a:pt x="210" y="10"/>
                        </a:cubicBezTo>
                        <a:cubicBezTo>
                          <a:pt x="209" y="11"/>
                          <a:pt x="207" y="11"/>
                          <a:pt x="205" y="11"/>
                        </a:cubicBezTo>
                        <a:cubicBezTo>
                          <a:pt x="204" y="10"/>
                          <a:pt x="201" y="10"/>
                          <a:pt x="201" y="10"/>
                        </a:cubicBezTo>
                        <a:cubicBezTo>
                          <a:pt x="199" y="10"/>
                          <a:pt x="197" y="9"/>
                          <a:pt x="196" y="9"/>
                        </a:cubicBezTo>
                        <a:cubicBezTo>
                          <a:pt x="195" y="9"/>
                          <a:pt x="193" y="8"/>
                          <a:pt x="193" y="7"/>
                        </a:cubicBezTo>
                        <a:cubicBezTo>
                          <a:pt x="192" y="7"/>
                          <a:pt x="190" y="8"/>
                          <a:pt x="190" y="10"/>
                        </a:cubicBezTo>
                        <a:cubicBezTo>
                          <a:pt x="189" y="10"/>
                          <a:pt x="188" y="13"/>
                          <a:pt x="186" y="14"/>
                        </a:cubicBezTo>
                        <a:cubicBezTo>
                          <a:pt x="185" y="15"/>
                          <a:pt x="185" y="16"/>
                          <a:pt x="184" y="16"/>
                        </a:cubicBezTo>
                        <a:cubicBezTo>
                          <a:pt x="184" y="17"/>
                          <a:pt x="182" y="18"/>
                          <a:pt x="181" y="18"/>
                        </a:cubicBezTo>
                        <a:cubicBezTo>
                          <a:pt x="180" y="18"/>
                          <a:pt x="177" y="18"/>
                          <a:pt x="177" y="18"/>
                        </a:cubicBezTo>
                        <a:cubicBezTo>
                          <a:pt x="175" y="19"/>
                          <a:pt x="173" y="20"/>
                          <a:pt x="172" y="21"/>
                        </a:cubicBezTo>
                        <a:cubicBezTo>
                          <a:pt x="171" y="22"/>
                          <a:pt x="169" y="24"/>
                          <a:pt x="169" y="24"/>
                        </a:cubicBezTo>
                        <a:cubicBezTo>
                          <a:pt x="168" y="24"/>
                          <a:pt x="166" y="25"/>
                          <a:pt x="164" y="24"/>
                        </a:cubicBezTo>
                        <a:cubicBezTo>
                          <a:pt x="162" y="24"/>
                          <a:pt x="161" y="24"/>
                          <a:pt x="159" y="23"/>
                        </a:cubicBezTo>
                        <a:cubicBezTo>
                          <a:pt x="158" y="23"/>
                          <a:pt x="155" y="22"/>
                          <a:pt x="154" y="22"/>
                        </a:cubicBezTo>
                        <a:cubicBezTo>
                          <a:pt x="153" y="22"/>
                          <a:pt x="151" y="23"/>
                          <a:pt x="148" y="23"/>
                        </a:cubicBezTo>
                        <a:cubicBezTo>
                          <a:pt x="146" y="24"/>
                          <a:pt x="144" y="25"/>
                          <a:pt x="144" y="26"/>
                        </a:cubicBezTo>
                        <a:cubicBezTo>
                          <a:pt x="143" y="27"/>
                          <a:pt x="143" y="29"/>
                          <a:pt x="142" y="30"/>
                        </a:cubicBezTo>
                        <a:cubicBezTo>
                          <a:pt x="142" y="32"/>
                          <a:pt x="141" y="34"/>
                          <a:pt x="140" y="36"/>
                        </a:cubicBezTo>
                        <a:cubicBezTo>
                          <a:pt x="139" y="37"/>
                          <a:pt x="138" y="40"/>
                          <a:pt x="136" y="41"/>
                        </a:cubicBezTo>
                        <a:cubicBezTo>
                          <a:pt x="134" y="43"/>
                          <a:pt x="131" y="45"/>
                          <a:pt x="130" y="45"/>
                        </a:cubicBezTo>
                        <a:cubicBezTo>
                          <a:pt x="129" y="46"/>
                          <a:pt x="126" y="45"/>
                          <a:pt x="124" y="44"/>
                        </a:cubicBezTo>
                        <a:cubicBezTo>
                          <a:pt x="122" y="43"/>
                          <a:pt x="121" y="42"/>
                          <a:pt x="121" y="42"/>
                        </a:cubicBezTo>
                        <a:cubicBezTo>
                          <a:pt x="121" y="42"/>
                          <a:pt x="121" y="41"/>
                          <a:pt x="119" y="40"/>
                        </a:cubicBezTo>
                        <a:cubicBezTo>
                          <a:pt x="118" y="39"/>
                          <a:pt x="115" y="38"/>
                          <a:pt x="114" y="38"/>
                        </a:cubicBezTo>
                        <a:cubicBezTo>
                          <a:pt x="113" y="39"/>
                          <a:pt x="112" y="38"/>
                          <a:pt x="111" y="37"/>
                        </a:cubicBezTo>
                        <a:cubicBezTo>
                          <a:pt x="110" y="36"/>
                          <a:pt x="108" y="36"/>
                          <a:pt x="107" y="36"/>
                        </a:cubicBezTo>
                        <a:cubicBezTo>
                          <a:pt x="106" y="36"/>
                          <a:pt x="104" y="36"/>
                          <a:pt x="102" y="35"/>
                        </a:cubicBezTo>
                        <a:cubicBezTo>
                          <a:pt x="99" y="34"/>
                          <a:pt x="96" y="34"/>
                          <a:pt x="96" y="35"/>
                        </a:cubicBezTo>
                        <a:cubicBezTo>
                          <a:pt x="94" y="36"/>
                          <a:pt x="93" y="36"/>
                          <a:pt x="93" y="38"/>
                        </a:cubicBezTo>
                        <a:cubicBezTo>
                          <a:pt x="93" y="39"/>
                          <a:pt x="92" y="41"/>
                          <a:pt x="91" y="42"/>
                        </a:cubicBezTo>
                        <a:cubicBezTo>
                          <a:pt x="90" y="43"/>
                          <a:pt x="88" y="43"/>
                          <a:pt x="87" y="43"/>
                        </a:cubicBezTo>
                        <a:cubicBezTo>
                          <a:pt x="84" y="43"/>
                          <a:pt x="82" y="44"/>
                          <a:pt x="82" y="45"/>
                        </a:cubicBezTo>
                        <a:cubicBezTo>
                          <a:pt x="81" y="46"/>
                          <a:pt x="81" y="49"/>
                          <a:pt x="81" y="50"/>
                        </a:cubicBezTo>
                        <a:cubicBezTo>
                          <a:pt x="82" y="52"/>
                          <a:pt x="82" y="55"/>
                          <a:pt x="82" y="55"/>
                        </a:cubicBezTo>
                        <a:cubicBezTo>
                          <a:pt x="82" y="56"/>
                          <a:pt x="81" y="58"/>
                          <a:pt x="81" y="60"/>
                        </a:cubicBezTo>
                        <a:cubicBezTo>
                          <a:pt x="81" y="61"/>
                          <a:pt x="80" y="63"/>
                          <a:pt x="78" y="64"/>
                        </a:cubicBezTo>
                        <a:cubicBezTo>
                          <a:pt x="77" y="65"/>
                          <a:pt x="74" y="66"/>
                          <a:pt x="73" y="67"/>
                        </a:cubicBezTo>
                        <a:cubicBezTo>
                          <a:pt x="71" y="68"/>
                          <a:pt x="69" y="69"/>
                          <a:pt x="69" y="69"/>
                        </a:cubicBezTo>
                        <a:cubicBezTo>
                          <a:pt x="69" y="69"/>
                          <a:pt x="70" y="70"/>
                          <a:pt x="71" y="71"/>
                        </a:cubicBezTo>
                        <a:cubicBezTo>
                          <a:pt x="72" y="72"/>
                          <a:pt x="73" y="73"/>
                          <a:pt x="74" y="73"/>
                        </a:cubicBezTo>
                        <a:cubicBezTo>
                          <a:pt x="74" y="72"/>
                          <a:pt x="76" y="72"/>
                          <a:pt x="77" y="72"/>
                        </a:cubicBezTo>
                        <a:cubicBezTo>
                          <a:pt x="79" y="72"/>
                          <a:pt x="82" y="72"/>
                          <a:pt x="83" y="72"/>
                        </a:cubicBezTo>
                        <a:cubicBezTo>
                          <a:pt x="85" y="73"/>
                          <a:pt x="87" y="74"/>
                          <a:pt x="88" y="75"/>
                        </a:cubicBezTo>
                        <a:cubicBezTo>
                          <a:pt x="89" y="76"/>
                          <a:pt x="89" y="77"/>
                          <a:pt x="88" y="79"/>
                        </a:cubicBezTo>
                        <a:cubicBezTo>
                          <a:pt x="87" y="80"/>
                          <a:pt x="85" y="82"/>
                          <a:pt x="84" y="82"/>
                        </a:cubicBezTo>
                        <a:cubicBezTo>
                          <a:pt x="83" y="84"/>
                          <a:pt x="82" y="85"/>
                          <a:pt x="82" y="85"/>
                        </a:cubicBezTo>
                        <a:cubicBezTo>
                          <a:pt x="82" y="85"/>
                          <a:pt x="81" y="84"/>
                          <a:pt x="79" y="84"/>
                        </a:cubicBezTo>
                        <a:cubicBezTo>
                          <a:pt x="77" y="84"/>
                          <a:pt x="76" y="85"/>
                          <a:pt x="75" y="86"/>
                        </a:cubicBezTo>
                        <a:cubicBezTo>
                          <a:pt x="73" y="87"/>
                          <a:pt x="72" y="89"/>
                          <a:pt x="71" y="90"/>
                        </a:cubicBezTo>
                        <a:cubicBezTo>
                          <a:pt x="71" y="91"/>
                          <a:pt x="69" y="93"/>
                          <a:pt x="68" y="93"/>
                        </a:cubicBezTo>
                        <a:cubicBezTo>
                          <a:pt x="67" y="94"/>
                          <a:pt x="65" y="93"/>
                          <a:pt x="63" y="93"/>
                        </a:cubicBezTo>
                        <a:cubicBezTo>
                          <a:pt x="62" y="92"/>
                          <a:pt x="59" y="92"/>
                          <a:pt x="56" y="92"/>
                        </a:cubicBezTo>
                        <a:cubicBezTo>
                          <a:pt x="54" y="92"/>
                          <a:pt x="50" y="92"/>
                          <a:pt x="48" y="91"/>
                        </a:cubicBezTo>
                        <a:cubicBezTo>
                          <a:pt x="46" y="91"/>
                          <a:pt x="43" y="92"/>
                          <a:pt x="41" y="93"/>
                        </a:cubicBezTo>
                        <a:cubicBezTo>
                          <a:pt x="39" y="95"/>
                          <a:pt x="36" y="97"/>
                          <a:pt x="36" y="99"/>
                        </a:cubicBezTo>
                        <a:cubicBezTo>
                          <a:pt x="36" y="101"/>
                          <a:pt x="35" y="102"/>
                          <a:pt x="33" y="102"/>
                        </a:cubicBezTo>
                        <a:cubicBezTo>
                          <a:pt x="32" y="102"/>
                          <a:pt x="29" y="102"/>
                          <a:pt x="28" y="102"/>
                        </a:cubicBezTo>
                        <a:cubicBezTo>
                          <a:pt x="28" y="102"/>
                          <a:pt x="25" y="102"/>
                          <a:pt x="23" y="102"/>
                        </a:cubicBezTo>
                        <a:cubicBezTo>
                          <a:pt x="21" y="102"/>
                          <a:pt x="19" y="100"/>
                          <a:pt x="19" y="99"/>
                        </a:cubicBezTo>
                        <a:cubicBezTo>
                          <a:pt x="18" y="98"/>
                          <a:pt x="16" y="98"/>
                          <a:pt x="14" y="99"/>
                        </a:cubicBezTo>
                        <a:cubicBezTo>
                          <a:pt x="13" y="99"/>
                          <a:pt x="11" y="99"/>
                          <a:pt x="11" y="99"/>
                        </a:cubicBezTo>
                        <a:cubicBezTo>
                          <a:pt x="11" y="99"/>
                          <a:pt x="11" y="100"/>
                          <a:pt x="10" y="101"/>
                        </a:cubicBezTo>
                        <a:cubicBezTo>
                          <a:pt x="9" y="103"/>
                          <a:pt x="6" y="104"/>
                          <a:pt x="5" y="104"/>
                        </a:cubicBezTo>
                        <a:cubicBezTo>
                          <a:pt x="3" y="104"/>
                          <a:pt x="2" y="105"/>
                          <a:pt x="1" y="105"/>
                        </a:cubicBezTo>
                        <a:cubicBezTo>
                          <a:pt x="0" y="105"/>
                          <a:pt x="0" y="106"/>
                          <a:pt x="1" y="107"/>
                        </a:cubicBezTo>
                        <a:cubicBezTo>
                          <a:pt x="1" y="109"/>
                          <a:pt x="3" y="111"/>
                          <a:pt x="4" y="111"/>
                        </a:cubicBezTo>
                        <a:cubicBezTo>
                          <a:pt x="5" y="111"/>
                          <a:pt x="7" y="112"/>
                          <a:pt x="9" y="113"/>
                        </a:cubicBezTo>
                        <a:cubicBezTo>
                          <a:pt x="10" y="113"/>
                          <a:pt x="12" y="115"/>
                          <a:pt x="13" y="115"/>
                        </a:cubicBezTo>
                        <a:cubicBezTo>
                          <a:pt x="14" y="115"/>
                          <a:pt x="16" y="117"/>
                          <a:pt x="16" y="119"/>
                        </a:cubicBezTo>
                        <a:cubicBezTo>
                          <a:pt x="16" y="120"/>
                          <a:pt x="15" y="122"/>
                          <a:pt x="14" y="123"/>
                        </a:cubicBezTo>
                        <a:cubicBezTo>
                          <a:pt x="13" y="124"/>
                          <a:pt x="13" y="125"/>
                          <a:pt x="14" y="126"/>
                        </a:cubicBezTo>
                        <a:cubicBezTo>
                          <a:pt x="15" y="126"/>
                          <a:pt x="18" y="126"/>
                          <a:pt x="21" y="125"/>
                        </a:cubicBezTo>
                        <a:cubicBezTo>
                          <a:pt x="22" y="125"/>
                          <a:pt x="25" y="125"/>
                          <a:pt x="26" y="125"/>
                        </a:cubicBezTo>
                        <a:cubicBezTo>
                          <a:pt x="27" y="125"/>
                          <a:pt x="28" y="126"/>
                          <a:pt x="28" y="127"/>
                        </a:cubicBezTo>
                        <a:cubicBezTo>
                          <a:pt x="28" y="128"/>
                          <a:pt x="28" y="130"/>
                          <a:pt x="28" y="131"/>
                        </a:cubicBezTo>
                        <a:cubicBezTo>
                          <a:pt x="28" y="132"/>
                          <a:pt x="29" y="134"/>
                          <a:pt x="29" y="135"/>
                        </a:cubicBezTo>
                        <a:cubicBezTo>
                          <a:pt x="29" y="135"/>
                          <a:pt x="28" y="136"/>
                          <a:pt x="27" y="136"/>
                        </a:cubicBezTo>
                        <a:cubicBezTo>
                          <a:pt x="27" y="136"/>
                          <a:pt x="26" y="138"/>
                          <a:pt x="26" y="140"/>
                        </a:cubicBezTo>
                        <a:cubicBezTo>
                          <a:pt x="26" y="141"/>
                          <a:pt x="27" y="143"/>
                          <a:pt x="28" y="144"/>
                        </a:cubicBezTo>
                        <a:cubicBezTo>
                          <a:pt x="30" y="145"/>
                          <a:pt x="32" y="145"/>
                          <a:pt x="34" y="146"/>
                        </a:cubicBezTo>
                        <a:cubicBezTo>
                          <a:pt x="36" y="147"/>
                          <a:pt x="38" y="149"/>
                          <a:pt x="39" y="150"/>
                        </a:cubicBezTo>
                        <a:cubicBezTo>
                          <a:pt x="39" y="152"/>
                          <a:pt x="38" y="154"/>
                          <a:pt x="37" y="155"/>
                        </a:cubicBezTo>
                        <a:cubicBezTo>
                          <a:pt x="36" y="156"/>
                          <a:pt x="35" y="157"/>
                          <a:pt x="34" y="159"/>
                        </a:cubicBezTo>
                        <a:cubicBezTo>
                          <a:pt x="33" y="160"/>
                          <a:pt x="33" y="162"/>
                          <a:pt x="33" y="163"/>
                        </a:cubicBezTo>
                        <a:cubicBezTo>
                          <a:pt x="32" y="164"/>
                          <a:pt x="32" y="167"/>
                          <a:pt x="32" y="168"/>
                        </a:cubicBezTo>
                        <a:cubicBezTo>
                          <a:pt x="32" y="168"/>
                          <a:pt x="33" y="171"/>
                          <a:pt x="33" y="173"/>
                        </a:cubicBezTo>
                        <a:cubicBezTo>
                          <a:pt x="34" y="175"/>
                          <a:pt x="35" y="178"/>
                          <a:pt x="36" y="178"/>
                        </a:cubicBezTo>
                        <a:cubicBezTo>
                          <a:pt x="37" y="180"/>
                          <a:pt x="39" y="181"/>
                          <a:pt x="40" y="182"/>
                        </a:cubicBezTo>
                        <a:cubicBezTo>
                          <a:pt x="41" y="182"/>
                          <a:pt x="43" y="182"/>
                          <a:pt x="44" y="181"/>
                        </a:cubicBezTo>
                        <a:cubicBezTo>
                          <a:pt x="46" y="180"/>
                          <a:pt x="48" y="178"/>
                          <a:pt x="49" y="178"/>
                        </a:cubicBezTo>
                        <a:cubicBezTo>
                          <a:pt x="51" y="178"/>
                          <a:pt x="52" y="177"/>
                          <a:pt x="54" y="178"/>
                        </a:cubicBezTo>
                        <a:cubicBezTo>
                          <a:pt x="55" y="178"/>
                          <a:pt x="57" y="179"/>
                          <a:pt x="57" y="180"/>
                        </a:cubicBezTo>
                        <a:cubicBezTo>
                          <a:pt x="57" y="181"/>
                          <a:pt x="58" y="183"/>
                          <a:pt x="59" y="184"/>
                        </a:cubicBezTo>
                        <a:cubicBezTo>
                          <a:pt x="59" y="184"/>
                          <a:pt x="59" y="186"/>
                          <a:pt x="58" y="188"/>
                        </a:cubicBezTo>
                        <a:cubicBezTo>
                          <a:pt x="57" y="190"/>
                          <a:pt x="56" y="191"/>
                          <a:pt x="57" y="193"/>
                        </a:cubicBezTo>
                        <a:cubicBezTo>
                          <a:pt x="57" y="194"/>
                          <a:pt x="58" y="196"/>
                          <a:pt x="58" y="196"/>
                        </a:cubicBezTo>
                        <a:cubicBezTo>
                          <a:pt x="58" y="198"/>
                          <a:pt x="57" y="200"/>
                          <a:pt x="57" y="201"/>
                        </a:cubicBezTo>
                        <a:cubicBezTo>
                          <a:pt x="57" y="202"/>
                          <a:pt x="56" y="204"/>
                          <a:pt x="56" y="206"/>
                        </a:cubicBezTo>
                        <a:cubicBezTo>
                          <a:pt x="56" y="208"/>
                          <a:pt x="56" y="210"/>
                          <a:pt x="55" y="212"/>
                        </a:cubicBezTo>
                        <a:cubicBezTo>
                          <a:pt x="55" y="213"/>
                          <a:pt x="55" y="216"/>
                          <a:pt x="55" y="217"/>
                        </a:cubicBezTo>
                        <a:cubicBezTo>
                          <a:pt x="55" y="218"/>
                          <a:pt x="56" y="219"/>
                          <a:pt x="56" y="219"/>
                        </a:cubicBezTo>
                        <a:cubicBezTo>
                          <a:pt x="57" y="219"/>
                          <a:pt x="60" y="220"/>
                          <a:pt x="61" y="220"/>
                        </a:cubicBezTo>
                        <a:cubicBezTo>
                          <a:pt x="63" y="221"/>
                          <a:pt x="64" y="222"/>
                          <a:pt x="64" y="223"/>
                        </a:cubicBezTo>
                        <a:cubicBezTo>
                          <a:pt x="64" y="223"/>
                          <a:pt x="64" y="225"/>
                          <a:pt x="64" y="228"/>
                        </a:cubicBezTo>
                        <a:cubicBezTo>
                          <a:pt x="63" y="229"/>
                          <a:pt x="61" y="233"/>
                          <a:pt x="60" y="235"/>
                        </a:cubicBezTo>
                        <a:cubicBezTo>
                          <a:pt x="59" y="239"/>
                          <a:pt x="58" y="242"/>
                          <a:pt x="57" y="244"/>
                        </a:cubicBezTo>
                        <a:cubicBezTo>
                          <a:pt x="56" y="245"/>
                          <a:pt x="55" y="247"/>
                          <a:pt x="54" y="248"/>
                        </a:cubicBezTo>
                        <a:cubicBezTo>
                          <a:pt x="53" y="249"/>
                          <a:pt x="53" y="250"/>
                          <a:pt x="53" y="252"/>
                        </a:cubicBezTo>
                        <a:cubicBezTo>
                          <a:pt x="53" y="252"/>
                          <a:pt x="53" y="254"/>
                          <a:pt x="53" y="256"/>
                        </a:cubicBezTo>
                        <a:cubicBezTo>
                          <a:pt x="53" y="257"/>
                          <a:pt x="52" y="258"/>
                          <a:pt x="52" y="259"/>
                        </a:cubicBezTo>
                        <a:cubicBezTo>
                          <a:pt x="51" y="260"/>
                          <a:pt x="52" y="263"/>
                          <a:pt x="52" y="264"/>
                        </a:cubicBezTo>
                        <a:cubicBezTo>
                          <a:pt x="52" y="266"/>
                          <a:pt x="52" y="268"/>
                          <a:pt x="52" y="269"/>
                        </a:cubicBezTo>
                        <a:cubicBezTo>
                          <a:pt x="51" y="269"/>
                          <a:pt x="51" y="271"/>
                          <a:pt x="52" y="272"/>
                        </a:cubicBezTo>
                        <a:cubicBezTo>
                          <a:pt x="52" y="274"/>
                          <a:pt x="53" y="275"/>
                          <a:pt x="54" y="276"/>
                        </a:cubicBezTo>
                        <a:cubicBezTo>
                          <a:pt x="56" y="277"/>
                          <a:pt x="56" y="279"/>
                          <a:pt x="56" y="279"/>
                        </a:cubicBezTo>
                        <a:cubicBezTo>
                          <a:pt x="56" y="280"/>
                          <a:pt x="55" y="281"/>
                          <a:pt x="54" y="281"/>
                        </a:cubicBezTo>
                        <a:cubicBezTo>
                          <a:pt x="53" y="281"/>
                          <a:pt x="53" y="282"/>
                          <a:pt x="53" y="284"/>
                        </a:cubicBezTo>
                        <a:cubicBezTo>
                          <a:pt x="53" y="285"/>
                          <a:pt x="52" y="287"/>
                          <a:pt x="50" y="289"/>
                        </a:cubicBezTo>
                        <a:cubicBezTo>
                          <a:pt x="48" y="291"/>
                          <a:pt x="46" y="293"/>
                          <a:pt x="46" y="294"/>
                        </a:cubicBezTo>
                        <a:cubicBezTo>
                          <a:pt x="45" y="296"/>
                          <a:pt x="44" y="297"/>
                          <a:pt x="44" y="297"/>
                        </a:cubicBezTo>
                        <a:cubicBezTo>
                          <a:pt x="46" y="298"/>
                          <a:pt x="47" y="298"/>
                          <a:pt x="47" y="300"/>
                        </a:cubicBezTo>
                        <a:cubicBezTo>
                          <a:pt x="50" y="302"/>
                          <a:pt x="54" y="304"/>
                          <a:pt x="56" y="305"/>
                        </a:cubicBezTo>
                        <a:cubicBezTo>
                          <a:pt x="58" y="306"/>
                          <a:pt x="63" y="306"/>
                          <a:pt x="65" y="306"/>
                        </a:cubicBezTo>
                        <a:cubicBezTo>
                          <a:pt x="68" y="306"/>
                          <a:pt x="71" y="306"/>
                          <a:pt x="72" y="304"/>
                        </a:cubicBezTo>
                        <a:cubicBezTo>
                          <a:pt x="73" y="304"/>
                          <a:pt x="75" y="303"/>
                          <a:pt x="77" y="303"/>
                        </a:cubicBezTo>
                        <a:cubicBezTo>
                          <a:pt x="79" y="302"/>
                          <a:pt x="81" y="301"/>
                          <a:pt x="83" y="300"/>
                        </a:cubicBezTo>
                        <a:cubicBezTo>
                          <a:pt x="84" y="299"/>
                          <a:pt x="87" y="297"/>
                          <a:pt x="89" y="296"/>
                        </a:cubicBezTo>
                        <a:cubicBezTo>
                          <a:pt x="92" y="294"/>
                          <a:pt x="96" y="292"/>
                          <a:pt x="96" y="291"/>
                        </a:cubicBezTo>
                        <a:cubicBezTo>
                          <a:pt x="98" y="290"/>
                          <a:pt x="101" y="289"/>
                          <a:pt x="103" y="287"/>
                        </a:cubicBezTo>
                        <a:cubicBezTo>
                          <a:pt x="104" y="285"/>
                          <a:pt x="105" y="282"/>
                          <a:pt x="105" y="280"/>
                        </a:cubicBezTo>
                        <a:cubicBezTo>
                          <a:pt x="105" y="278"/>
                          <a:pt x="105" y="276"/>
                          <a:pt x="104" y="275"/>
                        </a:cubicBezTo>
                        <a:cubicBezTo>
                          <a:pt x="103" y="275"/>
                          <a:pt x="104" y="272"/>
                          <a:pt x="106" y="271"/>
                        </a:cubicBezTo>
                        <a:cubicBezTo>
                          <a:pt x="108" y="269"/>
                          <a:pt x="109" y="266"/>
                          <a:pt x="108" y="266"/>
                        </a:cubicBezTo>
                        <a:cubicBezTo>
                          <a:pt x="108" y="265"/>
                          <a:pt x="108" y="263"/>
                          <a:pt x="109" y="261"/>
                        </a:cubicBezTo>
                        <a:cubicBezTo>
                          <a:pt x="110" y="259"/>
                          <a:pt x="112" y="256"/>
                          <a:pt x="114" y="254"/>
                        </a:cubicBezTo>
                        <a:cubicBezTo>
                          <a:pt x="116" y="253"/>
                          <a:pt x="118" y="251"/>
                          <a:pt x="121" y="250"/>
                        </a:cubicBezTo>
                        <a:cubicBezTo>
                          <a:pt x="124" y="249"/>
                          <a:pt x="127" y="248"/>
                          <a:pt x="130" y="248"/>
                        </a:cubicBezTo>
                        <a:cubicBezTo>
                          <a:pt x="132" y="247"/>
                          <a:pt x="134" y="246"/>
                          <a:pt x="136" y="245"/>
                        </a:cubicBezTo>
                        <a:cubicBezTo>
                          <a:pt x="137" y="244"/>
                          <a:pt x="141" y="244"/>
                          <a:pt x="143" y="243"/>
                        </a:cubicBezTo>
                        <a:cubicBezTo>
                          <a:pt x="146" y="242"/>
                          <a:pt x="150" y="241"/>
                          <a:pt x="153" y="240"/>
                        </a:cubicBezTo>
                        <a:cubicBezTo>
                          <a:pt x="156" y="240"/>
                          <a:pt x="159" y="240"/>
                          <a:pt x="162" y="240"/>
                        </a:cubicBezTo>
                        <a:cubicBezTo>
                          <a:pt x="164" y="240"/>
                          <a:pt x="167" y="239"/>
                          <a:pt x="169" y="240"/>
                        </a:cubicBezTo>
                        <a:cubicBezTo>
                          <a:pt x="171" y="240"/>
                          <a:pt x="174" y="241"/>
                          <a:pt x="174" y="242"/>
                        </a:cubicBezTo>
                        <a:cubicBezTo>
                          <a:pt x="176" y="242"/>
                          <a:pt x="178" y="243"/>
                          <a:pt x="180" y="244"/>
                        </a:cubicBezTo>
                        <a:cubicBezTo>
                          <a:pt x="181" y="245"/>
                          <a:pt x="182" y="246"/>
                          <a:pt x="183" y="246"/>
                        </a:cubicBezTo>
                        <a:cubicBezTo>
                          <a:pt x="183" y="246"/>
                          <a:pt x="183" y="245"/>
                          <a:pt x="183" y="244"/>
                        </a:cubicBezTo>
                        <a:cubicBezTo>
                          <a:pt x="183" y="243"/>
                          <a:pt x="182" y="242"/>
                          <a:pt x="182" y="241"/>
                        </a:cubicBezTo>
                        <a:cubicBezTo>
                          <a:pt x="181" y="239"/>
                          <a:pt x="179" y="238"/>
                          <a:pt x="178" y="237"/>
                        </a:cubicBezTo>
                        <a:cubicBezTo>
                          <a:pt x="177" y="236"/>
                          <a:pt x="175" y="236"/>
                          <a:pt x="173" y="236"/>
                        </a:cubicBezTo>
                        <a:cubicBezTo>
                          <a:pt x="172" y="236"/>
                          <a:pt x="169" y="236"/>
                          <a:pt x="167" y="236"/>
                        </a:cubicBezTo>
                        <a:cubicBezTo>
                          <a:pt x="165" y="236"/>
                          <a:pt x="163" y="235"/>
                          <a:pt x="161" y="235"/>
                        </a:cubicBezTo>
                        <a:cubicBezTo>
                          <a:pt x="159" y="234"/>
                          <a:pt x="156" y="232"/>
                          <a:pt x="156" y="232"/>
                        </a:cubicBezTo>
                        <a:cubicBezTo>
                          <a:pt x="154" y="231"/>
                          <a:pt x="153" y="229"/>
                          <a:pt x="153" y="228"/>
                        </a:cubicBezTo>
                        <a:cubicBezTo>
                          <a:pt x="153" y="226"/>
                          <a:pt x="154" y="224"/>
                          <a:pt x="155" y="222"/>
                        </a:cubicBezTo>
                        <a:cubicBezTo>
                          <a:pt x="155" y="220"/>
                          <a:pt x="156" y="218"/>
                          <a:pt x="157" y="217"/>
                        </a:cubicBezTo>
                        <a:cubicBezTo>
                          <a:pt x="157" y="215"/>
                          <a:pt x="159" y="213"/>
                          <a:pt x="161" y="212"/>
                        </a:cubicBezTo>
                        <a:cubicBezTo>
                          <a:pt x="163" y="210"/>
                          <a:pt x="164" y="207"/>
                          <a:pt x="165" y="206"/>
                        </a:cubicBezTo>
                        <a:cubicBezTo>
                          <a:pt x="167" y="204"/>
                          <a:pt x="169" y="202"/>
                          <a:pt x="170" y="200"/>
                        </a:cubicBezTo>
                        <a:cubicBezTo>
                          <a:pt x="170" y="200"/>
                          <a:pt x="171" y="197"/>
                          <a:pt x="172" y="195"/>
                        </a:cubicBezTo>
                        <a:cubicBezTo>
                          <a:pt x="173" y="194"/>
                          <a:pt x="173" y="192"/>
                          <a:pt x="173" y="190"/>
                        </a:cubicBezTo>
                        <a:cubicBezTo>
                          <a:pt x="173" y="189"/>
                          <a:pt x="174" y="188"/>
                          <a:pt x="174" y="187"/>
                        </a:cubicBezTo>
                        <a:cubicBezTo>
                          <a:pt x="175" y="186"/>
                          <a:pt x="176" y="184"/>
                          <a:pt x="177" y="183"/>
                        </a:cubicBezTo>
                        <a:cubicBezTo>
                          <a:pt x="176" y="182"/>
                          <a:pt x="178" y="180"/>
                          <a:pt x="180" y="180"/>
                        </a:cubicBezTo>
                        <a:cubicBezTo>
                          <a:pt x="181" y="179"/>
                          <a:pt x="183" y="179"/>
                          <a:pt x="184" y="179"/>
                        </a:cubicBezTo>
                        <a:cubicBezTo>
                          <a:pt x="185" y="179"/>
                          <a:pt x="186" y="179"/>
                          <a:pt x="187" y="178"/>
                        </a:cubicBezTo>
                        <a:cubicBezTo>
                          <a:pt x="188" y="177"/>
                          <a:pt x="188" y="177"/>
                          <a:pt x="188" y="177"/>
                        </a:cubicBezTo>
                        <a:cubicBezTo>
                          <a:pt x="188" y="177"/>
                          <a:pt x="189" y="178"/>
                          <a:pt x="191" y="179"/>
                        </a:cubicBezTo>
                        <a:cubicBezTo>
                          <a:pt x="192" y="180"/>
                          <a:pt x="193" y="180"/>
                          <a:pt x="194" y="181"/>
                        </a:cubicBezTo>
                        <a:cubicBezTo>
                          <a:pt x="195" y="182"/>
                          <a:pt x="197" y="182"/>
                          <a:pt x="198" y="182"/>
                        </a:cubicBezTo>
                        <a:cubicBezTo>
                          <a:pt x="199" y="182"/>
                          <a:pt x="199" y="181"/>
                          <a:pt x="198" y="180"/>
                        </a:cubicBezTo>
                        <a:cubicBezTo>
                          <a:pt x="197" y="179"/>
                          <a:pt x="197" y="179"/>
                          <a:pt x="198" y="179"/>
                        </a:cubicBezTo>
                        <a:cubicBezTo>
                          <a:pt x="199" y="179"/>
                          <a:pt x="201" y="179"/>
                          <a:pt x="201" y="178"/>
                        </a:cubicBezTo>
                        <a:cubicBezTo>
                          <a:pt x="201" y="179"/>
                          <a:pt x="203" y="179"/>
                          <a:pt x="203" y="180"/>
                        </a:cubicBezTo>
                        <a:cubicBezTo>
                          <a:pt x="204" y="181"/>
                          <a:pt x="205" y="181"/>
                          <a:pt x="205" y="181"/>
                        </a:cubicBezTo>
                        <a:cubicBezTo>
                          <a:pt x="206" y="181"/>
                          <a:pt x="207" y="181"/>
                          <a:pt x="208" y="180"/>
                        </a:cubicBezTo>
                        <a:cubicBezTo>
                          <a:pt x="208" y="179"/>
                          <a:pt x="209" y="177"/>
                          <a:pt x="209" y="175"/>
                        </a:cubicBezTo>
                        <a:cubicBezTo>
                          <a:pt x="209" y="173"/>
                          <a:pt x="209" y="171"/>
                          <a:pt x="209" y="169"/>
                        </a:cubicBezTo>
                        <a:cubicBezTo>
                          <a:pt x="209" y="168"/>
                          <a:pt x="208" y="166"/>
                          <a:pt x="208" y="164"/>
                        </a:cubicBezTo>
                        <a:cubicBezTo>
                          <a:pt x="208" y="163"/>
                          <a:pt x="208" y="161"/>
                          <a:pt x="207" y="159"/>
                        </a:cubicBezTo>
                        <a:cubicBezTo>
                          <a:pt x="207" y="158"/>
                          <a:pt x="207" y="155"/>
                          <a:pt x="208" y="154"/>
                        </a:cubicBezTo>
                        <a:cubicBezTo>
                          <a:pt x="208" y="153"/>
                          <a:pt x="208" y="151"/>
                          <a:pt x="208" y="151"/>
                        </a:cubicBezTo>
                        <a:cubicBezTo>
                          <a:pt x="208" y="145"/>
                          <a:pt x="208" y="145"/>
                          <a:pt x="208" y="145"/>
                        </a:cubicBezTo>
                        <a:cubicBezTo>
                          <a:pt x="208" y="144"/>
                          <a:pt x="208" y="144"/>
                          <a:pt x="208" y="144"/>
                        </a:cubicBezTo>
                        <a:cubicBezTo>
                          <a:pt x="205" y="144"/>
                          <a:pt x="205" y="144"/>
                          <a:pt x="205" y="144"/>
                        </a:cubicBezTo>
                        <a:cubicBezTo>
                          <a:pt x="205" y="140"/>
                          <a:pt x="205" y="140"/>
                          <a:pt x="205" y="140"/>
                        </a:cubicBezTo>
                        <a:cubicBezTo>
                          <a:pt x="206" y="139"/>
                          <a:pt x="206" y="139"/>
                          <a:pt x="206" y="139"/>
                        </a:cubicBezTo>
                        <a:cubicBezTo>
                          <a:pt x="209" y="138"/>
                          <a:pt x="209" y="138"/>
                          <a:pt x="209" y="138"/>
                        </a:cubicBezTo>
                        <a:cubicBezTo>
                          <a:pt x="209" y="137"/>
                          <a:pt x="209" y="135"/>
                          <a:pt x="209" y="134"/>
                        </a:cubicBezTo>
                        <a:cubicBezTo>
                          <a:pt x="209" y="133"/>
                          <a:pt x="209" y="133"/>
                          <a:pt x="209" y="133"/>
                        </a:cubicBezTo>
                        <a:cubicBezTo>
                          <a:pt x="209" y="133"/>
                          <a:pt x="209" y="132"/>
                          <a:pt x="209" y="130"/>
                        </a:cubicBezTo>
                        <a:cubicBezTo>
                          <a:pt x="209" y="128"/>
                          <a:pt x="208" y="127"/>
                          <a:pt x="208" y="126"/>
                        </a:cubicBezTo>
                        <a:cubicBezTo>
                          <a:pt x="208" y="125"/>
                          <a:pt x="207" y="123"/>
                          <a:pt x="207" y="122"/>
                        </a:cubicBezTo>
                        <a:cubicBezTo>
                          <a:pt x="206" y="120"/>
                          <a:pt x="206" y="118"/>
                          <a:pt x="206" y="118"/>
                        </a:cubicBezTo>
                        <a:cubicBezTo>
                          <a:pt x="206" y="118"/>
                          <a:pt x="206" y="117"/>
                          <a:pt x="205" y="116"/>
                        </a:cubicBezTo>
                        <a:cubicBezTo>
                          <a:pt x="205" y="115"/>
                          <a:pt x="204" y="112"/>
                          <a:pt x="203" y="112"/>
                        </a:cubicBezTo>
                        <a:cubicBezTo>
                          <a:pt x="203" y="111"/>
                          <a:pt x="203" y="108"/>
                          <a:pt x="203" y="107"/>
                        </a:cubicBezTo>
                        <a:cubicBezTo>
                          <a:pt x="204" y="105"/>
                          <a:pt x="204" y="102"/>
                          <a:pt x="205" y="101"/>
                        </a:cubicBezTo>
                        <a:cubicBezTo>
                          <a:pt x="206" y="99"/>
                          <a:pt x="207" y="95"/>
                          <a:pt x="207" y="94"/>
                        </a:cubicBezTo>
                        <a:cubicBezTo>
                          <a:pt x="207" y="93"/>
                          <a:pt x="207" y="93"/>
                          <a:pt x="208" y="92"/>
                        </a:cubicBezTo>
                        <a:cubicBezTo>
                          <a:pt x="206" y="89"/>
                          <a:pt x="206" y="89"/>
                          <a:pt x="206" y="89"/>
                        </a:cubicBezTo>
                        <a:cubicBezTo>
                          <a:pt x="204" y="86"/>
                          <a:pt x="204" y="86"/>
                          <a:pt x="204" y="86"/>
                        </a:cubicBezTo>
                        <a:cubicBezTo>
                          <a:pt x="200" y="87"/>
                          <a:pt x="200" y="87"/>
                          <a:pt x="200" y="87"/>
                        </a:cubicBezTo>
                        <a:cubicBezTo>
                          <a:pt x="205" y="90"/>
                          <a:pt x="205" y="90"/>
                          <a:pt x="205" y="90"/>
                        </a:cubicBezTo>
                        <a:cubicBezTo>
                          <a:pt x="204" y="92"/>
                          <a:pt x="204" y="92"/>
                          <a:pt x="204" y="92"/>
                        </a:cubicBezTo>
                        <a:cubicBezTo>
                          <a:pt x="201" y="92"/>
                          <a:pt x="201" y="92"/>
                          <a:pt x="201" y="92"/>
                        </a:cubicBezTo>
                        <a:cubicBezTo>
                          <a:pt x="197" y="89"/>
                          <a:pt x="197" y="89"/>
                          <a:pt x="197" y="89"/>
                        </a:cubicBezTo>
                        <a:cubicBezTo>
                          <a:pt x="197" y="86"/>
                          <a:pt x="197" y="86"/>
                          <a:pt x="197" y="86"/>
                        </a:cubicBezTo>
                        <a:cubicBezTo>
                          <a:pt x="198" y="82"/>
                          <a:pt x="198" y="82"/>
                          <a:pt x="198" y="82"/>
                        </a:cubicBezTo>
                        <a:cubicBezTo>
                          <a:pt x="200" y="81"/>
                          <a:pt x="200" y="81"/>
                          <a:pt x="200" y="81"/>
                        </a:cubicBezTo>
                        <a:cubicBezTo>
                          <a:pt x="207" y="82"/>
                          <a:pt x="207" y="82"/>
                          <a:pt x="207" y="82"/>
                        </a:cubicBezTo>
                        <a:cubicBezTo>
                          <a:pt x="213" y="80"/>
                          <a:pt x="213" y="80"/>
                          <a:pt x="213" y="80"/>
                        </a:cubicBezTo>
                        <a:cubicBezTo>
                          <a:pt x="214" y="78"/>
                          <a:pt x="215" y="76"/>
                          <a:pt x="216" y="75"/>
                        </a:cubicBezTo>
                        <a:cubicBezTo>
                          <a:pt x="216" y="74"/>
                          <a:pt x="218" y="71"/>
                          <a:pt x="219" y="70"/>
                        </a:cubicBezTo>
                        <a:cubicBezTo>
                          <a:pt x="221" y="69"/>
                          <a:pt x="223" y="66"/>
                          <a:pt x="223" y="65"/>
                        </a:cubicBezTo>
                        <a:cubicBezTo>
                          <a:pt x="224" y="63"/>
                          <a:pt x="225" y="60"/>
                          <a:pt x="226" y="59"/>
                        </a:cubicBezTo>
                        <a:cubicBezTo>
                          <a:pt x="227" y="59"/>
                          <a:pt x="228" y="57"/>
                          <a:pt x="229" y="54"/>
                        </a:cubicBezTo>
                        <a:cubicBezTo>
                          <a:pt x="229" y="53"/>
                          <a:pt x="230" y="50"/>
                          <a:pt x="230" y="49"/>
                        </a:cubicBezTo>
                        <a:cubicBezTo>
                          <a:pt x="231" y="47"/>
                          <a:pt x="232" y="46"/>
                          <a:pt x="232" y="44"/>
                        </a:cubicBezTo>
                        <a:cubicBezTo>
                          <a:pt x="232" y="43"/>
                          <a:pt x="233" y="41"/>
                          <a:pt x="233" y="40"/>
                        </a:cubicBezTo>
                        <a:cubicBezTo>
                          <a:pt x="233" y="38"/>
                          <a:pt x="234" y="35"/>
                          <a:pt x="234" y="32"/>
                        </a:cubicBezTo>
                        <a:cubicBezTo>
                          <a:pt x="234" y="30"/>
                          <a:pt x="234" y="26"/>
                          <a:pt x="234" y="25"/>
                        </a:cubicBezTo>
                        <a:cubicBezTo>
                          <a:pt x="235" y="24"/>
                          <a:pt x="235" y="21"/>
                          <a:pt x="236" y="18"/>
                        </a:cubicBezTo>
                        <a:cubicBezTo>
                          <a:pt x="237" y="16"/>
                          <a:pt x="238" y="13"/>
                          <a:pt x="238" y="11"/>
                        </a:cubicBezTo>
                        <a:cubicBezTo>
                          <a:pt x="239" y="9"/>
                          <a:pt x="238" y="6"/>
                          <a:pt x="236" y="4"/>
                        </a:cubicBezTo>
                        <a:cubicBezTo>
                          <a:pt x="235" y="3"/>
                          <a:pt x="233" y="1"/>
                          <a:pt x="232" y="0"/>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dirty="0">
                      <a:latin typeface="+mj-lt"/>
                    </a:endParaRPr>
                  </a:p>
                </p:txBody>
              </p:sp>
              <p:sp>
                <p:nvSpPr>
                  <p:cNvPr id="104" name="Freeform 18"/>
                  <p:cNvSpPr>
                    <a:spLocks/>
                  </p:cNvSpPr>
                  <p:nvPr/>
                </p:nvSpPr>
                <p:spPr bwMode="auto">
                  <a:xfrm>
                    <a:off x="4454061" y="4379712"/>
                    <a:ext cx="40800" cy="28172"/>
                  </a:xfrm>
                  <a:custGeom>
                    <a:avLst/>
                    <a:gdLst/>
                    <a:ahLst/>
                    <a:cxnLst>
                      <a:cxn ang="0">
                        <a:pos x="3" y="1"/>
                      </a:cxn>
                      <a:cxn ang="0">
                        <a:pos x="1" y="2"/>
                      </a:cxn>
                      <a:cxn ang="0">
                        <a:pos x="0" y="6"/>
                      </a:cxn>
                      <a:cxn ang="0">
                        <a:pos x="0" y="9"/>
                      </a:cxn>
                      <a:cxn ang="0">
                        <a:pos x="4" y="12"/>
                      </a:cxn>
                      <a:cxn ang="0">
                        <a:pos x="7" y="12"/>
                      </a:cxn>
                      <a:cxn ang="0">
                        <a:pos x="8" y="9"/>
                      </a:cxn>
                      <a:cxn ang="0">
                        <a:pos x="4" y="7"/>
                      </a:cxn>
                      <a:cxn ang="0">
                        <a:pos x="7" y="6"/>
                      </a:cxn>
                      <a:cxn ang="0">
                        <a:pos x="9" y="9"/>
                      </a:cxn>
                      <a:cxn ang="0">
                        <a:pos x="11" y="12"/>
                      </a:cxn>
                      <a:cxn ang="0">
                        <a:pos x="13" y="7"/>
                      </a:cxn>
                      <a:cxn ang="0">
                        <a:pos x="17" y="0"/>
                      </a:cxn>
                      <a:cxn ang="0">
                        <a:pos x="10" y="2"/>
                      </a:cxn>
                      <a:cxn ang="0">
                        <a:pos x="3" y="1"/>
                      </a:cxn>
                      <a:cxn ang="0">
                        <a:pos x="3" y="1"/>
                      </a:cxn>
                    </a:cxnLst>
                    <a:rect l="0" t="0" r="r" b="b"/>
                    <a:pathLst>
                      <a:path w="17" h="12">
                        <a:moveTo>
                          <a:pt x="3" y="1"/>
                        </a:moveTo>
                        <a:cubicBezTo>
                          <a:pt x="1" y="2"/>
                          <a:pt x="1" y="2"/>
                          <a:pt x="1" y="2"/>
                        </a:cubicBezTo>
                        <a:cubicBezTo>
                          <a:pt x="0" y="6"/>
                          <a:pt x="0" y="6"/>
                          <a:pt x="0" y="6"/>
                        </a:cubicBezTo>
                        <a:cubicBezTo>
                          <a:pt x="0" y="9"/>
                          <a:pt x="0" y="9"/>
                          <a:pt x="0" y="9"/>
                        </a:cubicBezTo>
                        <a:cubicBezTo>
                          <a:pt x="4" y="12"/>
                          <a:pt x="4" y="12"/>
                          <a:pt x="4" y="12"/>
                        </a:cubicBezTo>
                        <a:cubicBezTo>
                          <a:pt x="7" y="12"/>
                          <a:pt x="7" y="12"/>
                          <a:pt x="7" y="12"/>
                        </a:cubicBezTo>
                        <a:cubicBezTo>
                          <a:pt x="8" y="9"/>
                          <a:pt x="8" y="9"/>
                          <a:pt x="8" y="9"/>
                        </a:cubicBezTo>
                        <a:cubicBezTo>
                          <a:pt x="4" y="7"/>
                          <a:pt x="4" y="7"/>
                          <a:pt x="4" y="7"/>
                        </a:cubicBezTo>
                        <a:cubicBezTo>
                          <a:pt x="7" y="6"/>
                          <a:pt x="7" y="6"/>
                          <a:pt x="7" y="6"/>
                        </a:cubicBezTo>
                        <a:cubicBezTo>
                          <a:pt x="9" y="9"/>
                          <a:pt x="9" y="9"/>
                          <a:pt x="9" y="9"/>
                        </a:cubicBezTo>
                        <a:cubicBezTo>
                          <a:pt x="11" y="12"/>
                          <a:pt x="11" y="12"/>
                          <a:pt x="11" y="12"/>
                        </a:cubicBezTo>
                        <a:cubicBezTo>
                          <a:pt x="11" y="10"/>
                          <a:pt x="12" y="9"/>
                          <a:pt x="13" y="7"/>
                        </a:cubicBezTo>
                        <a:cubicBezTo>
                          <a:pt x="14" y="6"/>
                          <a:pt x="16" y="3"/>
                          <a:pt x="17" y="0"/>
                        </a:cubicBezTo>
                        <a:cubicBezTo>
                          <a:pt x="10" y="2"/>
                          <a:pt x="10" y="2"/>
                          <a:pt x="10" y="2"/>
                        </a:cubicBezTo>
                        <a:cubicBezTo>
                          <a:pt x="3" y="1"/>
                          <a:pt x="3" y="1"/>
                          <a:pt x="3" y="1"/>
                        </a:cubicBezTo>
                        <a:cubicBezTo>
                          <a:pt x="3" y="1"/>
                          <a:pt x="3" y="1"/>
                          <a:pt x="3" y="1"/>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5" name="Freeform 19"/>
                  <p:cNvSpPr>
                    <a:spLocks/>
                  </p:cNvSpPr>
                  <p:nvPr/>
                </p:nvSpPr>
                <p:spPr bwMode="auto">
                  <a:xfrm>
                    <a:off x="4472518" y="4509881"/>
                    <a:ext cx="11657" cy="14571"/>
                  </a:xfrm>
                  <a:custGeom>
                    <a:avLst/>
                    <a:gdLst/>
                    <a:ahLst/>
                    <a:cxnLst>
                      <a:cxn ang="0">
                        <a:pos x="0" y="2"/>
                      </a:cxn>
                      <a:cxn ang="0">
                        <a:pos x="0" y="5"/>
                      </a:cxn>
                      <a:cxn ang="0">
                        <a:pos x="4" y="6"/>
                      </a:cxn>
                      <a:cxn ang="0">
                        <a:pos x="5" y="5"/>
                      </a:cxn>
                      <a:cxn ang="0">
                        <a:pos x="4" y="1"/>
                      </a:cxn>
                      <a:cxn ang="0">
                        <a:pos x="4" y="0"/>
                      </a:cxn>
                      <a:cxn ang="0">
                        <a:pos x="2" y="1"/>
                      </a:cxn>
                      <a:cxn ang="0">
                        <a:pos x="0" y="2"/>
                      </a:cxn>
                      <a:cxn ang="0">
                        <a:pos x="0" y="2"/>
                      </a:cxn>
                    </a:cxnLst>
                    <a:rect l="0" t="0" r="r" b="b"/>
                    <a:pathLst>
                      <a:path w="5" h="6">
                        <a:moveTo>
                          <a:pt x="0" y="2"/>
                        </a:moveTo>
                        <a:cubicBezTo>
                          <a:pt x="0" y="5"/>
                          <a:pt x="0" y="5"/>
                          <a:pt x="0" y="5"/>
                        </a:cubicBezTo>
                        <a:cubicBezTo>
                          <a:pt x="4" y="6"/>
                          <a:pt x="4" y="6"/>
                          <a:pt x="4" y="6"/>
                        </a:cubicBezTo>
                        <a:cubicBezTo>
                          <a:pt x="4" y="5"/>
                          <a:pt x="4" y="5"/>
                          <a:pt x="5" y="5"/>
                        </a:cubicBezTo>
                        <a:cubicBezTo>
                          <a:pt x="5" y="4"/>
                          <a:pt x="4" y="1"/>
                          <a:pt x="4" y="1"/>
                        </a:cubicBezTo>
                        <a:cubicBezTo>
                          <a:pt x="4" y="0"/>
                          <a:pt x="4" y="0"/>
                          <a:pt x="4" y="0"/>
                        </a:cubicBezTo>
                        <a:cubicBezTo>
                          <a:pt x="2" y="1"/>
                          <a:pt x="2" y="1"/>
                          <a:pt x="2" y="1"/>
                        </a:cubicBezTo>
                        <a:cubicBezTo>
                          <a:pt x="0" y="2"/>
                          <a:pt x="0" y="2"/>
                          <a:pt x="0" y="2"/>
                        </a:cubicBezTo>
                        <a:cubicBezTo>
                          <a:pt x="0" y="2"/>
                          <a:pt x="0" y="2"/>
                          <a:pt x="0" y="2"/>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6" name="Freeform 20"/>
                  <p:cNvSpPr>
                    <a:spLocks/>
                  </p:cNvSpPr>
                  <p:nvPr/>
                </p:nvSpPr>
                <p:spPr bwMode="auto">
                  <a:xfrm>
                    <a:off x="3812925" y="4276741"/>
                    <a:ext cx="338053" cy="598393"/>
                  </a:xfrm>
                  <a:custGeom>
                    <a:avLst/>
                    <a:gdLst/>
                    <a:ahLst/>
                    <a:cxnLst>
                      <a:cxn ang="0">
                        <a:pos x="137" y="246"/>
                      </a:cxn>
                      <a:cxn ang="0">
                        <a:pos x="134" y="236"/>
                      </a:cxn>
                      <a:cxn ang="0">
                        <a:pos x="134" y="224"/>
                      </a:cxn>
                      <a:cxn ang="0">
                        <a:pos x="136" y="213"/>
                      </a:cxn>
                      <a:cxn ang="0">
                        <a:pos x="146" y="192"/>
                      </a:cxn>
                      <a:cxn ang="0">
                        <a:pos x="139" y="184"/>
                      </a:cxn>
                      <a:cxn ang="0">
                        <a:pos x="138" y="170"/>
                      </a:cxn>
                      <a:cxn ang="0">
                        <a:pos x="139" y="158"/>
                      </a:cxn>
                      <a:cxn ang="0">
                        <a:pos x="139" y="145"/>
                      </a:cxn>
                      <a:cxn ang="0">
                        <a:pos x="127" y="145"/>
                      </a:cxn>
                      <a:cxn ang="0">
                        <a:pos x="115" y="138"/>
                      </a:cxn>
                      <a:cxn ang="0">
                        <a:pos x="116" y="124"/>
                      </a:cxn>
                      <a:cxn ang="0">
                        <a:pos x="116" y="111"/>
                      </a:cxn>
                      <a:cxn ang="0">
                        <a:pos x="109" y="101"/>
                      </a:cxn>
                      <a:cxn ang="0">
                        <a:pos x="110" y="92"/>
                      </a:cxn>
                      <a:cxn ang="0">
                        <a:pos x="96" y="90"/>
                      </a:cxn>
                      <a:cxn ang="0">
                        <a:pos x="95" y="79"/>
                      </a:cxn>
                      <a:cxn ang="0">
                        <a:pos x="83" y="72"/>
                      </a:cxn>
                      <a:cxn ang="0">
                        <a:pos x="92" y="66"/>
                      </a:cxn>
                      <a:cxn ang="0">
                        <a:pos x="89" y="60"/>
                      </a:cxn>
                      <a:cxn ang="0">
                        <a:pos x="79" y="54"/>
                      </a:cxn>
                      <a:cxn ang="0">
                        <a:pos x="72" y="48"/>
                      </a:cxn>
                      <a:cxn ang="0">
                        <a:pos x="55" y="43"/>
                      </a:cxn>
                      <a:cxn ang="0">
                        <a:pos x="40" y="31"/>
                      </a:cxn>
                      <a:cxn ang="0">
                        <a:pos x="32" y="20"/>
                      </a:cxn>
                      <a:cxn ang="0">
                        <a:pos x="23" y="9"/>
                      </a:cxn>
                      <a:cxn ang="0">
                        <a:pos x="12" y="3"/>
                      </a:cxn>
                      <a:cxn ang="0">
                        <a:pos x="4" y="10"/>
                      </a:cxn>
                      <a:cxn ang="0">
                        <a:pos x="17" y="37"/>
                      </a:cxn>
                      <a:cxn ang="0">
                        <a:pos x="25" y="50"/>
                      </a:cxn>
                      <a:cxn ang="0">
                        <a:pos x="35" y="61"/>
                      </a:cxn>
                      <a:cxn ang="0">
                        <a:pos x="44" y="63"/>
                      </a:cxn>
                      <a:cxn ang="0">
                        <a:pos x="41" y="70"/>
                      </a:cxn>
                      <a:cxn ang="0">
                        <a:pos x="48" y="84"/>
                      </a:cxn>
                      <a:cxn ang="0">
                        <a:pos x="58" y="111"/>
                      </a:cxn>
                      <a:cxn ang="0">
                        <a:pos x="68" y="135"/>
                      </a:cxn>
                      <a:cxn ang="0">
                        <a:pos x="73" y="147"/>
                      </a:cxn>
                      <a:cxn ang="0">
                        <a:pos x="74" y="152"/>
                      </a:cxn>
                      <a:cxn ang="0">
                        <a:pos x="81" y="158"/>
                      </a:cxn>
                      <a:cxn ang="0">
                        <a:pos x="80" y="166"/>
                      </a:cxn>
                      <a:cxn ang="0">
                        <a:pos x="87" y="178"/>
                      </a:cxn>
                      <a:cxn ang="0">
                        <a:pos x="88" y="188"/>
                      </a:cxn>
                      <a:cxn ang="0">
                        <a:pos x="83" y="179"/>
                      </a:cxn>
                      <a:cxn ang="0">
                        <a:pos x="78" y="174"/>
                      </a:cxn>
                      <a:cxn ang="0">
                        <a:pos x="81" y="197"/>
                      </a:cxn>
                      <a:cxn ang="0">
                        <a:pos x="89" y="209"/>
                      </a:cxn>
                      <a:cxn ang="0">
                        <a:pos x="95" y="221"/>
                      </a:cxn>
                      <a:cxn ang="0">
                        <a:pos x="103" y="236"/>
                      </a:cxn>
                      <a:cxn ang="0">
                        <a:pos x="121" y="258"/>
                      </a:cxn>
                      <a:cxn ang="0">
                        <a:pos x="132" y="253"/>
                      </a:cxn>
                    </a:cxnLst>
                    <a:rect l="0" t="0" r="r" b="b"/>
                    <a:pathLst>
                      <a:path w="147" h="261">
                        <a:moveTo>
                          <a:pt x="132" y="253"/>
                        </a:moveTo>
                        <a:cubicBezTo>
                          <a:pt x="134" y="252"/>
                          <a:pt x="135" y="249"/>
                          <a:pt x="135" y="248"/>
                        </a:cubicBezTo>
                        <a:cubicBezTo>
                          <a:pt x="135" y="247"/>
                          <a:pt x="136" y="246"/>
                          <a:pt x="137" y="246"/>
                        </a:cubicBezTo>
                        <a:cubicBezTo>
                          <a:pt x="137" y="246"/>
                          <a:pt x="138" y="245"/>
                          <a:pt x="138" y="244"/>
                        </a:cubicBezTo>
                        <a:cubicBezTo>
                          <a:pt x="138" y="243"/>
                          <a:pt x="138" y="241"/>
                          <a:pt x="136" y="241"/>
                        </a:cubicBezTo>
                        <a:cubicBezTo>
                          <a:pt x="136" y="240"/>
                          <a:pt x="134" y="238"/>
                          <a:pt x="134" y="236"/>
                        </a:cubicBezTo>
                        <a:cubicBezTo>
                          <a:pt x="133" y="236"/>
                          <a:pt x="133" y="234"/>
                          <a:pt x="134" y="233"/>
                        </a:cubicBezTo>
                        <a:cubicBezTo>
                          <a:pt x="135" y="232"/>
                          <a:pt x="135" y="231"/>
                          <a:pt x="135" y="229"/>
                        </a:cubicBezTo>
                        <a:cubicBezTo>
                          <a:pt x="134" y="227"/>
                          <a:pt x="134" y="225"/>
                          <a:pt x="134" y="224"/>
                        </a:cubicBezTo>
                        <a:cubicBezTo>
                          <a:pt x="134" y="223"/>
                          <a:pt x="135" y="221"/>
                          <a:pt x="135" y="220"/>
                        </a:cubicBezTo>
                        <a:cubicBezTo>
                          <a:pt x="135" y="219"/>
                          <a:pt x="135" y="217"/>
                          <a:pt x="135" y="216"/>
                        </a:cubicBezTo>
                        <a:cubicBezTo>
                          <a:pt x="135" y="214"/>
                          <a:pt x="135" y="214"/>
                          <a:pt x="136" y="213"/>
                        </a:cubicBezTo>
                        <a:cubicBezTo>
                          <a:pt x="137" y="212"/>
                          <a:pt x="138" y="209"/>
                          <a:pt x="139" y="208"/>
                        </a:cubicBezTo>
                        <a:cubicBezTo>
                          <a:pt x="140" y="207"/>
                          <a:pt x="141" y="203"/>
                          <a:pt x="142" y="200"/>
                        </a:cubicBezTo>
                        <a:cubicBezTo>
                          <a:pt x="143" y="197"/>
                          <a:pt x="145" y="194"/>
                          <a:pt x="146" y="192"/>
                        </a:cubicBezTo>
                        <a:cubicBezTo>
                          <a:pt x="147" y="190"/>
                          <a:pt x="147" y="188"/>
                          <a:pt x="147" y="187"/>
                        </a:cubicBezTo>
                        <a:cubicBezTo>
                          <a:pt x="146" y="186"/>
                          <a:pt x="145" y="185"/>
                          <a:pt x="143" y="185"/>
                        </a:cubicBezTo>
                        <a:cubicBezTo>
                          <a:pt x="142" y="185"/>
                          <a:pt x="139" y="184"/>
                          <a:pt x="139" y="184"/>
                        </a:cubicBezTo>
                        <a:cubicBezTo>
                          <a:pt x="138" y="183"/>
                          <a:pt x="137" y="182"/>
                          <a:pt x="137" y="181"/>
                        </a:cubicBezTo>
                        <a:cubicBezTo>
                          <a:pt x="137" y="181"/>
                          <a:pt x="137" y="178"/>
                          <a:pt x="138" y="176"/>
                        </a:cubicBezTo>
                        <a:cubicBezTo>
                          <a:pt x="138" y="175"/>
                          <a:pt x="138" y="172"/>
                          <a:pt x="138" y="170"/>
                        </a:cubicBezTo>
                        <a:cubicBezTo>
                          <a:pt x="138" y="169"/>
                          <a:pt x="139" y="166"/>
                          <a:pt x="139" y="165"/>
                        </a:cubicBezTo>
                        <a:cubicBezTo>
                          <a:pt x="139" y="164"/>
                          <a:pt x="140" y="163"/>
                          <a:pt x="140" y="161"/>
                        </a:cubicBezTo>
                        <a:cubicBezTo>
                          <a:pt x="140" y="160"/>
                          <a:pt x="139" y="158"/>
                          <a:pt x="139" y="158"/>
                        </a:cubicBezTo>
                        <a:cubicBezTo>
                          <a:pt x="138" y="156"/>
                          <a:pt x="139" y="154"/>
                          <a:pt x="140" y="153"/>
                        </a:cubicBezTo>
                        <a:cubicBezTo>
                          <a:pt x="141" y="151"/>
                          <a:pt x="141" y="148"/>
                          <a:pt x="141" y="148"/>
                        </a:cubicBezTo>
                        <a:cubicBezTo>
                          <a:pt x="140" y="147"/>
                          <a:pt x="139" y="146"/>
                          <a:pt x="139" y="145"/>
                        </a:cubicBezTo>
                        <a:cubicBezTo>
                          <a:pt x="139" y="143"/>
                          <a:pt x="137" y="142"/>
                          <a:pt x="136" y="142"/>
                        </a:cubicBezTo>
                        <a:cubicBezTo>
                          <a:pt x="135" y="142"/>
                          <a:pt x="133" y="143"/>
                          <a:pt x="131" y="143"/>
                        </a:cubicBezTo>
                        <a:cubicBezTo>
                          <a:pt x="130" y="143"/>
                          <a:pt x="128" y="144"/>
                          <a:pt x="127" y="145"/>
                        </a:cubicBezTo>
                        <a:cubicBezTo>
                          <a:pt x="125" y="146"/>
                          <a:pt x="123" y="146"/>
                          <a:pt x="122" y="146"/>
                        </a:cubicBezTo>
                        <a:cubicBezTo>
                          <a:pt x="121" y="145"/>
                          <a:pt x="119" y="145"/>
                          <a:pt x="118" y="143"/>
                        </a:cubicBezTo>
                        <a:cubicBezTo>
                          <a:pt x="118" y="142"/>
                          <a:pt x="116" y="140"/>
                          <a:pt x="115" y="138"/>
                        </a:cubicBezTo>
                        <a:cubicBezTo>
                          <a:pt x="115" y="135"/>
                          <a:pt x="114" y="133"/>
                          <a:pt x="114" y="132"/>
                        </a:cubicBezTo>
                        <a:cubicBezTo>
                          <a:pt x="114" y="131"/>
                          <a:pt x="114" y="129"/>
                          <a:pt x="115" y="128"/>
                        </a:cubicBezTo>
                        <a:cubicBezTo>
                          <a:pt x="115" y="126"/>
                          <a:pt x="116" y="124"/>
                          <a:pt x="116" y="124"/>
                        </a:cubicBezTo>
                        <a:cubicBezTo>
                          <a:pt x="117" y="122"/>
                          <a:pt x="118" y="120"/>
                          <a:pt x="119" y="119"/>
                        </a:cubicBezTo>
                        <a:cubicBezTo>
                          <a:pt x="120" y="118"/>
                          <a:pt x="121" y="117"/>
                          <a:pt x="121" y="115"/>
                        </a:cubicBezTo>
                        <a:cubicBezTo>
                          <a:pt x="120" y="113"/>
                          <a:pt x="118" y="112"/>
                          <a:pt x="116" y="111"/>
                        </a:cubicBezTo>
                        <a:cubicBezTo>
                          <a:pt x="115" y="110"/>
                          <a:pt x="112" y="109"/>
                          <a:pt x="110" y="108"/>
                        </a:cubicBezTo>
                        <a:cubicBezTo>
                          <a:pt x="109" y="108"/>
                          <a:pt x="108" y="106"/>
                          <a:pt x="108" y="104"/>
                        </a:cubicBezTo>
                        <a:cubicBezTo>
                          <a:pt x="108" y="103"/>
                          <a:pt x="109" y="101"/>
                          <a:pt x="109" y="101"/>
                        </a:cubicBezTo>
                        <a:cubicBezTo>
                          <a:pt x="110" y="101"/>
                          <a:pt x="111" y="100"/>
                          <a:pt x="111" y="99"/>
                        </a:cubicBezTo>
                        <a:cubicBezTo>
                          <a:pt x="111" y="98"/>
                          <a:pt x="110" y="97"/>
                          <a:pt x="110" y="96"/>
                        </a:cubicBezTo>
                        <a:cubicBezTo>
                          <a:pt x="110" y="94"/>
                          <a:pt x="110" y="92"/>
                          <a:pt x="110" y="92"/>
                        </a:cubicBezTo>
                        <a:cubicBezTo>
                          <a:pt x="110" y="91"/>
                          <a:pt x="109" y="90"/>
                          <a:pt x="108" y="90"/>
                        </a:cubicBezTo>
                        <a:cubicBezTo>
                          <a:pt x="107" y="90"/>
                          <a:pt x="104" y="90"/>
                          <a:pt x="103" y="90"/>
                        </a:cubicBezTo>
                        <a:cubicBezTo>
                          <a:pt x="100" y="90"/>
                          <a:pt x="97" y="90"/>
                          <a:pt x="96" y="90"/>
                        </a:cubicBezTo>
                        <a:cubicBezTo>
                          <a:pt x="95" y="89"/>
                          <a:pt x="95" y="89"/>
                          <a:pt x="96" y="88"/>
                        </a:cubicBezTo>
                        <a:cubicBezTo>
                          <a:pt x="97" y="87"/>
                          <a:pt x="98" y="84"/>
                          <a:pt x="98" y="83"/>
                        </a:cubicBezTo>
                        <a:cubicBezTo>
                          <a:pt x="98" y="82"/>
                          <a:pt x="96" y="80"/>
                          <a:pt x="95" y="79"/>
                        </a:cubicBezTo>
                        <a:cubicBezTo>
                          <a:pt x="95" y="79"/>
                          <a:pt x="92" y="78"/>
                          <a:pt x="91" y="78"/>
                        </a:cubicBezTo>
                        <a:cubicBezTo>
                          <a:pt x="89" y="77"/>
                          <a:pt x="87" y="76"/>
                          <a:pt x="86" y="75"/>
                        </a:cubicBezTo>
                        <a:cubicBezTo>
                          <a:pt x="85" y="75"/>
                          <a:pt x="83" y="74"/>
                          <a:pt x="83" y="72"/>
                        </a:cubicBezTo>
                        <a:cubicBezTo>
                          <a:pt x="82" y="70"/>
                          <a:pt x="82" y="69"/>
                          <a:pt x="83" y="69"/>
                        </a:cubicBezTo>
                        <a:cubicBezTo>
                          <a:pt x="84" y="69"/>
                          <a:pt x="85" y="68"/>
                          <a:pt x="87" y="68"/>
                        </a:cubicBezTo>
                        <a:cubicBezTo>
                          <a:pt x="88" y="68"/>
                          <a:pt x="91" y="67"/>
                          <a:pt x="92" y="66"/>
                        </a:cubicBezTo>
                        <a:cubicBezTo>
                          <a:pt x="93" y="65"/>
                          <a:pt x="93" y="64"/>
                          <a:pt x="93" y="64"/>
                        </a:cubicBezTo>
                        <a:cubicBezTo>
                          <a:pt x="93" y="64"/>
                          <a:pt x="93" y="63"/>
                          <a:pt x="93" y="62"/>
                        </a:cubicBezTo>
                        <a:cubicBezTo>
                          <a:pt x="92" y="61"/>
                          <a:pt x="90" y="60"/>
                          <a:pt x="89" y="60"/>
                        </a:cubicBezTo>
                        <a:cubicBezTo>
                          <a:pt x="87" y="59"/>
                          <a:pt x="85" y="58"/>
                          <a:pt x="85" y="57"/>
                        </a:cubicBezTo>
                        <a:cubicBezTo>
                          <a:pt x="84" y="57"/>
                          <a:pt x="83" y="57"/>
                          <a:pt x="82" y="56"/>
                        </a:cubicBezTo>
                        <a:cubicBezTo>
                          <a:pt x="81" y="56"/>
                          <a:pt x="79" y="55"/>
                          <a:pt x="79" y="54"/>
                        </a:cubicBezTo>
                        <a:cubicBezTo>
                          <a:pt x="79" y="53"/>
                          <a:pt x="77" y="53"/>
                          <a:pt x="76" y="52"/>
                        </a:cubicBezTo>
                        <a:cubicBezTo>
                          <a:pt x="75" y="51"/>
                          <a:pt x="75" y="50"/>
                          <a:pt x="75" y="49"/>
                        </a:cubicBezTo>
                        <a:cubicBezTo>
                          <a:pt x="75" y="48"/>
                          <a:pt x="73" y="48"/>
                          <a:pt x="72" y="48"/>
                        </a:cubicBezTo>
                        <a:cubicBezTo>
                          <a:pt x="70" y="49"/>
                          <a:pt x="67" y="49"/>
                          <a:pt x="66" y="49"/>
                        </a:cubicBezTo>
                        <a:cubicBezTo>
                          <a:pt x="64" y="49"/>
                          <a:pt x="61" y="48"/>
                          <a:pt x="59" y="47"/>
                        </a:cubicBezTo>
                        <a:cubicBezTo>
                          <a:pt x="58" y="47"/>
                          <a:pt x="57" y="45"/>
                          <a:pt x="55" y="43"/>
                        </a:cubicBezTo>
                        <a:cubicBezTo>
                          <a:pt x="54" y="41"/>
                          <a:pt x="51" y="39"/>
                          <a:pt x="50" y="39"/>
                        </a:cubicBezTo>
                        <a:cubicBezTo>
                          <a:pt x="49" y="38"/>
                          <a:pt x="46" y="36"/>
                          <a:pt x="44" y="36"/>
                        </a:cubicBezTo>
                        <a:cubicBezTo>
                          <a:pt x="42" y="35"/>
                          <a:pt x="40" y="32"/>
                          <a:pt x="40" y="31"/>
                        </a:cubicBezTo>
                        <a:cubicBezTo>
                          <a:pt x="39" y="31"/>
                          <a:pt x="37" y="28"/>
                          <a:pt x="36" y="27"/>
                        </a:cubicBezTo>
                        <a:cubicBezTo>
                          <a:pt x="35" y="27"/>
                          <a:pt x="33" y="25"/>
                          <a:pt x="33" y="24"/>
                        </a:cubicBezTo>
                        <a:cubicBezTo>
                          <a:pt x="33" y="24"/>
                          <a:pt x="32" y="22"/>
                          <a:pt x="32" y="20"/>
                        </a:cubicBezTo>
                        <a:cubicBezTo>
                          <a:pt x="32" y="18"/>
                          <a:pt x="31" y="16"/>
                          <a:pt x="30" y="16"/>
                        </a:cubicBezTo>
                        <a:cubicBezTo>
                          <a:pt x="30" y="15"/>
                          <a:pt x="28" y="13"/>
                          <a:pt x="28" y="11"/>
                        </a:cubicBezTo>
                        <a:cubicBezTo>
                          <a:pt x="28" y="11"/>
                          <a:pt x="25" y="9"/>
                          <a:pt x="23" y="9"/>
                        </a:cubicBezTo>
                        <a:cubicBezTo>
                          <a:pt x="21" y="9"/>
                          <a:pt x="19" y="8"/>
                          <a:pt x="19" y="8"/>
                        </a:cubicBezTo>
                        <a:cubicBezTo>
                          <a:pt x="19" y="7"/>
                          <a:pt x="17" y="6"/>
                          <a:pt x="15" y="6"/>
                        </a:cubicBezTo>
                        <a:cubicBezTo>
                          <a:pt x="14" y="5"/>
                          <a:pt x="12" y="3"/>
                          <a:pt x="12" y="3"/>
                        </a:cubicBezTo>
                        <a:cubicBezTo>
                          <a:pt x="11" y="3"/>
                          <a:pt x="8" y="1"/>
                          <a:pt x="5" y="1"/>
                        </a:cubicBezTo>
                        <a:cubicBezTo>
                          <a:pt x="3" y="0"/>
                          <a:pt x="0" y="0"/>
                          <a:pt x="0" y="0"/>
                        </a:cubicBezTo>
                        <a:cubicBezTo>
                          <a:pt x="1" y="3"/>
                          <a:pt x="3" y="7"/>
                          <a:pt x="4" y="10"/>
                        </a:cubicBezTo>
                        <a:cubicBezTo>
                          <a:pt x="5" y="12"/>
                          <a:pt x="7" y="16"/>
                          <a:pt x="9" y="20"/>
                        </a:cubicBezTo>
                        <a:cubicBezTo>
                          <a:pt x="10" y="22"/>
                          <a:pt x="13" y="27"/>
                          <a:pt x="14" y="30"/>
                        </a:cubicBezTo>
                        <a:cubicBezTo>
                          <a:pt x="15" y="32"/>
                          <a:pt x="17" y="35"/>
                          <a:pt x="17" y="37"/>
                        </a:cubicBezTo>
                        <a:cubicBezTo>
                          <a:pt x="18" y="40"/>
                          <a:pt x="18" y="41"/>
                          <a:pt x="19" y="42"/>
                        </a:cubicBezTo>
                        <a:cubicBezTo>
                          <a:pt x="19" y="43"/>
                          <a:pt x="20" y="45"/>
                          <a:pt x="21" y="45"/>
                        </a:cubicBezTo>
                        <a:cubicBezTo>
                          <a:pt x="23" y="47"/>
                          <a:pt x="25" y="49"/>
                          <a:pt x="25" y="50"/>
                        </a:cubicBezTo>
                        <a:cubicBezTo>
                          <a:pt x="26" y="50"/>
                          <a:pt x="27" y="51"/>
                          <a:pt x="27" y="52"/>
                        </a:cubicBezTo>
                        <a:cubicBezTo>
                          <a:pt x="27" y="52"/>
                          <a:pt x="29" y="54"/>
                          <a:pt x="31" y="55"/>
                        </a:cubicBezTo>
                        <a:cubicBezTo>
                          <a:pt x="33" y="58"/>
                          <a:pt x="34" y="60"/>
                          <a:pt x="35" y="61"/>
                        </a:cubicBezTo>
                        <a:cubicBezTo>
                          <a:pt x="36" y="62"/>
                          <a:pt x="36" y="63"/>
                          <a:pt x="37" y="63"/>
                        </a:cubicBezTo>
                        <a:cubicBezTo>
                          <a:pt x="41" y="63"/>
                          <a:pt x="41" y="63"/>
                          <a:pt x="41" y="63"/>
                        </a:cubicBezTo>
                        <a:cubicBezTo>
                          <a:pt x="44" y="63"/>
                          <a:pt x="44" y="63"/>
                          <a:pt x="44" y="63"/>
                        </a:cubicBezTo>
                        <a:cubicBezTo>
                          <a:pt x="45" y="66"/>
                          <a:pt x="45" y="66"/>
                          <a:pt x="45" y="66"/>
                        </a:cubicBezTo>
                        <a:cubicBezTo>
                          <a:pt x="44" y="69"/>
                          <a:pt x="44" y="69"/>
                          <a:pt x="44" y="69"/>
                        </a:cubicBezTo>
                        <a:cubicBezTo>
                          <a:pt x="41" y="70"/>
                          <a:pt x="41" y="70"/>
                          <a:pt x="41" y="70"/>
                        </a:cubicBezTo>
                        <a:cubicBezTo>
                          <a:pt x="41" y="70"/>
                          <a:pt x="42" y="72"/>
                          <a:pt x="42" y="73"/>
                        </a:cubicBezTo>
                        <a:cubicBezTo>
                          <a:pt x="43" y="75"/>
                          <a:pt x="44" y="76"/>
                          <a:pt x="44" y="77"/>
                        </a:cubicBezTo>
                        <a:cubicBezTo>
                          <a:pt x="45" y="77"/>
                          <a:pt x="47" y="80"/>
                          <a:pt x="48" y="84"/>
                        </a:cubicBezTo>
                        <a:cubicBezTo>
                          <a:pt x="50" y="87"/>
                          <a:pt x="52" y="91"/>
                          <a:pt x="53" y="94"/>
                        </a:cubicBezTo>
                        <a:cubicBezTo>
                          <a:pt x="54" y="95"/>
                          <a:pt x="55" y="99"/>
                          <a:pt x="55" y="101"/>
                        </a:cubicBezTo>
                        <a:cubicBezTo>
                          <a:pt x="55" y="104"/>
                          <a:pt x="56" y="108"/>
                          <a:pt x="58" y="111"/>
                        </a:cubicBezTo>
                        <a:cubicBezTo>
                          <a:pt x="59" y="115"/>
                          <a:pt x="61" y="120"/>
                          <a:pt x="62" y="122"/>
                        </a:cubicBezTo>
                        <a:cubicBezTo>
                          <a:pt x="64" y="125"/>
                          <a:pt x="66" y="128"/>
                          <a:pt x="66" y="130"/>
                        </a:cubicBezTo>
                        <a:cubicBezTo>
                          <a:pt x="66" y="132"/>
                          <a:pt x="67" y="134"/>
                          <a:pt x="68" y="135"/>
                        </a:cubicBezTo>
                        <a:cubicBezTo>
                          <a:pt x="68" y="137"/>
                          <a:pt x="69" y="139"/>
                          <a:pt x="70" y="141"/>
                        </a:cubicBezTo>
                        <a:cubicBezTo>
                          <a:pt x="70" y="142"/>
                          <a:pt x="70" y="145"/>
                          <a:pt x="71" y="147"/>
                        </a:cubicBezTo>
                        <a:cubicBezTo>
                          <a:pt x="71" y="147"/>
                          <a:pt x="72" y="148"/>
                          <a:pt x="73" y="147"/>
                        </a:cubicBezTo>
                        <a:cubicBezTo>
                          <a:pt x="73" y="147"/>
                          <a:pt x="75" y="147"/>
                          <a:pt x="76" y="147"/>
                        </a:cubicBezTo>
                        <a:cubicBezTo>
                          <a:pt x="76" y="148"/>
                          <a:pt x="77" y="149"/>
                          <a:pt x="76" y="150"/>
                        </a:cubicBezTo>
                        <a:cubicBezTo>
                          <a:pt x="76" y="150"/>
                          <a:pt x="75" y="151"/>
                          <a:pt x="74" y="152"/>
                        </a:cubicBezTo>
                        <a:cubicBezTo>
                          <a:pt x="74" y="153"/>
                          <a:pt x="74" y="155"/>
                          <a:pt x="75" y="156"/>
                        </a:cubicBezTo>
                        <a:cubicBezTo>
                          <a:pt x="75" y="158"/>
                          <a:pt x="76" y="158"/>
                          <a:pt x="77" y="158"/>
                        </a:cubicBezTo>
                        <a:cubicBezTo>
                          <a:pt x="77" y="157"/>
                          <a:pt x="79" y="157"/>
                          <a:pt x="81" y="158"/>
                        </a:cubicBezTo>
                        <a:cubicBezTo>
                          <a:pt x="83" y="159"/>
                          <a:pt x="83" y="161"/>
                          <a:pt x="81" y="162"/>
                        </a:cubicBezTo>
                        <a:cubicBezTo>
                          <a:pt x="80" y="162"/>
                          <a:pt x="78" y="164"/>
                          <a:pt x="78" y="165"/>
                        </a:cubicBezTo>
                        <a:cubicBezTo>
                          <a:pt x="78" y="166"/>
                          <a:pt x="78" y="166"/>
                          <a:pt x="80" y="166"/>
                        </a:cubicBezTo>
                        <a:cubicBezTo>
                          <a:pt x="82" y="166"/>
                          <a:pt x="84" y="166"/>
                          <a:pt x="85" y="167"/>
                        </a:cubicBezTo>
                        <a:cubicBezTo>
                          <a:pt x="86" y="167"/>
                          <a:pt x="86" y="170"/>
                          <a:pt x="87" y="172"/>
                        </a:cubicBezTo>
                        <a:cubicBezTo>
                          <a:pt x="87" y="174"/>
                          <a:pt x="87" y="177"/>
                          <a:pt x="87" y="178"/>
                        </a:cubicBezTo>
                        <a:cubicBezTo>
                          <a:pt x="87" y="179"/>
                          <a:pt x="87" y="181"/>
                          <a:pt x="87" y="182"/>
                        </a:cubicBezTo>
                        <a:cubicBezTo>
                          <a:pt x="87" y="184"/>
                          <a:pt x="87" y="185"/>
                          <a:pt x="88" y="186"/>
                        </a:cubicBezTo>
                        <a:cubicBezTo>
                          <a:pt x="89" y="187"/>
                          <a:pt x="89" y="188"/>
                          <a:pt x="88" y="188"/>
                        </a:cubicBezTo>
                        <a:cubicBezTo>
                          <a:pt x="86" y="189"/>
                          <a:pt x="85" y="188"/>
                          <a:pt x="84" y="187"/>
                        </a:cubicBezTo>
                        <a:cubicBezTo>
                          <a:pt x="83" y="187"/>
                          <a:pt x="83" y="185"/>
                          <a:pt x="83" y="184"/>
                        </a:cubicBezTo>
                        <a:cubicBezTo>
                          <a:pt x="84" y="182"/>
                          <a:pt x="84" y="179"/>
                          <a:pt x="83" y="179"/>
                        </a:cubicBezTo>
                        <a:cubicBezTo>
                          <a:pt x="83" y="177"/>
                          <a:pt x="82" y="175"/>
                          <a:pt x="82" y="173"/>
                        </a:cubicBezTo>
                        <a:cubicBezTo>
                          <a:pt x="82" y="173"/>
                          <a:pt x="81" y="172"/>
                          <a:pt x="80" y="172"/>
                        </a:cubicBezTo>
                        <a:cubicBezTo>
                          <a:pt x="79" y="172"/>
                          <a:pt x="79" y="173"/>
                          <a:pt x="78" y="174"/>
                        </a:cubicBezTo>
                        <a:cubicBezTo>
                          <a:pt x="78" y="176"/>
                          <a:pt x="78" y="179"/>
                          <a:pt x="78" y="181"/>
                        </a:cubicBezTo>
                        <a:cubicBezTo>
                          <a:pt x="78" y="183"/>
                          <a:pt x="78" y="187"/>
                          <a:pt x="79" y="190"/>
                        </a:cubicBezTo>
                        <a:cubicBezTo>
                          <a:pt x="80" y="192"/>
                          <a:pt x="81" y="195"/>
                          <a:pt x="81" y="197"/>
                        </a:cubicBezTo>
                        <a:cubicBezTo>
                          <a:pt x="82" y="199"/>
                          <a:pt x="83" y="201"/>
                          <a:pt x="84" y="203"/>
                        </a:cubicBezTo>
                        <a:cubicBezTo>
                          <a:pt x="84" y="205"/>
                          <a:pt x="86" y="206"/>
                          <a:pt x="88" y="206"/>
                        </a:cubicBezTo>
                        <a:cubicBezTo>
                          <a:pt x="89" y="207"/>
                          <a:pt x="90" y="208"/>
                          <a:pt x="89" y="209"/>
                        </a:cubicBezTo>
                        <a:cubicBezTo>
                          <a:pt x="88" y="211"/>
                          <a:pt x="88" y="213"/>
                          <a:pt x="90" y="215"/>
                        </a:cubicBezTo>
                        <a:cubicBezTo>
                          <a:pt x="91" y="216"/>
                          <a:pt x="92" y="218"/>
                          <a:pt x="95" y="218"/>
                        </a:cubicBezTo>
                        <a:cubicBezTo>
                          <a:pt x="97" y="218"/>
                          <a:pt x="97" y="220"/>
                          <a:pt x="95" y="221"/>
                        </a:cubicBezTo>
                        <a:cubicBezTo>
                          <a:pt x="93" y="221"/>
                          <a:pt x="93" y="224"/>
                          <a:pt x="94" y="226"/>
                        </a:cubicBezTo>
                        <a:cubicBezTo>
                          <a:pt x="95" y="228"/>
                          <a:pt x="97" y="230"/>
                          <a:pt x="98" y="231"/>
                        </a:cubicBezTo>
                        <a:cubicBezTo>
                          <a:pt x="99" y="231"/>
                          <a:pt x="102" y="233"/>
                          <a:pt x="103" y="236"/>
                        </a:cubicBezTo>
                        <a:cubicBezTo>
                          <a:pt x="105" y="238"/>
                          <a:pt x="108" y="241"/>
                          <a:pt x="110" y="244"/>
                        </a:cubicBezTo>
                        <a:cubicBezTo>
                          <a:pt x="111" y="246"/>
                          <a:pt x="114" y="250"/>
                          <a:pt x="115" y="251"/>
                        </a:cubicBezTo>
                        <a:cubicBezTo>
                          <a:pt x="117" y="254"/>
                          <a:pt x="120" y="256"/>
                          <a:pt x="121" y="258"/>
                        </a:cubicBezTo>
                        <a:cubicBezTo>
                          <a:pt x="123" y="259"/>
                          <a:pt x="124" y="260"/>
                          <a:pt x="126" y="261"/>
                        </a:cubicBezTo>
                        <a:cubicBezTo>
                          <a:pt x="126" y="261"/>
                          <a:pt x="127" y="260"/>
                          <a:pt x="128" y="259"/>
                        </a:cubicBezTo>
                        <a:cubicBezTo>
                          <a:pt x="129" y="258"/>
                          <a:pt x="130" y="255"/>
                          <a:pt x="132" y="253"/>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7" name="Freeform 21"/>
                  <p:cNvSpPr>
                    <a:spLocks/>
                  </p:cNvSpPr>
                  <p:nvPr/>
                </p:nvSpPr>
                <p:spPr bwMode="auto">
                  <a:xfrm>
                    <a:off x="3903266" y="4421481"/>
                    <a:ext cx="15542" cy="15542"/>
                  </a:xfrm>
                  <a:custGeom>
                    <a:avLst/>
                    <a:gdLst/>
                    <a:ahLst/>
                    <a:cxnLst>
                      <a:cxn ang="0">
                        <a:pos x="7" y="4"/>
                      </a:cxn>
                      <a:cxn ang="0">
                        <a:pos x="7" y="0"/>
                      </a:cxn>
                      <a:cxn ang="0">
                        <a:pos x="3" y="0"/>
                      </a:cxn>
                      <a:cxn ang="0">
                        <a:pos x="0" y="0"/>
                      </a:cxn>
                      <a:cxn ang="0">
                        <a:pos x="2" y="5"/>
                      </a:cxn>
                      <a:cxn ang="0">
                        <a:pos x="3" y="7"/>
                      </a:cxn>
                      <a:cxn ang="0">
                        <a:pos x="7" y="6"/>
                      </a:cxn>
                      <a:cxn ang="0">
                        <a:pos x="7" y="4"/>
                      </a:cxn>
                      <a:cxn ang="0">
                        <a:pos x="7" y="4"/>
                      </a:cxn>
                    </a:cxnLst>
                    <a:rect l="0" t="0" r="r" b="b"/>
                    <a:pathLst>
                      <a:path w="7" h="7">
                        <a:moveTo>
                          <a:pt x="7" y="4"/>
                        </a:moveTo>
                        <a:cubicBezTo>
                          <a:pt x="7" y="0"/>
                          <a:pt x="7" y="0"/>
                          <a:pt x="7" y="0"/>
                        </a:cubicBezTo>
                        <a:cubicBezTo>
                          <a:pt x="3" y="0"/>
                          <a:pt x="3" y="0"/>
                          <a:pt x="3" y="0"/>
                        </a:cubicBezTo>
                        <a:cubicBezTo>
                          <a:pt x="0" y="0"/>
                          <a:pt x="0" y="0"/>
                          <a:pt x="0" y="0"/>
                        </a:cubicBezTo>
                        <a:cubicBezTo>
                          <a:pt x="0" y="2"/>
                          <a:pt x="1" y="4"/>
                          <a:pt x="2" y="5"/>
                        </a:cubicBezTo>
                        <a:cubicBezTo>
                          <a:pt x="2" y="5"/>
                          <a:pt x="2" y="6"/>
                          <a:pt x="3" y="7"/>
                        </a:cubicBezTo>
                        <a:cubicBezTo>
                          <a:pt x="7" y="6"/>
                          <a:pt x="7" y="6"/>
                          <a:pt x="7" y="6"/>
                        </a:cubicBezTo>
                        <a:cubicBezTo>
                          <a:pt x="7" y="4"/>
                          <a:pt x="7" y="4"/>
                          <a:pt x="7" y="4"/>
                        </a:cubicBezTo>
                        <a:cubicBezTo>
                          <a:pt x="7" y="4"/>
                          <a:pt x="7" y="4"/>
                          <a:pt x="7" y="4"/>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8" name="Freeform 22"/>
                  <p:cNvSpPr>
                    <a:spLocks/>
                  </p:cNvSpPr>
                  <p:nvPr/>
                </p:nvSpPr>
                <p:spPr bwMode="auto">
                  <a:xfrm>
                    <a:off x="3584641" y="3092583"/>
                    <a:ext cx="1047188" cy="820849"/>
                  </a:xfrm>
                  <a:custGeom>
                    <a:avLst/>
                    <a:gdLst/>
                    <a:ahLst/>
                    <a:cxnLst>
                      <a:cxn ang="0">
                        <a:pos x="432" y="129"/>
                      </a:cxn>
                      <a:cxn ang="0">
                        <a:pos x="429" y="108"/>
                      </a:cxn>
                      <a:cxn ang="0">
                        <a:pos x="435" y="87"/>
                      </a:cxn>
                      <a:cxn ang="0">
                        <a:pos x="430" y="61"/>
                      </a:cxn>
                      <a:cxn ang="0">
                        <a:pos x="430" y="41"/>
                      </a:cxn>
                      <a:cxn ang="0">
                        <a:pos x="397" y="33"/>
                      </a:cxn>
                      <a:cxn ang="0">
                        <a:pos x="360" y="29"/>
                      </a:cxn>
                      <a:cxn ang="0">
                        <a:pos x="319" y="32"/>
                      </a:cxn>
                      <a:cxn ang="0">
                        <a:pos x="272" y="40"/>
                      </a:cxn>
                      <a:cxn ang="0">
                        <a:pos x="256" y="24"/>
                      </a:cxn>
                      <a:cxn ang="0">
                        <a:pos x="225" y="45"/>
                      </a:cxn>
                      <a:cxn ang="0">
                        <a:pos x="195" y="55"/>
                      </a:cxn>
                      <a:cxn ang="0">
                        <a:pos x="159" y="42"/>
                      </a:cxn>
                      <a:cxn ang="0">
                        <a:pos x="122" y="28"/>
                      </a:cxn>
                      <a:cxn ang="0">
                        <a:pos x="96" y="8"/>
                      </a:cxn>
                      <a:cxn ang="0">
                        <a:pos x="71" y="18"/>
                      </a:cxn>
                      <a:cxn ang="0">
                        <a:pos x="90" y="29"/>
                      </a:cxn>
                      <a:cxn ang="0">
                        <a:pos x="72" y="45"/>
                      </a:cxn>
                      <a:cxn ang="0">
                        <a:pos x="74" y="68"/>
                      </a:cxn>
                      <a:cxn ang="0">
                        <a:pos x="49" y="77"/>
                      </a:cxn>
                      <a:cxn ang="0">
                        <a:pos x="39" y="103"/>
                      </a:cxn>
                      <a:cxn ang="0">
                        <a:pos x="9" y="108"/>
                      </a:cxn>
                      <a:cxn ang="0">
                        <a:pos x="0" y="127"/>
                      </a:cxn>
                      <a:cxn ang="0">
                        <a:pos x="7" y="140"/>
                      </a:cxn>
                      <a:cxn ang="0">
                        <a:pos x="14" y="153"/>
                      </a:cxn>
                      <a:cxn ang="0">
                        <a:pos x="4" y="160"/>
                      </a:cxn>
                      <a:cxn ang="0">
                        <a:pos x="16" y="170"/>
                      </a:cxn>
                      <a:cxn ang="0">
                        <a:pos x="12" y="182"/>
                      </a:cxn>
                      <a:cxn ang="0">
                        <a:pos x="11" y="197"/>
                      </a:cxn>
                      <a:cxn ang="0">
                        <a:pos x="16" y="209"/>
                      </a:cxn>
                      <a:cxn ang="0">
                        <a:pos x="12" y="227"/>
                      </a:cxn>
                      <a:cxn ang="0">
                        <a:pos x="20" y="249"/>
                      </a:cxn>
                      <a:cxn ang="0">
                        <a:pos x="23" y="279"/>
                      </a:cxn>
                      <a:cxn ang="0">
                        <a:pos x="26" y="311"/>
                      </a:cxn>
                      <a:cxn ang="0">
                        <a:pos x="35" y="339"/>
                      </a:cxn>
                      <a:cxn ang="0">
                        <a:pos x="56" y="354"/>
                      </a:cxn>
                      <a:cxn ang="0">
                        <a:pos x="77" y="350"/>
                      </a:cxn>
                      <a:cxn ang="0">
                        <a:pos x="92" y="325"/>
                      </a:cxn>
                      <a:cxn ang="0">
                        <a:pos x="97" y="304"/>
                      </a:cxn>
                      <a:cxn ang="0">
                        <a:pos x="124" y="284"/>
                      </a:cxn>
                      <a:cxn ang="0">
                        <a:pos x="154" y="284"/>
                      </a:cxn>
                      <a:cxn ang="0">
                        <a:pos x="158" y="258"/>
                      </a:cxn>
                      <a:cxn ang="0">
                        <a:pos x="193" y="262"/>
                      </a:cxn>
                      <a:cxn ang="0">
                        <a:pos x="210" y="244"/>
                      </a:cxn>
                      <a:cxn ang="0">
                        <a:pos x="230" y="234"/>
                      </a:cxn>
                      <a:cxn ang="0">
                        <a:pos x="250" y="209"/>
                      </a:cxn>
                      <a:cxn ang="0">
                        <a:pos x="267" y="211"/>
                      </a:cxn>
                      <a:cxn ang="0">
                        <a:pos x="283" y="187"/>
                      </a:cxn>
                      <a:cxn ang="0">
                        <a:pos x="289" y="160"/>
                      </a:cxn>
                      <a:cxn ang="0">
                        <a:pos x="311" y="145"/>
                      </a:cxn>
                      <a:cxn ang="0">
                        <a:pos x="337" y="132"/>
                      </a:cxn>
                      <a:cxn ang="0">
                        <a:pos x="366" y="141"/>
                      </a:cxn>
                      <a:cxn ang="0">
                        <a:pos x="396" y="142"/>
                      </a:cxn>
                      <a:cxn ang="0">
                        <a:pos x="399" y="171"/>
                      </a:cxn>
                      <a:cxn ang="0">
                        <a:pos x="423" y="187"/>
                      </a:cxn>
                      <a:cxn ang="0">
                        <a:pos x="433" y="154"/>
                      </a:cxn>
                      <a:cxn ang="0">
                        <a:pos x="454" y="145"/>
                      </a:cxn>
                    </a:cxnLst>
                    <a:rect l="0" t="0" r="r" b="b"/>
                    <a:pathLst>
                      <a:path w="455" h="357">
                        <a:moveTo>
                          <a:pt x="454" y="145"/>
                        </a:moveTo>
                        <a:cubicBezTo>
                          <a:pt x="453" y="144"/>
                          <a:pt x="450" y="142"/>
                          <a:pt x="448" y="141"/>
                        </a:cubicBezTo>
                        <a:cubicBezTo>
                          <a:pt x="446" y="139"/>
                          <a:pt x="443" y="138"/>
                          <a:pt x="442" y="137"/>
                        </a:cubicBezTo>
                        <a:cubicBezTo>
                          <a:pt x="441" y="135"/>
                          <a:pt x="440" y="135"/>
                          <a:pt x="438" y="135"/>
                        </a:cubicBezTo>
                        <a:cubicBezTo>
                          <a:pt x="438" y="134"/>
                          <a:pt x="437" y="133"/>
                          <a:pt x="436" y="131"/>
                        </a:cubicBezTo>
                        <a:cubicBezTo>
                          <a:pt x="435" y="130"/>
                          <a:pt x="434" y="129"/>
                          <a:pt x="432" y="129"/>
                        </a:cubicBezTo>
                        <a:cubicBezTo>
                          <a:pt x="431" y="128"/>
                          <a:pt x="430" y="126"/>
                          <a:pt x="429" y="126"/>
                        </a:cubicBezTo>
                        <a:cubicBezTo>
                          <a:pt x="429" y="124"/>
                          <a:pt x="430" y="122"/>
                          <a:pt x="432" y="122"/>
                        </a:cubicBezTo>
                        <a:cubicBezTo>
                          <a:pt x="434" y="122"/>
                          <a:pt x="435" y="120"/>
                          <a:pt x="435" y="120"/>
                        </a:cubicBezTo>
                        <a:cubicBezTo>
                          <a:pt x="435" y="119"/>
                          <a:pt x="435" y="116"/>
                          <a:pt x="435" y="115"/>
                        </a:cubicBezTo>
                        <a:cubicBezTo>
                          <a:pt x="435" y="114"/>
                          <a:pt x="434" y="112"/>
                          <a:pt x="433" y="111"/>
                        </a:cubicBezTo>
                        <a:cubicBezTo>
                          <a:pt x="431" y="110"/>
                          <a:pt x="430" y="109"/>
                          <a:pt x="429" y="108"/>
                        </a:cubicBezTo>
                        <a:cubicBezTo>
                          <a:pt x="429" y="107"/>
                          <a:pt x="429" y="105"/>
                          <a:pt x="431" y="104"/>
                        </a:cubicBezTo>
                        <a:cubicBezTo>
                          <a:pt x="432" y="104"/>
                          <a:pt x="434" y="103"/>
                          <a:pt x="435" y="103"/>
                        </a:cubicBezTo>
                        <a:cubicBezTo>
                          <a:pt x="435" y="102"/>
                          <a:pt x="437" y="101"/>
                          <a:pt x="438" y="99"/>
                        </a:cubicBezTo>
                        <a:cubicBezTo>
                          <a:pt x="439" y="98"/>
                          <a:pt x="440" y="97"/>
                          <a:pt x="440" y="95"/>
                        </a:cubicBezTo>
                        <a:cubicBezTo>
                          <a:pt x="440" y="93"/>
                          <a:pt x="439" y="92"/>
                          <a:pt x="438" y="90"/>
                        </a:cubicBezTo>
                        <a:cubicBezTo>
                          <a:pt x="438" y="88"/>
                          <a:pt x="436" y="87"/>
                          <a:pt x="435" y="87"/>
                        </a:cubicBezTo>
                        <a:cubicBezTo>
                          <a:pt x="434" y="87"/>
                          <a:pt x="434" y="86"/>
                          <a:pt x="435" y="85"/>
                        </a:cubicBezTo>
                        <a:cubicBezTo>
                          <a:pt x="436" y="84"/>
                          <a:pt x="437" y="81"/>
                          <a:pt x="437" y="80"/>
                        </a:cubicBezTo>
                        <a:cubicBezTo>
                          <a:pt x="437" y="78"/>
                          <a:pt x="437" y="76"/>
                          <a:pt x="436" y="74"/>
                        </a:cubicBezTo>
                        <a:cubicBezTo>
                          <a:pt x="435" y="71"/>
                          <a:pt x="434" y="70"/>
                          <a:pt x="434" y="69"/>
                        </a:cubicBezTo>
                        <a:cubicBezTo>
                          <a:pt x="433" y="68"/>
                          <a:pt x="432" y="66"/>
                          <a:pt x="431" y="65"/>
                        </a:cubicBezTo>
                        <a:cubicBezTo>
                          <a:pt x="431" y="64"/>
                          <a:pt x="430" y="61"/>
                          <a:pt x="430" y="61"/>
                        </a:cubicBezTo>
                        <a:cubicBezTo>
                          <a:pt x="429" y="59"/>
                          <a:pt x="430" y="57"/>
                          <a:pt x="430" y="56"/>
                        </a:cubicBezTo>
                        <a:cubicBezTo>
                          <a:pt x="430" y="55"/>
                          <a:pt x="433" y="54"/>
                          <a:pt x="435" y="52"/>
                        </a:cubicBezTo>
                        <a:cubicBezTo>
                          <a:pt x="438" y="51"/>
                          <a:pt x="440" y="49"/>
                          <a:pt x="440" y="48"/>
                        </a:cubicBezTo>
                        <a:cubicBezTo>
                          <a:pt x="441" y="48"/>
                          <a:pt x="442" y="48"/>
                          <a:pt x="441" y="46"/>
                        </a:cubicBezTo>
                        <a:cubicBezTo>
                          <a:pt x="441" y="45"/>
                          <a:pt x="438" y="43"/>
                          <a:pt x="437" y="43"/>
                        </a:cubicBezTo>
                        <a:cubicBezTo>
                          <a:pt x="435" y="43"/>
                          <a:pt x="432" y="42"/>
                          <a:pt x="430" y="41"/>
                        </a:cubicBezTo>
                        <a:cubicBezTo>
                          <a:pt x="428" y="41"/>
                          <a:pt x="428" y="40"/>
                          <a:pt x="427" y="39"/>
                        </a:cubicBezTo>
                        <a:cubicBezTo>
                          <a:pt x="427" y="37"/>
                          <a:pt x="425" y="35"/>
                          <a:pt x="424" y="35"/>
                        </a:cubicBezTo>
                        <a:cubicBezTo>
                          <a:pt x="422" y="33"/>
                          <a:pt x="420" y="32"/>
                          <a:pt x="419" y="31"/>
                        </a:cubicBezTo>
                        <a:cubicBezTo>
                          <a:pt x="417" y="30"/>
                          <a:pt x="413" y="30"/>
                          <a:pt x="411" y="31"/>
                        </a:cubicBezTo>
                        <a:cubicBezTo>
                          <a:pt x="410" y="31"/>
                          <a:pt x="406" y="32"/>
                          <a:pt x="403" y="32"/>
                        </a:cubicBezTo>
                        <a:cubicBezTo>
                          <a:pt x="402" y="33"/>
                          <a:pt x="398" y="33"/>
                          <a:pt x="397" y="33"/>
                        </a:cubicBezTo>
                        <a:cubicBezTo>
                          <a:pt x="396" y="32"/>
                          <a:pt x="394" y="31"/>
                          <a:pt x="392" y="31"/>
                        </a:cubicBezTo>
                        <a:cubicBezTo>
                          <a:pt x="390" y="31"/>
                          <a:pt x="387" y="32"/>
                          <a:pt x="386" y="33"/>
                        </a:cubicBezTo>
                        <a:cubicBezTo>
                          <a:pt x="384" y="34"/>
                          <a:pt x="381" y="33"/>
                          <a:pt x="379" y="31"/>
                        </a:cubicBezTo>
                        <a:cubicBezTo>
                          <a:pt x="378" y="29"/>
                          <a:pt x="376" y="27"/>
                          <a:pt x="375" y="26"/>
                        </a:cubicBezTo>
                        <a:cubicBezTo>
                          <a:pt x="373" y="27"/>
                          <a:pt x="370" y="27"/>
                          <a:pt x="368" y="27"/>
                        </a:cubicBezTo>
                        <a:cubicBezTo>
                          <a:pt x="367" y="28"/>
                          <a:pt x="363" y="28"/>
                          <a:pt x="360" y="29"/>
                        </a:cubicBezTo>
                        <a:cubicBezTo>
                          <a:pt x="358" y="30"/>
                          <a:pt x="354" y="31"/>
                          <a:pt x="352" y="31"/>
                        </a:cubicBezTo>
                        <a:cubicBezTo>
                          <a:pt x="350" y="31"/>
                          <a:pt x="348" y="32"/>
                          <a:pt x="348" y="33"/>
                        </a:cubicBezTo>
                        <a:cubicBezTo>
                          <a:pt x="348" y="34"/>
                          <a:pt x="346" y="36"/>
                          <a:pt x="345" y="36"/>
                        </a:cubicBezTo>
                        <a:cubicBezTo>
                          <a:pt x="344" y="37"/>
                          <a:pt x="340" y="37"/>
                          <a:pt x="336" y="37"/>
                        </a:cubicBezTo>
                        <a:cubicBezTo>
                          <a:pt x="334" y="38"/>
                          <a:pt x="329" y="37"/>
                          <a:pt x="327" y="36"/>
                        </a:cubicBezTo>
                        <a:cubicBezTo>
                          <a:pt x="325" y="35"/>
                          <a:pt x="321" y="34"/>
                          <a:pt x="319" y="32"/>
                        </a:cubicBezTo>
                        <a:cubicBezTo>
                          <a:pt x="318" y="30"/>
                          <a:pt x="313" y="31"/>
                          <a:pt x="311" y="32"/>
                        </a:cubicBezTo>
                        <a:cubicBezTo>
                          <a:pt x="309" y="33"/>
                          <a:pt x="305" y="36"/>
                          <a:pt x="303" y="38"/>
                        </a:cubicBezTo>
                        <a:cubicBezTo>
                          <a:pt x="302" y="38"/>
                          <a:pt x="298" y="40"/>
                          <a:pt x="295" y="41"/>
                        </a:cubicBezTo>
                        <a:cubicBezTo>
                          <a:pt x="293" y="41"/>
                          <a:pt x="289" y="41"/>
                          <a:pt x="287" y="41"/>
                        </a:cubicBezTo>
                        <a:cubicBezTo>
                          <a:pt x="286" y="41"/>
                          <a:pt x="282" y="41"/>
                          <a:pt x="279" y="42"/>
                        </a:cubicBezTo>
                        <a:cubicBezTo>
                          <a:pt x="277" y="42"/>
                          <a:pt x="274" y="42"/>
                          <a:pt x="272" y="40"/>
                        </a:cubicBezTo>
                        <a:cubicBezTo>
                          <a:pt x="270" y="39"/>
                          <a:pt x="269" y="38"/>
                          <a:pt x="270" y="37"/>
                        </a:cubicBezTo>
                        <a:cubicBezTo>
                          <a:pt x="271" y="36"/>
                          <a:pt x="273" y="33"/>
                          <a:pt x="273" y="32"/>
                        </a:cubicBezTo>
                        <a:cubicBezTo>
                          <a:pt x="273" y="30"/>
                          <a:pt x="272" y="27"/>
                          <a:pt x="272" y="26"/>
                        </a:cubicBezTo>
                        <a:cubicBezTo>
                          <a:pt x="272" y="25"/>
                          <a:pt x="270" y="23"/>
                          <a:pt x="268" y="22"/>
                        </a:cubicBezTo>
                        <a:cubicBezTo>
                          <a:pt x="267" y="22"/>
                          <a:pt x="264" y="22"/>
                          <a:pt x="262" y="23"/>
                        </a:cubicBezTo>
                        <a:cubicBezTo>
                          <a:pt x="260" y="23"/>
                          <a:pt x="258" y="24"/>
                          <a:pt x="256" y="24"/>
                        </a:cubicBezTo>
                        <a:cubicBezTo>
                          <a:pt x="254" y="24"/>
                          <a:pt x="250" y="25"/>
                          <a:pt x="248" y="26"/>
                        </a:cubicBezTo>
                        <a:cubicBezTo>
                          <a:pt x="245" y="27"/>
                          <a:pt x="240" y="29"/>
                          <a:pt x="237" y="30"/>
                        </a:cubicBezTo>
                        <a:cubicBezTo>
                          <a:pt x="234" y="30"/>
                          <a:pt x="232" y="32"/>
                          <a:pt x="232" y="33"/>
                        </a:cubicBezTo>
                        <a:cubicBezTo>
                          <a:pt x="231" y="34"/>
                          <a:pt x="231" y="37"/>
                          <a:pt x="230" y="39"/>
                        </a:cubicBezTo>
                        <a:cubicBezTo>
                          <a:pt x="229" y="40"/>
                          <a:pt x="227" y="42"/>
                          <a:pt x="227" y="42"/>
                        </a:cubicBezTo>
                        <a:cubicBezTo>
                          <a:pt x="226" y="42"/>
                          <a:pt x="225" y="43"/>
                          <a:pt x="225" y="45"/>
                        </a:cubicBezTo>
                        <a:cubicBezTo>
                          <a:pt x="225" y="46"/>
                          <a:pt x="225" y="49"/>
                          <a:pt x="224" y="50"/>
                        </a:cubicBezTo>
                        <a:cubicBezTo>
                          <a:pt x="224" y="52"/>
                          <a:pt x="222" y="53"/>
                          <a:pt x="220" y="52"/>
                        </a:cubicBezTo>
                        <a:cubicBezTo>
                          <a:pt x="219" y="52"/>
                          <a:pt x="215" y="53"/>
                          <a:pt x="211" y="56"/>
                        </a:cubicBezTo>
                        <a:cubicBezTo>
                          <a:pt x="209" y="58"/>
                          <a:pt x="205" y="59"/>
                          <a:pt x="203" y="59"/>
                        </a:cubicBezTo>
                        <a:cubicBezTo>
                          <a:pt x="203" y="59"/>
                          <a:pt x="200" y="58"/>
                          <a:pt x="199" y="58"/>
                        </a:cubicBezTo>
                        <a:cubicBezTo>
                          <a:pt x="197" y="57"/>
                          <a:pt x="195" y="55"/>
                          <a:pt x="195" y="55"/>
                        </a:cubicBezTo>
                        <a:cubicBezTo>
                          <a:pt x="195" y="54"/>
                          <a:pt x="195" y="51"/>
                          <a:pt x="195" y="50"/>
                        </a:cubicBezTo>
                        <a:cubicBezTo>
                          <a:pt x="195" y="49"/>
                          <a:pt x="193" y="45"/>
                          <a:pt x="193" y="44"/>
                        </a:cubicBezTo>
                        <a:cubicBezTo>
                          <a:pt x="192" y="42"/>
                          <a:pt x="189" y="41"/>
                          <a:pt x="187" y="41"/>
                        </a:cubicBezTo>
                        <a:cubicBezTo>
                          <a:pt x="185" y="41"/>
                          <a:pt x="181" y="41"/>
                          <a:pt x="179" y="41"/>
                        </a:cubicBezTo>
                        <a:cubicBezTo>
                          <a:pt x="176" y="42"/>
                          <a:pt x="172" y="42"/>
                          <a:pt x="169" y="42"/>
                        </a:cubicBezTo>
                        <a:cubicBezTo>
                          <a:pt x="167" y="42"/>
                          <a:pt x="161" y="42"/>
                          <a:pt x="159" y="42"/>
                        </a:cubicBezTo>
                        <a:cubicBezTo>
                          <a:pt x="155" y="42"/>
                          <a:pt x="152" y="41"/>
                          <a:pt x="151" y="40"/>
                        </a:cubicBezTo>
                        <a:cubicBezTo>
                          <a:pt x="151" y="41"/>
                          <a:pt x="149" y="40"/>
                          <a:pt x="146" y="40"/>
                        </a:cubicBezTo>
                        <a:cubicBezTo>
                          <a:pt x="144" y="40"/>
                          <a:pt x="142" y="38"/>
                          <a:pt x="140" y="36"/>
                        </a:cubicBezTo>
                        <a:cubicBezTo>
                          <a:pt x="138" y="34"/>
                          <a:pt x="135" y="32"/>
                          <a:pt x="134" y="31"/>
                        </a:cubicBezTo>
                        <a:cubicBezTo>
                          <a:pt x="133" y="29"/>
                          <a:pt x="130" y="28"/>
                          <a:pt x="128" y="28"/>
                        </a:cubicBezTo>
                        <a:cubicBezTo>
                          <a:pt x="127" y="28"/>
                          <a:pt x="124" y="29"/>
                          <a:pt x="122" y="28"/>
                        </a:cubicBezTo>
                        <a:cubicBezTo>
                          <a:pt x="119" y="27"/>
                          <a:pt x="116" y="25"/>
                          <a:pt x="113" y="24"/>
                        </a:cubicBezTo>
                        <a:cubicBezTo>
                          <a:pt x="110" y="22"/>
                          <a:pt x="107" y="20"/>
                          <a:pt x="107" y="19"/>
                        </a:cubicBezTo>
                        <a:cubicBezTo>
                          <a:pt x="107" y="18"/>
                          <a:pt x="107" y="15"/>
                          <a:pt x="107" y="12"/>
                        </a:cubicBezTo>
                        <a:cubicBezTo>
                          <a:pt x="106" y="10"/>
                          <a:pt x="106" y="7"/>
                          <a:pt x="105" y="7"/>
                        </a:cubicBezTo>
                        <a:cubicBezTo>
                          <a:pt x="104" y="6"/>
                          <a:pt x="101" y="7"/>
                          <a:pt x="99" y="8"/>
                        </a:cubicBezTo>
                        <a:cubicBezTo>
                          <a:pt x="98" y="9"/>
                          <a:pt x="96" y="9"/>
                          <a:pt x="96" y="8"/>
                        </a:cubicBezTo>
                        <a:cubicBezTo>
                          <a:pt x="95" y="7"/>
                          <a:pt x="93" y="5"/>
                          <a:pt x="92" y="3"/>
                        </a:cubicBezTo>
                        <a:cubicBezTo>
                          <a:pt x="90" y="1"/>
                          <a:pt x="89" y="0"/>
                          <a:pt x="89" y="0"/>
                        </a:cubicBezTo>
                        <a:cubicBezTo>
                          <a:pt x="89" y="0"/>
                          <a:pt x="87" y="2"/>
                          <a:pt x="85" y="6"/>
                        </a:cubicBezTo>
                        <a:cubicBezTo>
                          <a:pt x="82" y="8"/>
                          <a:pt x="78" y="12"/>
                          <a:pt x="76" y="12"/>
                        </a:cubicBezTo>
                        <a:cubicBezTo>
                          <a:pt x="74" y="13"/>
                          <a:pt x="72" y="13"/>
                          <a:pt x="72" y="14"/>
                        </a:cubicBezTo>
                        <a:cubicBezTo>
                          <a:pt x="71" y="14"/>
                          <a:pt x="70" y="16"/>
                          <a:pt x="71" y="18"/>
                        </a:cubicBezTo>
                        <a:cubicBezTo>
                          <a:pt x="71" y="20"/>
                          <a:pt x="71" y="22"/>
                          <a:pt x="72" y="24"/>
                        </a:cubicBezTo>
                        <a:cubicBezTo>
                          <a:pt x="72" y="25"/>
                          <a:pt x="71" y="26"/>
                          <a:pt x="70" y="26"/>
                        </a:cubicBezTo>
                        <a:cubicBezTo>
                          <a:pt x="69" y="25"/>
                          <a:pt x="68" y="27"/>
                          <a:pt x="69" y="28"/>
                        </a:cubicBezTo>
                        <a:cubicBezTo>
                          <a:pt x="70" y="30"/>
                          <a:pt x="72" y="31"/>
                          <a:pt x="74" y="31"/>
                        </a:cubicBezTo>
                        <a:cubicBezTo>
                          <a:pt x="77" y="31"/>
                          <a:pt x="80" y="30"/>
                          <a:pt x="82" y="30"/>
                        </a:cubicBezTo>
                        <a:cubicBezTo>
                          <a:pt x="83" y="29"/>
                          <a:pt x="87" y="29"/>
                          <a:pt x="90" y="29"/>
                        </a:cubicBezTo>
                        <a:cubicBezTo>
                          <a:pt x="91" y="28"/>
                          <a:pt x="94" y="29"/>
                          <a:pt x="94" y="31"/>
                        </a:cubicBezTo>
                        <a:cubicBezTo>
                          <a:pt x="94" y="33"/>
                          <a:pt x="92" y="34"/>
                          <a:pt x="91" y="34"/>
                        </a:cubicBezTo>
                        <a:cubicBezTo>
                          <a:pt x="88" y="34"/>
                          <a:pt x="85" y="35"/>
                          <a:pt x="84" y="35"/>
                        </a:cubicBezTo>
                        <a:cubicBezTo>
                          <a:pt x="83" y="35"/>
                          <a:pt x="81" y="36"/>
                          <a:pt x="79" y="36"/>
                        </a:cubicBezTo>
                        <a:cubicBezTo>
                          <a:pt x="77" y="38"/>
                          <a:pt x="75" y="40"/>
                          <a:pt x="75" y="42"/>
                        </a:cubicBezTo>
                        <a:cubicBezTo>
                          <a:pt x="74" y="42"/>
                          <a:pt x="73" y="44"/>
                          <a:pt x="72" y="45"/>
                        </a:cubicBezTo>
                        <a:cubicBezTo>
                          <a:pt x="71" y="45"/>
                          <a:pt x="69" y="47"/>
                          <a:pt x="67" y="47"/>
                        </a:cubicBezTo>
                        <a:cubicBezTo>
                          <a:pt x="67" y="48"/>
                          <a:pt x="63" y="49"/>
                          <a:pt x="61" y="49"/>
                        </a:cubicBezTo>
                        <a:cubicBezTo>
                          <a:pt x="59" y="50"/>
                          <a:pt x="58" y="50"/>
                          <a:pt x="59" y="51"/>
                        </a:cubicBezTo>
                        <a:cubicBezTo>
                          <a:pt x="61" y="53"/>
                          <a:pt x="64" y="55"/>
                          <a:pt x="66" y="57"/>
                        </a:cubicBezTo>
                        <a:cubicBezTo>
                          <a:pt x="68" y="59"/>
                          <a:pt x="70" y="61"/>
                          <a:pt x="71" y="63"/>
                        </a:cubicBezTo>
                        <a:cubicBezTo>
                          <a:pt x="73" y="64"/>
                          <a:pt x="74" y="66"/>
                          <a:pt x="74" y="68"/>
                        </a:cubicBezTo>
                        <a:cubicBezTo>
                          <a:pt x="75" y="69"/>
                          <a:pt x="74" y="71"/>
                          <a:pt x="73" y="73"/>
                        </a:cubicBezTo>
                        <a:cubicBezTo>
                          <a:pt x="71" y="74"/>
                          <a:pt x="70" y="75"/>
                          <a:pt x="69" y="77"/>
                        </a:cubicBezTo>
                        <a:cubicBezTo>
                          <a:pt x="68" y="79"/>
                          <a:pt x="65" y="81"/>
                          <a:pt x="63" y="82"/>
                        </a:cubicBezTo>
                        <a:cubicBezTo>
                          <a:pt x="61" y="82"/>
                          <a:pt x="58" y="83"/>
                          <a:pt x="56" y="83"/>
                        </a:cubicBezTo>
                        <a:cubicBezTo>
                          <a:pt x="55" y="82"/>
                          <a:pt x="53" y="80"/>
                          <a:pt x="52" y="79"/>
                        </a:cubicBezTo>
                        <a:cubicBezTo>
                          <a:pt x="52" y="78"/>
                          <a:pt x="50" y="77"/>
                          <a:pt x="49" y="77"/>
                        </a:cubicBezTo>
                        <a:cubicBezTo>
                          <a:pt x="48" y="76"/>
                          <a:pt x="47" y="77"/>
                          <a:pt x="46" y="78"/>
                        </a:cubicBezTo>
                        <a:cubicBezTo>
                          <a:pt x="46" y="79"/>
                          <a:pt x="46" y="81"/>
                          <a:pt x="47" y="83"/>
                        </a:cubicBezTo>
                        <a:cubicBezTo>
                          <a:pt x="47" y="84"/>
                          <a:pt x="46" y="87"/>
                          <a:pt x="45" y="89"/>
                        </a:cubicBezTo>
                        <a:cubicBezTo>
                          <a:pt x="43" y="90"/>
                          <a:pt x="42" y="93"/>
                          <a:pt x="42" y="96"/>
                        </a:cubicBezTo>
                        <a:cubicBezTo>
                          <a:pt x="42" y="98"/>
                          <a:pt x="41" y="101"/>
                          <a:pt x="40" y="102"/>
                        </a:cubicBezTo>
                        <a:cubicBezTo>
                          <a:pt x="39" y="102"/>
                          <a:pt x="39" y="103"/>
                          <a:pt x="39" y="103"/>
                        </a:cubicBezTo>
                        <a:cubicBezTo>
                          <a:pt x="39" y="103"/>
                          <a:pt x="38" y="104"/>
                          <a:pt x="36" y="105"/>
                        </a:cubicBezTo>
                        <a:cubicBezTo>
                          <a:pt x="34" y="106"/>
                          <a:pt x="31" y="108"/>
                          <a:pt x="31" y="109"/>
                        </a:cubicBezTo>
                        <a:cubicBezTo>
                          <a:pt x="30" y="111"/>
                          <a:pt x="28" y="112"/>
                          <a:pt x="27" y="111"/>
                        </a:cubicBezTo>
                        <a:cubicBezTo>
                          <a:pt x="26" y="110"/>
                          <a:pt x="23" y="110"/>
                          <a:pt x="22" y="109"/>
                        </a:cubicBezTo>
                        <a:cubicBezTo>
                          <a:pt x="20" y="109"/>
                          <a:pt x="18" y="104"/>
                          <a:pt x="16" y="104"/>
                        </a:cubicBezTo>
                        <a:cubicBezTo>
                          <a:pt x="14" y="104"/>
                          <a:pt x="11" y="108"/>
                          <a:pt x="9" y="108"/>
                        </a:cubicBezTo>
                        <a:cubicBezTo>
                          <a:pt x="6" y="108"/>
                          <a:pt x="6" y="108"/>
                          <a:pt x="6" y="108"/>
                        </a:cubicBezTo>
                        <a:cubicBezTo>
                          <a:pt x="5" y="110"/>
                          <a:pt x="4" y="113"/>
                          <a:pt x="4" y="113"/>
                        </a:cubicBezTo>
                        <a:cubicBezTo>
                          <a:pt x="3" y="115"/>
                          <a:pt x="2" y="116"/>
                          <a:pt x="1" y="117"/>
                        </a:cubicBezTo>
                        <a:cubicBezTo>
                          <a:pt x="1" y="118"/>
                          <a:pt x="0" y="119"/>
                          <a:pt x="0" y="120"/>
                        </a:cubicBezTo>
                        <a:cubicBezTo>
                          <a:pt x="0" y="122"/>
                          <a:pt x="0" y="124"/>
                          <a:pt x="0" y="124"/>
                        </a:cubicBezTo>
                        <a:cubicBezTo>
                          <a:pt x="0" y="124"/>
                          <a:pt x="0" y="126"/>
                          <a:pt x="0" y="127"/>
                        </a:cubicBezTo>
                        <a:cubicBezTo>
                          <a:pt x="1" y="128"/>
                          <a:pt x="2" y="129"/>
                          <a:pt x="2" y="129"/>
                        </a:cubicBezTo>
                        <a:cubicBezTo>
                          <a:pt x="3" y="129"/>
                          <a:pt x="3" y="129"/>
                          <a:pt x="2" y="130"/>
                        </a:cubicBezTo>
                        <a:cubicBezTo>
                          <a:pt x="2" y="131"/>
                          <a:pt x="1" y="132"/>
                          <a:pt x="2" y="134"/>
                        </a:cubicBezTo>
                        <a:cubicBezTo>
                          <a:pt x="3" y="135"/>
                          <a:pt x="3" y="136"/>
                          <a:pt x="3" y="137"/>
                        </a:cubicBezTo>
                        <a:cubicBezTo>
                          <a:pt x="3" y="139"/>
                          <a:pt x="4" y="140"/>
                          <a:pt x="4" y="140"/>
                        </a:cubicBezTo>
                        <a:cubicBezTo>
                          <a:pt x="5" y="140"/>
                          <a:pt x="6" y="140"/>
                          <a:pt x="7" y="140"/>
                        </a:cubicBezTo>
                        <a:cubicBezTo>
                          <a:pt x="8" y="140"/>
                          <a:pt x="8" y="140"/>
                          <a:pt x="6" y="141"/>
                        </a:cubicBezTo>
                        <a:cubicBezTo>
                          <a:pt x="4" y="142"/>
                          <a:pt x="3" y="143"/>
                          <a:pt x="3" y="144"/>
                        </a:cubicBezTo>
                        <a:cubicBezTo>
                          <a:pt x="3" y="145"/>
                          <a:pt x="3" y="146"/>
                          <a:pt x="3" y="147"/>
                        </a:cubicBezTo>
                        <a:cubicBezTo>
                          <a:pt x="4" y="148"/>
                          <a:pt x="5" y="149"/>
                          <a:pt x="6" y="150"/>
                        </a:cubicBezTo>
                        <a:cubicBezTo>
                          <a:pt x="7" y="150"/>
                          <a:pt x="9" y="150"/>
                          <a:pt x="10" y="150"/>
                        </a:cubicBezTo>
                        <a:cubicBezTo>
                          <a:pt x="11" y="151"/>
                          <a:pt x="13" y="152"/>
                          <a:pt x="14" y="153"/>
                        </a:cubicBezTo>
                        <a:cubicBezTo>
                          <a:pt x="14" y="154"/>
                          <a:pt x="16" y="154"/>
                          <a:pt x="17" y="156"/>
                        </a:cubicBezTo>
                        <a:cubicBezTo>
                          <a:pt x="18" y="157"/>
                          <a:pt x="18" y="157"/>
                          <a:pt x="16" y="155"/>
                        </a:cubicBezTo>
                        <a:cubicBezTo>
                          <a:pt x="14" y="155"/>
                          <a:pt x="11" y="153"/>
                          <a:pt x="11" y="153"/>
                        </a:cubicBezTo>
                        <a:cubicBezTo>
                          <a:pt x="9" y="153"/>
                          <a:pt x="7" y="153"/>
                          <a:pt x="6" y="153"/>
                        </a:cubicBezTo>
                        <a:cubicBezTo>
                          <a:pt x="5" y="153"/>
                          <a:pt x="4" y="154"/>
                          <a:pt x="4" y="156"/>
                        </a:cubicBezTo>
                        <a:cubicBezTo>
                          <a:pt x="4" y="156"/>
                          <a:pt x="4" y="159"/>
                          <a:pt x="4" y="160"/>
                        </a:cubicBezTo>
                        <a:cubicBezTo>
                          <a:pt x="4" y="161"/>
                          <a:pt x="4" y="162"/>
                          <a:pt x="4" y="163"/>
                        </a:cubicBezTo>
                        <a:cubicBezTo>
                          <a:pt x="4" y="164"/>
                          <a:pt x="4" y="166"/>
                          <a:pt x="4" y="167"/>
                        </a:cubicBezTo>
                        <a:cubicBezTo>
                          <a:pt x="4" y="168"/>
                          <a:pt x="4" y="170"/>
                          <a:pt x="4" y="171"/>
                        </a:cubicBezTo>
                        <a:cubicBezTo>
                          <a:pt x="4" y="172"/>
                          <a:pt x="5" y="172"/>
                          <a:pt x="7" y="171"/>
                        </a:cubicBezTo>
                        <a:cubicBezTo>
                          <a:pt x="8" y="170"/>
                          <a:pt x="11" y="169"/>
                          <a:pt x="12" y="169"/>
                        </a:cubicBezTo>
                        <a:cubicBezTo>
                          <a:pt x="14" y="169"/>
                          <a:pt x="16" y="170"/>
                          <a:pt x="16" y="170"/>
                        </a:cubicBezTo>
                        <a:cubicBezTo>
                          <a:pt x="16" y="171"/>
                          <a:pt x="15" y="173"/>
                          <a:pt x="13" y="173"/>
                        </a:cubicBezTo>
                        <a:cubicBezTo>
                          <a:pt x="13" y="173"/>
                          <a:pt x="12" y="174"/>
                          <a:pt x="11" y="175"/>
                        </a:cubicBezTo>
                        <a:cubicBezTo>
                          <a:pt x="11" y="175"/>
                          <a:pt x="11" y="176"/>
                          <a:pt x="12" y="177"/>
                        </a:cubicBezTo>
                        <a:cubicBezTo>
                          <a:pt x="12" y="177"/>
                          <a:pt x="13" y="177"/>
                          <a:pt x="13" y="178"/>
                        </a:cubicBezTo>
                        <a:cubicBezTo>
                          <a:pt x="13" y="179"/>
                          <a:pt x="13" y="181"/>
                          <a:pt x="14" y="182"/>
                        </a:cubicBezTo>
                        <a:cubicBezTo>
                          <a:pt x="14" y="183"/>
                          <a:pt x="13" y="183"/>
                          <a:pt x="12" y="182"/>
                        </a:cubicBezTo>
                        <a:cubicBezTo>
                          <a:pt x="12" y="182"/>
                          <a:pt x="11" y="181"/>
                          <a:pt x="10" y="181"/>
                        </a:cubicBezTo>
                        <a:cubicBezTo>
                          <a:pt x="9" y="181"/>
                          <a:pt x="8" y="181"/>
                          <a:pt x="8" y="182"/>
                        </a:cubicBezTo>
                        <a:cubicBezTo>
                          <a:pt x="7" y="183"/>
                          <a:pt x="7" y="184"/>
                          <a:pt x="6" y="185"/>
                        </a:cubicBezTo>
                        <a:cubicBezTo>
                          <a:pt x="6" y="187"/>
                          <a:pt x="6" y="188"/>
                          <a:pt x="6" y="189"/>
                        </a:cubicBezTo>
                        <a:cubicBezTo>
                          <a:pt x="6" y="191"/>
                          <a:pt x="7" y="193"/>
                          <a:pt x="8" y="193"/>
                        </a:cubicBezTo>
                        <a:cubicBezTo>
                          <a:pt x="9" y="194"/>
                          <a:pt x="10" y="196"/>
                          <a:pt x="11" y="197"/>
                        </a:cubicBezTo>
                        <a:cubicBezTo>
                          <a:pt x="11" y="197"/>
                          <a:pt x="11" y="198"/>
                          <a:pt x="10" y="198"/>
                        </a:cubicBezTo>
                        <a:cubicBezTo>
                          <a:pt x="8" y="198"/>
                          <a:pt x="7" y="199"/>
                          <a:pt x="7" y="200"/>
                        </a:cubicBezTo>
                        <a:cubicBezTo>
                          <a:pt x="7" y="202"/>
                          <a:pt x="7" y="204"/>
                          <a:pt x="7" y="204"/>
                        </a:cubicBezTo>
                        <a:cubicBezTo>
                          <a:pt x="7" y="204"/>
                          <a:pt x="9" y="205"/>
                          <a:pt x="10" y="206"/>
                        </a:cubicBezTo>
                        <a:cubicBezTo>
                          <a:pt x="10" y="207"/>
                          <a:pt x="12" y="208"/>
                          <a:pt x="13" y="208"/>
                        </a:cubicBezTo>
                        <a:cubicBezTo>
                          <a:pt x="13" y="208"/>
                          <a:pt x="15" y="209"/>
                          <a:pt x="16" y="209"/>
                        </a:cubicBezTo>
                        <a:cubicBezTo>
                          <a:pt x="16" y="210"/>
                          <a:pt x="17" y="212"/>
                          <a:pt x="16" y="213"/>
                        </a:cubicBezTo>
                        <a:cubicBezTo>
                          <a:pt x="15" y="214"/>
                          <a:pt x="14" y="214"/>
                          <a:pt x="12" y="213"/>
                        </a:cubicBezTo>
                        <a:cubicBezTo>
                          <a:pt x="11" y="212"/>
                          <a:pt x="10" y="212"/>
                          <a:pt x="10" y="214"/>
                        </a:cubicBezTo>
                        <a:cubicBezTo>
                          <a:pt x="10" y="215"/>
                          <a:pt x="10" y="218"/>
                          <a:pt x="11" y="220"/>
                        </a:cubicBezTo>
                        <a:cubicBezTo>
                          <a:pt x="11" y="221"/>
                          <a:pt x="12" y="223"/>
                          <a:pt x="12" y="224"/>
                        </a:cubicBezTo>
                        <a:cubicBezTo>
                          <a:pt x="12" y="225"/>
                          <a:pt x="12" y="226"/>
                          <a:pt x="12" y="227"/>
                        </a:cubicBezTo>
                        <a:cubicBezTo>
                          <a:pt x="12" y="228"/>
                          <a:pt x="13" y="230"/>
                          <a:pt x="14" y="231"/>
                        </a:cubicBezTo>
                        <a:cubicBezTo>
                          <a:pt x="15" y="233"/>
                          <a:pt x="16" y="235"/>
                          <a:pt x="16" y="237"/>
                        </a:cubicBezTo>
                        <a:cubicBezTo>
                          <a:pt x="17" y="239"/>
                          <a:pt x="17" y="241"/>
                          <a:pt x="17" y="242"/>
                        </a:cubicBezTo>
                        <a:cubicBezTo>
                          <a:pt x="17" y="244"/>
                          <a:pt x="17" y="246"/>
                          <a:pt x="17" y="246"/>
                        </a:cubicBezTo>
                        <a:cubicBezTo>
                          <a:pt x="18" y="246"/>
                          <a:pt x="19" y="247"/>
                          <a:pt x="19" y="247"/>
                        </a:cubicBezTo>
                        <a:cubicBezTo>
                          <a:pt x="20" y="248"/>
                          <a:pt x="20" y="249"/>
                          <a:pt x="20" y="249"/>
                        </a:cubicBezTo>
                        <a:cubicBezTo>
                          <a:pt x="19" y="250"/>
                          <a:pt x="19" y="251"/>
                          <a:pt x="19" y="253"/>
                        </a:cubicBezTo>
                        <a:cubicBezTo>
                          <a:pt x="20" y="254"/>
                          <a:pt x="20" y="257"/>
                          <a:pt x="19" y="257"/>
                        </a:cubicBezTo>
                        <a:cubicBezTo>
                          <a:pt x="19" y="257"/>
                          <a:pt x="20" y="259"/>
                          <a:pt x="21" y="260"/>
                        </a:cubicBezTo>
                        <a:cubicBezTo>
                          <a:pt x="21" y="261"/>
                          <a:pt x="22" y="263"/>
                          <a:pt x="22" y="264"/>
                        </a:cubicBezTo>
                        <a:cubicBezTo>
                          <a:pt x="22" y="266"/>
                          <a:pt x="22" y="269"/>
                          <a:pt x="22" y="272"/>
                        </a:cubicBezTo>
                        <a:cubicBezTo>
                          <a:pt x="23" y="275"/>
                          <a:pt x="23" y="278"/>
                          <a:pt x="23" y="279"/>
                        </a:cubicBezTo>
                        <a:cubicBezTo>
                          <a:pt x="23" y="280"/>
                          <a:pt x="23" y="283"/>
                          <a:pt x="23" y="286"/>
                        </a:cubicBezTo>
                        <a:cubicBezTo>
                          <a:pt x="24" y="288"/>
                          <a:pt x="24" y="292"/>
                          <a:pt x="24" y="294"/>
                        </a:cubicBezTo>
                        <a:cubicBezTo>
                          <a:pt x="25" y="296"/>
                          <a:pt x="25" y="299"/>
                          <a:pt x="25" y="301"/>
                        </a:cubicBezTo>
                        <a:cubicBezTo>
                          <a:pt x="26" y="303"/>
                          <a:pt x="26" y="304"/>
                          <a:pt x="26" y="305"/>
                        </a:cubicBezTo>
                        <a:cubicBezTo>
                          <a:pt x="26" y="306"/>
                          <a:pt x="26" y="307"/>
                          <a:pt x="26" y="307"/>
                        </a:cubicBezTo>
                        <a:cubicBezTo>
                          <a:pt x="25" y="307"/>
                          <a:pt x="25" y="310"/>
                          <a:pt x="26" y="311"/>
                        </a:cubicBezTo>
                        <a:cubicBezTo>
                          <a:pt x="26" y="314"/>
                          <a:pt x="27" y="318"/>
                          <a:pt x="28" y="320"/>
                        </a:cubicBezTo>
                        <a:cubicBezTo>
                          <a:pt x="28" y="322"/>
                          <a:pt x="29" y="325"/>
                          <a:pt x="30" y="326"/>
                        </a:cubicBezTo>
                        <a:cubicBezTo>
                          <a:pt x="30" y="328"/>
                          <a:pt x="31" y="329"/>
                          <a:pt x="32" y="328"/>
                        </a:cubicBezTo>
                        <a:cubicBezTo>
                          <a:pt x="33" y="328"/>
                          <a:pt x="33" y="328"/>
                          <a:pt x="32" y="330"/>
                        </a:cubicBezTo>
                        <a:cubicBezTo>
                          <a:pt x="31" y="331"/>
                          <a:pt x="31" y="332"/>
                          <a:pt x="31" y="334"/>
                        </a:cubicBezTo>
                        <a:cubicBezTo>
                          <a:pt x="32" y="336"/>
                          <a:pt x="33" y="338"/>
                          <a:pt x="35" y="339"/>
                        </a:cubicBezTo>
                        <a:cubicBezTo>
                          <a:pt x="36" y="341"/>
                          <a:pt x="38" y="342"/>
                          <a:pt x="38" y="344"/>
                        </a:cubicBezTo>
                        <a:cubicBezTo>
                          <a:pt x="39" y="345"/>
                          <a:pt x="40" y="346"/>
                          <a:pt x="40" y="348"/>
                        </a:cubicBezTo>
                        <a:cubicBezTo>
                          <a:pt x="40" y="348"/>
                          <a:pt x="40" y="349"/>
                          <a:pt x="40" y="350"/>
                        </a:cubicBezTo>
                        <a:cubicBezTo>
                          <a:pt x="40" y="350"/>
                          <a:pt x="43" y="350"/>
                          <a:pt x="46" y="349"/>
                        </a:cubicBezTo>
                        <a:cubicBezTo>
                          <a:pt x="48" y="349"/>
                          <a:pt x="52" y="349"/>
                          <a:pt x="54" y="349"/>
                        </a:cubicBezTo>
                        <a:cubicBezTo>
                          <a:pt x="55" y="350"/>
                          <a:pt x="56" y="352"/>
                          <a:pt x="56" y="354"/>
                        </a:cubicBezTo>
                        <a:cubicBezTo>
                          <a:pt x="56" y="354"/>
                          <a:pt x="58" y="356"/>
                          <a:pt x="60" y="356"/>
                        </a:cubicBezTo>
                        <a:cubicBezTo>
                          <a:pt x="62" y="357"/>
                          <a:pt x="65" y="357"/>
                          <a:pt x="66" y="356"/>
                        </a:cubicBezTo>
                        <a:cubicBezTo>
                          <a:pt x="67" y="356"/>
                          <a:pt x="69" y="356"/>
                          <a:pt x="69" y="356"/>
                        </a:cubicBezTo>
                        <a:cubicBezTo>
                          <a:pt x="69" y="356"/>
                          <a:pt x="70" y="354"/>
                          <a:pt x="71" y="353"/>
                        </a:cubicBezTo>
                        <a:cubicBezTo>
                          <a:pt x="72" y="352"/>
                          <a:pt x="73" y="351"/>
                          <a:pt x="74" y="350"/>
                        </a:cubicBezTo>
                        <a:cubicBezTo>
                          <a:pt x="74" y="350"/>
                          <a:pt x="76" y="350"/>
                          <a:pt x="77" y="350"/>
                        </a:cubicBezTo>
                        <a:cubicBezTo>
                          <a:pt x="77" y="351"/>
                          <a:pt x="79" y="351"/>
                          <a:pt x="81" y="351"/>
                        </a:cubicBezTo>
                        <a:cubicBezTo>
                          <a:pt x="82" y="350"/>
                          <a:pt x="84" y="349"/>
                          <a:pt x="84" y="349"/>
                        </a:cubicBezTo>
                        <a:cubicBezTo>
                          <a:pt x="85" y="349"/>
                          <a:pt x="86" y="346"/>
                          <a:pt x="86" y="344"/>
                        </a:cubicBezTo>
                        <a:cubicBezTo>
                          <a:pt x="87" y="343"/>
                          <a:pt x="88" y="339"/>
                          <a:pt x="88" y="338"/>
                        </a:cubicBezTo>
                        <a:cubicBezTo>
                          <a:pt x="89" y="336"/>
                          <a:pt x="91" y="332"/>
                          <a:pt x="92" y="331"/>
                        </a:cubicBezTo>
                        <a:cubicBezTo>
                          <a:pt x="93" y="329"/>
                          <a:pt x="93" y="326"/>
                          <a:pt x="92" y="325"/>
                        </a:cubicBezTo>
                        <a:cubicBezTo>
                          <a:pt x="92" y="323"/>
                          <a:pt x="89" y="321"/>
                          <a:pt x="86" y="321"/>
                        </a:cubicBezTo>
                        <a:cubicBezTo>
                          <a:pt x="85" y="320"/>
                          <a:pt x="83" y="318"/>
                          <a:pt x="84" y="317"/>
                        </a:cubicBezTo>
                        <a:cubicBezTo>
                          <a:pt x="86" y="315"/>
                          <a:pt x="85" y="312"/>
                          <a:pt x="82" y="311"/>
                        </a:cubicBezTo>
                        <a:cubicBezTo>
                          <a:pt x="80" y="310"/>
                          <a:pt x="80" y="308"/>
                          <a:pt x="83" y="306"/>
                        </a:cubicBezTo>
                        <a:cubicBezTo>
                          <a:pt x="85" y="306"/>
                          <a:pt x="89" y="304"/>
                          <a:pt x="91" y="304"/>
                        </a:cubicBezTo>
                        <a:cubicBezTo>
                          <a:pt x="93" y="303"/>
                          <a:pt x="96" y="304"/>
                          <a:pt x="97" y="304"/>
                        </a:cubicBezTo>
                        <a:cubicBezTo>
                          <a:pt x="98" y="305"/>
                          <a:pt x="101" y="304"/>
                          <a:pt x="102" y="303"/>
                        </a:cubicBezTo>
                        <a:cubicBezTo>
                          <a:pt x="104" y="301"/>
                          <a:pt x="107" y="299"/>
                          <a:pt x="109" y="298"/>
                        </a:cubicBezTo>
                        <a:cubicBezTo>
                          <a:pt x="110" y="297"/>
                          <a:pt x="112" y="296"/>
                          <a:pt x="113" y="296"/>
                        </a:cubicBezTo>
                        <a:cubicBezTo>
                          <a:pt x="114" y="296"/>
                          <a:pt x="116" y="295"/>
                          <a:pt x="116" y="293"/>
                        </a:cubicBezTo>
                        <a:cubicBezTo>
                          <a:pt x="117" y="292"/>
                          <a:pt x="117" y="290"/>
                          <a:pt x="119" y="288"/>
                        </a:cubicBezTo>
                        <a:cubicBezTo>
                          <a:pt x="120" y="286"/>
                          <a:pt x="122" y="284"/>
                          <a:pt x="124" y="284"/>
                        </a:cubicBezTo>
                        <a:cubicBezTo>
                          <a:pt x="125" y="284"/>
                          <a:pt x="128" y="286"/>
                          <a:pt x="129" y="287"/>
                        </a:cubicBezTo>
                        <a:cubicBezTo>
                          <a:pt x="130" y="288"/>
                          <a:pt x="132" y="289"/>
                          <a:pt x="133" y="289"/>
                        </a:cubicBezTo>
                        <a:cubicBezTo>
                          <a:pt x="134" y="289"/>
                          <a:pt x="136" y="288"/>
                          <a:pt x="137" y="286"/>
                        </a:cubicBezTo>
                        <a:cubicBezTo>
                          <a:pt x="138" y="286"/>
                          <a:pt x="140" y="284"/>
                          <a:pt x="141" y="285"/>
                        </a:cubicBezTo>
                        <a:cubicBezTo>
                          <a:pt x="142" y="285"/>
                          <a:pt x="145" y="285"/>
                          <a:pt x="147" y="285"/>
                        </a:cubicBezTo>
                        <a:cubicBezTo>
                          <a:pt x="149" y="285"/>
                          <a:pt x="152" y="284"/>
                          <a:pt x="154" y="284"/>
                        </a:cubicBezTo>
                        <a:cubicBezTo>
                          <a:pt x="157" y="285"/>
                          <a:pt x="158" y="283"/>
                          <a:pt x="159" y="282"/>
                        </a:cubicBezTo>
                        <a:cubicBezTo>
                          <a:pt x="160" y="280"/>
                          <a:pt x="160" y="278"/>
                          <a:pt x="159" y="277"/>
                        </a:cubicBezTo>
                        <a:cubicBezTo>
                          <a:pt x="158" y="276"/>
                          <a:pt x="158" y="273"/>
                          <a:pt x="158" y="272"/>
                        </a:cubicBezTo>
                        <a:cubicBezTo>
                          <a:pt x="158" y="271"/>
                          <a:pt x="158" y="269"/>
                          <a:pt x="157" y="268"/>
                        </a:cubicBezTo>
                        <a:cubicBezTo>
                          <a:pt x="156" y="267"/>
                          <a:pt x="156" y="264"/>
                          <a:pt x="156" y="263"/>
                        </a:cubicBezTo>
                        <a:cubicBezTo>
                          <a:pt x="156" y="262"/>
                          <a:pt x="156" y="259"/>
                          <a:pt x="158" y="258"/>
                        </a:cubicBezTo>
                        <a:cubicBezTo>
                          <a:pt x="159" y="256"/>
                          <a:pt x="161" y="256"/>
                          <a:pt x="163" y="258"/>
                        </a:cubicBezTo>
                        <a:cubicBezTo>
                          <a:pt x="164" y="260"/>
                          <a:pt x="165" y="261"/>
                          <a:pt x="166" y="262"/>
                        </a:cubicBezTo>
                        <a:cubicBezTo>
                          <a:pt x="167" y="262"/>
                          <a:pt x="169" y="263"/>
                          <a:pt x="171" y="264"/>
                        </a:cubicBezTo>
                        <a:cubicBezTo>
                          <a:pt x="173" y="264"/>
                          <a:pt x="176" y="264"/>
                          <a:pt x="179" y="264"/>
                        </a:cubicBezTo>
                        <a:cubicBezTo>
                          <a:pt x="181" y="264"/>
                          <a:pt x="185" y="263"/>
                          <a:pt x="187" y="263"/>
                        </a:cubicBezTo>
                        <a:cubicBezTo>
                          <a:pt x="188" y="262"/>
                          <a:pt x="191" y="262"/>
                          <a:pt x="193" y="262"/>
                        </a:cubicBezTo>
                        <a:cubicBezTo>
                          <a:pt x="196" y="262"/>
                          <a:pt x="198" y="262"/>
                          <a:pt x="200" y="262"/>
                        </a:cubicBezTo>
                        <a:cubicBezTo>
                          <a:pt x="201" y="262"/>
                          <a:pt x="202" y="261"/>
                          <a:pt x="201" y="260"/>
                        </a:cubicBezTo>
                        <a:cubicBezTo>
                          <a:pt x="199" y="259"/>
                          <a:pt x="199" y="256"/>
                          <a:pt x="199" y="255"/>
                        </a:cubicBezTo>
                        <a:cubicBezTo>
                          <a:pt x="199" y="253"/>
                          <a:pt x="199" y="250"/>
                          <a:pt x="199" y="249"/>
                        </a:cubicBezTo>
                        <a:cubicBezTo>
                          <a:pt x="199" y="248"/>
                          <a:pt x="201" y="246"/>
                          <a:pt x="204" y="245"/>
                        </a:cubicBezTo>
                        <a:cubicBezTo>
                          <a:pt x="205" y="244"/>
                          <a:pt x="208" y="243"/>
                          <a:pt x="210" y="244"/>
                        </a:cubicBezTo>
                        <a:cubicBezTo>
                          <a:pt x="212" y="246"/>
                          <a:pt x="214" y="246"/>
                          <a:pt x="215" y="245"/>
                        </a:cubicBezTo>
                        <a:cubicBezTo>
                          <a:pt x="217" y="244"/>
                          <a:pt x="219" y="242"/>
                          <a:pt x="220" y="241"/>
                        </a:cubicBezTo>
                        <a:cubicBezTo>
                          <a:pt x="221" y="241"/>
                          <a:pt x="221" y="239"/>
                          <a:pt x="222" y="239"/>
                        </a:cubicBezTo>
                        <a:cubicBezTo>
                          <a:pt x="223" y="239"/>
                          <a:pt x="224" y="237"/>
                          <a:pt x="224" y="235"/>
                        </a:cubicBezTo>
                        <a:cubicBezTo>
                          <a:pt x="224" y="235"/>
                          <a:pt x="225" y="234"/>
                          <a:pt x="227" y="234"/>
                        </a:cubicBezTo>
                        <a:cubicBezTo>
                          <a:pt x="228" y="234"/>
                          <a:pt x="229" y="234"/>
                          <a:pt x="230" y="234"/>
                        </a:cubicBezTo>
                        <a:cubicBezTo>
                          <a:pt x="230" y="233"/>
                          <a:pt x="231" y="231"/>
                          <a:pt x="231" y="229"/>
                        </a:cubicBezTo>
                        <a:cubicBezTo>
                          <a:pt x="231" y="228"/>
                          <a:pt x="232" y="226"/>
                          <a:pt x="232" y="224"/>
                        </a:cubicBezTo>
                        <a:cubicBezTo>
                          <a:pt x="232" y="223"/>
                          <a:pt x="234" y="221"/>
                          <a:pt x="236" y="219"/>
                        </a:cubicBezTo>
                        <a:cubicBezTo>
                          <a:pt x="238" y="218"/>
                          <a:pt x="242" y="215"/>
                          <a:pt x="244" y="214"/>
                        </a:cubicBezTo>
                        <a:cubicBezTo>
                          <a:pt x="246" y="213"/>
                          <a:pt x="248" y="211"/>
                          <a:pt x="249" y="212"/>
                        </a:cubicBezTo>
                        <a:cubicBezTo>
                          <a:pt x="250" y="212"/>
                          <a:pt x="250" y="211"/>
                          <a:pt x="250" y="209"/>
                        </a:cubicBezTo>
                        <a:cubicBezTo>
                          <a:pt x="250" y="208"/>
                          <a:pt x="251" y="206"/>
                          <a:pt x="252" y="204"/>
                        </a:cubicBezTo>
                        <a:cubicBezTo>
                          <a:pt x="253" y="203"/>
                          <a:pt x="255" y="203"/>
                          <a:pt x="255" y="204"/>
                        </a:cubicBezTo>
                        <a:cubicBezTo>
                          <a:pt x="256" y="206"/>
                          <a:pt x="257" y="208"/>
                          <a:pt x="258" y="208"/>
                        </a:cubicBezTo>
                        <a:cubicBezTo>
                          <a:pt x="259" y="209"/>
                          <a:pt x="260" y="211"/>
                          <a:pt x="260" y="212"/>
                        </a:cubicBezTo>
                        <a:cubicBezTo>
                          <a:pt x="261" y="212"/>
                          <a:pt x="263" y="213"/>
                          <a:pt x="265" y="212"/>
                        </a:cubicBezTo>
                        <a:cubicBezTo>
                          <a:pt x="266" y="212"/>
                          <a:pt x="267" y="211"/>
                          <a:pt x="267" y="211"/>
                        </a:cubicBezTo>
                        <a:cubicBezTo>
                          <a:pt x="267" y="211"/>
                          <a:pt x="268" y="209"/>
                          <a:pt x="268" y="206"/>
                        </a:cubicBezTo>
                        <a:cubicBezTo>
                          <a:pt x="268" y="204"/>
                          <a:pt x="270" y="200"/>
                          <a:pt x="272" y="200"/>
                        </a:cubicBezTo>
                        <a:cubicBezTo>
                          <a:pt x="273" y="199"/>
                          <a:pt x="276" y="198"/>
                          <a:pt x="276" y="197"/>
                        </a:cubicBezTo>
                        <a:cubicBezTo>
                          <a:pt x="277" y="195"/>
                          <a:pt x="278" y="193"/>
                          <a:pt x="278" y="193"/>
                        </a:cubicBezTo>
                        <a:cubicBezTo>
                          <a:pt x="278" y="191"/>
                          <a:pt x="279" y="190"/>
                          <a:pt x="280" y="190"/>
                        </a:cubicBezTo>
                        <a:cubicBezTo>
                          <a:pt x="281" y="190"/>
                          <a:pt x="283" y="188"/>
                          <a:pt x="283" y="187"/>
                        </a:cubicBezTo>
                        <a:cubicBezTo>
                          <a:pt x="284" y="186"/>
                          <a:pt x="286" y="184"/>
                          <a:pt x="286" y="184"/>
                        </a:cubicBezTo>
                        <a:cubicBezTo>
                          <a:pt x="287" y="183"/>
                          <a:pt x="287" y="181"/>
                          <a:pt x="286" y="178"/>
                        </a:cubicBezTo>
                        <a:cubicBezTo>
                          <a:pt x="284" y="176"/>
                          <a:pt x="283" y="174"/>
                          <a:pt x="283" y="173"/>
                        </a:cubicBezTo>
                        <a:cubicBezTo>
                          <a:pt x="283" y="172"/>
                          <a:pt x="284" y="171"/>
                          <a:pt x="284" y="170"/>
                        </a:cubicBezTo>
                        <a:cubicBezTo>
                          <a:pt x="285" y="168"/>
                          <a:pt x="286" y="167"/>
                          <a:pt x="287" y="165"/>
                        </a:cubicBezTo>
                        <a:cubicBezTo>
                          <a:pt x="289" y="165"/>
                          <a:pt x="289" y="162"/>
                          <a:pt x="289" y="160"/>
                        </a:cubicBezTo>
                        <a:cubicBezTo>
                          <a:pt x="289" y="159"/>
                          <a:pt x="289" y="156"/>
                          <a:pt x="291" y="156"/>
                        </a:cubicBezTo>
                        <a:cubicBezTo>
                          <a:pt x="292" y="155"/>
                          <a:pt x="294" y="156"/>
                          <a:pt x="296" y="158"/>
                        </a:cubicBezTo>
                        <a:cubicBezTo>
                          <a:pt x="297" y="158"/>
                          <a:pt x="299" y="159"/>
                          <a:pt x="301" y="159"/>
                        </a:cubicBezTo>
                        <a:cubicBezTo>
                          <a:pt x="304" y="159"/>
                          <a:pt x="305" y="157"/>
                          <a:pt x="305" y="154"/>
                        </a:cubicBezTo>
                        <a:cubicBezTo>
                          <a:pt x="305" y="152"/>
                          <a:pt x="306" y="150"/>
                          <a:pt x="307" y="150"/>
                        </a:cubicBezTo>
                        <a:cubicBezTo>
                          <a:pt x="308" y="149"/>
                          <a:pt x="310" y="147"/>
                          <a:pt x="311" y="145"/>
                        </a:cubicBezTo>
                        <a:cubicBezTo>
                          <a:pt x="312" y="143"/>
                          <a:pt x="312" y="139"/>
                          <a:pt x="313" y="138"/>
                        </a:cubicBezTo>
                        <a:cubicBezTo>
                          <a:pt x="313" y="136"/>
                          <a:pt x="313" y="132"/>
                          <a:pt x="313" y="129"/>
                        </a:cubicBezTo>
                        <a:cubicBezTo>
                          <a:pt x="313" y="127"/>
                          <a:pt x="315" y="126"/>
                          <a:pt x="318" y="127"/>
                        </a:cubicBezTo>
                        <a:cubicBezTo>
                          <a:pt x="319" y="128"/>
                          <a:pt x="323" y="130"/>
                          <a:pt x="325" y="129"/>
                        </a:cubicBezTo>
                        <a:cubicBezTo>
                          <a:pt x="327" y="129"/>
                          <a:pt x="329" y="129"/>
                          <a:pt x="330" y="130"/>
                        </a:cubicBezTo>
                        <a:cubicBezTo>
                          <a:pt x="331" y="131"/>
                          <a:pt x="335" y="131"/>
                          <a:pt x="337" y="132"/>
                        </a:cubicBezTo>
                        <a:cubicBezTo>
                          <a:pt x="339" y="132"/>
                          <a:pt x="342" y="134"/>
                          <a:pt x="343" y="136"/>
                        </a:cubicBezTo>
                        <a:cubicBezTo>
                          <a:pt x="344" y="138"/>
                          <a:pt x="346" y="139"/>
                          <a:pt x="346" y="139"/>
                        </a:cubicBezTo>
                        <a:cubicBezTo>
                          <a:pt x="347" y="139"/>
                          <a:pt x="350" y="140"/>
                          <a:pt x="352" y="140"/>
                        </a:cubicBezTo>
                        <a:cubicBezTo>
                          <a:pt x="354" y="141"/>
                          <a:pt x="356" y="141"/>
                          <a:pt x="359" y="140"/>
                        </a:cubicBezTo>
                        <a:cubicBezTo>
                          <a:pt x="361" y="139"/>
                          <a:pt x="363" y="140"/>
                          <a:pt x="363" y="141"/>
                        </a:cubicBezTo>
                        <a:cubicBezTo>
                          <a:pt x="364" y="142"/>
                          <a:pt x="365" y="142"/>
                          <a:pt x="366" y="141"/>
                        </a:cubicBezTo>
                        <a:cubicBezTo>
                          <a:pt x="367" y="141"/>
                          <a:pt x="369" y="142"/>
                          <a:pt x="370" y="143"/>
                        </a:cubicBezTo>
                        <a:cubicBezTo>
                          <a:pt x="371" y="143"/>
                          <a:pt x="373" y="144"/>
                          <a:pt x="374" y="145"/>
                        </a:cubicBezTo>
                        <a:cubicBezTo>
                          <a:pt x="376" y="145"/>
                          <a:pt x="378" y="145"/>
                          <a:pt x="379" y="145"/>
                        </a:cubicBezTo>
                        <a:cubicBezTo>
                          <a:pt x="380" y="145"/>
                          <a:pt x="382" y="144"/>
                          <a:pt x="384" y="144"/>
                        </a:cubicBezTo>
                        <a:cubicBezTo>
                          <a:pt x="386" y="143"/>
                          <a:pt x="388" y="142"/>
                          <a:pt x="390" y="142"/>
                        </a:cubicBezTo>
                        <a:cubicBezTo>
                          <a:pt x="392" y="142"/>
                          <a:pt x="395" y="142"/>
                          <a:pt x="396" y="142"/>
                        </a:cubicBezTo>
                        <a:cubicBezTo>
                          <a:pt x="397" y="143"/>
                          <a:pt x="399" y="146"/>
                          <a:pt x="400" y="147"/>
                        </a:cubicBezTo>
                        <a:cubicBezTo>
                          <a:pt x="402" y="148"/>
                          <a:pt x="403" y="151"/>
                          <a:pt x="403" y="152"/>
                        </a:cubicBezTo>
                        <a:cubicBezTo>
                          <a:pt x="404" y="154"/>
                          <a:pt x="403" y="156"/>
                          <a:pt x="402" y="157"/>
                        </a:cubicBezTo>
                        <a:cubicBezTo>
                          <a:pt x="401" y="158"/>
                          <a:pt x="401" y="160"/>
                          <a:pt x="401" y="162"/>
                        </a:cubicBezTo>
                        <a:cubicBezTo>
                          <a:pt x="401" y="163"/>
                          <a:pt x="399" y="166"/>
                          <a:pt x="399" y="167"/>
                        </a:cubicBezTo>
                        <a:cubicBezTo>
                          <a:pt x="398" y="168"/>
                          <a:pt x="398" y="169"/>
                          <a:pt x="399" y="171"/>
                        </a:cubicBezTo>
                        <a:cubicBezTo>
                          <a:pt x="401" y="173"/>
                          <a:pt x="403" y="176"/>
                          <a:pt x="404" y="179"/>
                        </a:cubicBezTo>
                        <a:cubicBezTo>
                          <a:pt x="405" y="181"/>
                          <a:pt x="406" y="184"/>
                          <a:pt x="407" y="185"/>
                        </a:cubicBezTo>
                        <a:cubicBezTo>
                          <a:pt x="407" y="187"/>
                          <a:pt x="409" y="188"/>
                          <a:pt x="411" y="188"/>
                        </a:cubicBezTo>
                        <a:cubicBezTo>
                          <a:pt x="413" y="188"/>
                          <a:pt x="416" y="189"/>
                          <a:pt x="418" y="190"/>
                        </a:cubicBezTo>
                        <a:cubicBezTo>
                          <a:pt x="419" y="190"/>
                          <a:pt x="420" y="190"/>
                          <a:pt x="420" y="190"/>
                        </a:cubicBezTo>
                        <a:cubicBezTo>
                          <a:pt x="420" y="190"/>
                          <a:pt x="422" y="189"/>
                          <a:pt x="423" y="187"/>
                        </a:cubicBezTo>
                        <a:cubicBezTo>
                          <a:pt x="425" y="186"/>
                          <a:pt x="425" y="184"/>
                          <a:pt x="424" y="182"/>
                        </a:cubicBezTo>
                        <a:cubicBezTo>
                          <a:pt x="423" y="181"/>
                          <a:pt x="421" y="178"/>
                          <a:pt x="421" y="176"/>
                        </a:cubicBezTo>
                        <a:cubicBezTo>
                          <a:pt x="420" y="175"/>
                          <a:pt x="421" y="172"/>
                          <a:pt x="422" y="170"/>
                        </a:cubicBezTo>
                        <a:cubicBezTo>
                          <a:pt x="423" y="168"/>
                          <a:pt x="424" y="165"/>
                          <a:pt x="424" y="164"/>
                        </a:cubicBezTo>
                        <a:cubicBezTo>
                          <a:pt x="425" y="163"/>
                          <a:pt x="427" y="161"/>
                          <a:pt x="428" y="159"/>
                        </a:cubicBezTo>
                        <a:cubicBezTo>
                          <a:pt x="429" y="158"/>
                          <a:pt x="431" y="156"/>
                          <a:pt x="433" y="154"/>
                        </a:cubicBezTo>
                        <a:cubicBezTo>
                          <a:pt x="434" y="153"/>
                          <a:pt x="437" y="152"/>
                          <a:pt x="437" y="153"/>
                        </a:cubicBezTo>
                        <a:cubicBezTo>
                          <a:pt x="438" y="154"/>
                          <a:pt x="440" y="155"/>
                          <a:pt x="440" y="155"/>
                        </a:cubicBezTo>
                        <a:cubicBezTo>
                          <a:pt x="441" y="156"/>
                          <a:pt x="443" y="156"/>
                          <a:pt x="446" y="156"/>
                        </a:cubicBezTo>
                        <a:cubicBezTo>
                          <a:pt x="448" y="156"/>
                          <a:pt x="449" y="155"/>
                          <a:pt x="451" y="154"/>
                        </a:cubicBezTo>
                        <a:cubicBezTo>
                          <a:pt x="452" y="153"/>
                          <a:pt x="453" y="150"/>
                          <a:pt x="454" y="149"/>
                        </a:cubicBezTo>
                        <a:cubicBezTo>
                          <a:pt x="455" y="149"/>
                          <a:pt x="454" y="146"/>
                          <a:pt x="454" y="145"/>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09" name="Freeform 23"/>
                  <p:cNvSpPr>
                    <a:spLocks/>
                  </p:cNvSpPr>
                  <p:nvPr/>
                </p:nvSpPr>
                <p:spPr bwMode="auto">
                  <a:xfrm>
                    <a:off x="3360244" y="3242180"/>
                    <a:ext cx="35942" cy="16514"/>
                  </a:xfrm>
                  <a:custGeom>
                    <a:avLst/>
                    <a:gdLst/>
                    <a:ahLst/>
                    <a:cxnLst>
                      <a:cxn ang="0">
                        <a:pos x="4" y="0"/>
                      </a:cxn>
                      <a:cxn ang="0">
                        <a:pos x="0" y="5"/>
                      </a:cxn>
                      <a:cxn ang="0">
                        <a:pos x="7" y="7"/>
                      </a:cxn>
                      <a:cxn ang="0">
                        <a:pos x="17" y="5"/>
                      </a:cxn>
                      <a:cxn ang="0">
                        <a:pos x="10" y="0"/>
                      </a:cxn>
                      <a:cxn ang="0">
                        <a:pos x="4" y="0"/>
                      </a:cxn>
                      <a:cxn ang="0">
                        <a:pos x="4" y="0"/>
                      </a:cxn>
                    </a:cxnLst>
                    <a:rect l="0" t="0" r="r" b="b"/>
                    <a:pathLst>
                      <a:path w="17" h="7">
                        <a:moveTo>
                          <a:pt x="4" y="0"/>
                        </a:moveTo>
                        <a:cubicBezTo>
                          <a:pt x="0" y="5"/>
                          <a:pt x="0" y="5"/>
                          <a:pt x="0" y="5"/>
                        </a:cubicBezTo>
                        <a:cubicBezTo>
                          <a:pt x="1" y="6"/>
                          <a:pt x="4" y="6"/>
                          <a:pt x="7" y="7"/>
                        </a:cubicBezTo>
                        <a:cubicBezTo>
                          <a:pt x="10" y="7"/>
                          <a:pt x="14" y="6"/>
                          <a:pt x="17" y="5"/>
                        </a:cubicBezTo>
                        <a:cubicBezTo>
                          <a:pt x="10" y="0"/>
                          <a:pt x="10" y="0"/>
                          <a:pt x="10" y="0"/>
                        </a:cubicBezTo>
                        <a:cubicBezTo>
                          <a:pt x="4" y="0"/>
                          <a:pt x="4" y="0"/>
                          <a:pt x="4" y="0"/>
                        </a:cubicBezTo>
                        <a:cubicBezTo>
                          <a:pt x="4" y="0"/>
                          <a:pt x="4" y="0"/>
                          <a:pt x="4" y="0"/>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0" name="Freeform 24"/>
                  <p:cNvSpPr>
                    <a:spLocks/>
                  </p:cNvSpPr>
                  <p:nvPr/>
                </p:nvSpPr>
                <p:spPr bwMode="auto">
                  <a:xfrm>
                    <a:off x="3067847" y="2757442"/>
                    <a:ext cx="766449" cy="586737"/>
                  </a:xfrm>
                  <a:custGeom>
                    <a:avLst/>
                    <a:gdLst/>
                    <a:ahLst/>
                    <a:cxnLst>
                      <a:cxn ang="0">
                        <a:pos x="319" y="86"/>
                      </a:cxn>
                      <a:cxn ang="0">
                        <a:pos x="290" y="66"/>
                      </a:cxn>
                      <a:cxn ang="0">
                        <a:pos x="277" y="38"/>
                      </a:cxn>
                      <a:cxn ang="0">
                        <a:pos x="266" y="16"/>
                      </a:cxn>
                      <a:cxn ang="0">
                        <a:pos x="238" y="13"/>
                      </a:cxn>
                      <a:cxn ang="0">
                        <a:pos x="229" y="3"/>
                      </a:cxn>
                      <a:cxn ang="0">
                        <a:pos x="188" y="1"/>
                      </a:cxn>
                      <a:cxn ang="0">
                        <a:pos x="156" y="3"/>
                      </a:cxn>
                      <a:cxn ang="0">
                        <a:pos x="143" y="23"/>
                      </a:cxn>
                      <a:cxn ang="0">
                        <a:pos x="109" y="19"/>
                      </a:cxn>
                      <a:cxn ang="0">
                        <a:pos x="78" y="18"/>
                      </a:cxn>
                      <a:cxn ang="0">
                        <a:pos x="43" y="15"/>
                      </a:cxn>
                      <a:cxn ang="0">
                        <a:pos x="21" y="31"/>
                      </a:cxn>
                      <a:cxn ang="0">
                        <a:pos x="6" y="52"/>
                      </a:cxn>
                      <a:cxn ang="0">
                        <a:pos x="27" y="40"/>
                      </a:cxn>
                      <a:cxn ang="0">
                        <a:pos x="13" y="54"/>
                      </a:cxn>
                      <a:cxn ang="0">
                        <a:pos x="21" y="69"/>
                      </a:cxn>
                      <a:cxn ang="0">
                        <a:pos x="46" y="92"/>
                      </a:cxn>
                      <a:cxn ang="0">
                        <a:pos x="82" y="98"/>
                      </a:cxn>
                      <a:cxn ang="0">
                        <a:pos x="112" y="94"/>
                      </a:cxn>
                      <a:cxn ang="0">
                        <a:pos x="117" y="97"/>
                      </a:cxn>
                      <a:cxn ang="0">
                        <a:pos x="97" y="113"/>
                      </a:cxn>
                      <a:cxn ang="0">
                        <a:pos x="74" y="121"/>
                      </a:cxn>
                      <a:cxn ang="0">
                        <a:pos x="56" y="125"/>
                      </a:cxn>
                      <a:cxn ang="0">
                        <a:pos x="41" y="116"/>
                      </a:cxn>
                      <a:cxn ang="0">
                        <a:pos x="42" y="138"/>
                      </a:cxn>
                      <a:cxn ang="0">
                        <a:pos x="78" y="176"/>
                      </a:cxn>
                      <a:cxn ang="0">
                        <a:pos x="118" y="213"/>
                      </a:cxn>
                      <a:cxn ang="0">
                        <a:pos x="159" y="210"/>
                      </a:cxn>
                      <a:cxn ang="0">
                        <a:pos x="191" y="197"/>
                      </a:cxn>
                      <a:cxn ang="0">
                        <a:pos x="212" y="171"/>
                      </a:cxn>
                      <a:cxn ang="0">
                        <a:pos x="200" y="158"/>
                      </a:cxn>
                      <a:cxn ang="0">
                        <a:pos x="206" y="151"/>
                      </a:cxn>
                      <a:cxn ang="0">
                        <a:pos x="213" y="135"/>
                      </a:cxn>
                      <a:cxn ang="0">
                        <a:pos x="231" y="136"/>
                      </a:cxn>
                      <a:cxn ang="0">
                        <a:pos x="240" y="141"/>
                      </a:cxn>
                      <a:cxn ang="0">
                        <a:pos x="226" y="154"/>
                      </a:cxn>
                      <a:cxn ang="0">
                        <a:pos x="227" y="169"/>
                      </a:cxn>
                      <a:cxn ang="0">
                        <a:pos x="242" y="172"/>
                      </a:cxn>
                      <a:cxn ang="0">
                        <a:pos x="228" y="185"/>
                      </a:cxn>
                      <a:cxn ang="0">
                        <a:pos x="229" y="199"/>
                      </a:cxn>
                      <a:cxn ang="0">
                        <a:pos x="240" y="212"/>
                      </a:cxn>
                      <a:cxn ang="0">
                        <a:pos x="238" y="235"/>
                      </a:cxn>
                      <a:cxn ang="0">
                        <a:pos x="231" y="249"/>
                      </a:cxn>
                      <a:cxn ang="0">
                        <a:pos x="246" y="240"/>
                      </a:cxn>
                      <a:cxn ang="0">
                        <a:pos x="266" y="247"/>
                      </a:cxn>
                      <a:cxn ang="0">
                        <a:pos x="277" y="225"/>
                      </a:cxn>
                      <a:cxn ang="0">
                        <a:pos x="297" y="209"/>
                      </a:cxn>
                      <a:cxn ang="0">
                        <a:pos x="300" y="187"/>
                      </a:cxn>
                      <a:cxn ang="0">
                        <a:pos x="307" y="175"/>
                      </a:cxn>
                      <a:cxn ang="0">
                        <a:pos x="297" y="160"/>
                      </a:cxn>
                      <a:cxn ang="0">
                        <a:pos x="312" y="135"/>
                      </a:cxn>
                      <a:cxn ang="0">
                        <a:pos x="313" y="123"/>
                      </a:cxn>
                    </a:cxnLst>
                    <a:rect l="0" t="0" r="r" b="b"/>
                    <a:pathLst>
                      <a:path w="333" h="254">
                        <a:moveTo>
                          <a:pt x="333" y="106"/>
                        </a:moveTo>
                        <a:cubicBezTo>
                          <a:pt x="332" y="106"/>
                          <a:pt x="331" y="105"/>
                          <a:pt x="330" y="104"/>
                        </a:cubicBezTo>
                        <a:cubicBezTo>
                          <a:pt x="329" y="104"/>
                          <a:pt x="329" y="102"/>
                          <a:pt x="329" y="101"/>
                        </a:cubicBezTo>
                        <a:cubicBezTo>
                          <a:pt x="328" y="99"/>
                          <a:pt x="328" y="98"/>
                          <a:pt x="328" y="98"/>
                        </a:cubicBezTo>
                        <a:cubicBezTo>
                          <a:pt x="326" y="93"/>
                          <a:pt x="326" y="93"/>
                          <a:pt x="326" y="93"/>
                        </a:cubicBezTo>
                        <a:cubicBezTo>
                          <a:pt x="326" y="93"/>
                          <a:pt x="322" y="87"/>
                          <a:pt x="319" y="86"/>
                        </a:cubicBezTo>
                        <a:cubicBezTo>
                          <a:pt x="318" y="84"/>
                          <a:pt x="314" y="81"/>
                          <a:pt x="312" y="81"/>
                        </a:cubicBezTo>
                        <a:cubicBezTo>
                          <a:pt x="310" y="79"/>
                          <a:pt x="308" y="78"/>
                          <a:pt x="306" y="78"/>
                        </a:cubicBezTo>
                        <a:cubicBezTo>
                          <a:pt x="305" y="78"/>
                          <a:pt x="302" y="77"/>
                          <a:pt x="301" y="76"/>
                        </a:cubicBezTo>
                        <a:cubicBezTo>
                          <a:pt x="301" y="74"/>
                          <a:pt x="299" y="73"/>
                          <a:pt x="297" y="73"/>
                        </a:cubicBezTo>
                        <a:cubicBezTo>
                          <a:pt x="295" y="73"/>
                          <a:pt x="293" y="72"/>
                          <a:pt x="292" y="71"/>
                        </a:cubicBezTo>
                        <a:cubicBezTo>
                          <a:pt x="292" y="70"/>
                          <a:pt x="291" y="68"/>
                          <a:pt x="290" y="66"/>
                        </a:cubicBezTo>
                        <a:cubicBezTo>
                          <a:pt x="289" y="64"/>
                          <a:pt x="287" y="61"/>
                          <a:pt x="286" y="59"/>
                        </a:cubicBezTo>
                        <a:cubicBezTo>
                          <a:pt x="284" y="57"/>
                          <a:pt x="283" y="55"/>
                          <a:pt x="281" y="54"/>
                        </a:cubicBezTo>
                        <a:cubicBezTo>
                          <a:pt x="280" y="54"/>
                          <a:pt x="279" y="53"/>
                          <a:pt x="280" y="51"/>
                        </a:cubicBezTo>
                        <a:cubicBezTo>
                          <a:pt x="280" y="50"/>
                          <a:pt x="281" y="48"/>
                          <a:pt x="282" y="46"/>
                        </a:cubicBezTo>
                        <a:cubicBezTo>
                          <a:pt x="282" y="44"/>
                          <a:pt x="282" y="42"/>
                          <a:pt x="281" y="40"/>
                        </a:cubicBezTo>
                        <a:cubicBezTo>
                          <a:pt x="279" y="38"/>
                          <a:pt x="278" y="38"/>
                          <a:pt x="277" y="38"/>
                        </a:cubicBezTo>
                        <a:cubicBezTo>
                          <a:pt x="277" y="39"/>
                          <a:pt x="275" y="40"/>
                          <a:pt x="273" y="39"/>
                        </a:cubicBezTo>
                        <a:cubicBezTo>
                          <a:pt x="272" y="39"/>
                          <a:pt x="269" y="38"/>
                          <a:pt x="268" y="37"/>
                        </a:cubicBezTo>
                        <a:cubicBezTo>
                          <a:pt x="266" y="35"/>
                          <a:pt x="265" y="32"/>
                          <a:pt x="265" y="30"/>
                        </a:cubicBezTo>
                        <a:cubicBezTo>
                          <a:pt x="265" y="29"/>
                          <a:pt x="267" y="26"/>
                          <a:pt x="268" y="25"/>
                        </a:cubicBezTo>
                        <a:cubicBezTo>
                          <a:pt x="270" y="23"/>
                          <a:pt x="270" y="22"/>
                          <a:pt x="269" y="20"/>
                        </a:cubicBezTo>
                        <a:cubicBezTo>
                          <a:pt x="267" y="19"/>
                          <a:pt x="266" y="17"/>
                          <a:pt x="266" y="16"/>
                        </a:cubicBezTo>
                        <a:cubicBezTo>
                          <a:pt x="266" y="14"/>
                          <a:pt x="264" y="14"/>
                          <a:pt x="263" y="15"/>
                        </a:cubicBezTo>
                        <a:cubicBezTo>
                          <a:pt x="262" y="15"/>
                          <a:pt x="260" y="17"/>
                          <a:pt x="259" y="19"/>
                        </a:cubicBezTo>
                        <a:cubicBezTo>
                          <a:pt x="258" y="20"/>
                          <a:pt x="256" y="21"/>
                          <a:pt x="255" y="21"/>
                        </a:cubicBezTo>
                        <a:cubicBezTo>
                          <a:pt x="254" y="21"/>
                          <a:pt x="251" y="21"/>
                          <a:pt x="250" y="20"/>
                        </a:cubicBezTo>
                        <a:cubicBezTo>
                          <a:pt x="248" y="18"/>
                          <a:pt x="246" y="16"/>
                          <a:pt x="244" y="16"/>
                        </a:cubicBezTo>
                        <a:cubicBezTo>
                          <a:pt x="242" y="15"/>
                          <a:pt x="240" y="14"/>
                          <a:pt x="238" y="13"/>
                        </a:cubicBezTo>
                        <a:cubicBezTo>
                          <a:pt x="237" y="13"/>
                          <a:pt x="235" y="13"/>
                          <a:pt x="234" y="15"/>
                        </a:cubicBezTo>
                        <a:cubicBezTo>
                          <a:pt x="233" y="16"/>
                          <a:pt x="231" y="16"/>
                          <a:pt x="230" y="15"/>
                        </a:cubicBezTo>
                        <a:cubicBezTo>
                          <a:pt x="230" y="13"/>
                          <a:pt x="228" y="12"/>
                          <a:pt x="227" y="10"/>
                        </a:cubicBezTo>
                        <a:cubicBezTo>
                          <a:pt x="226" y="9"/>
                          <a:pt x="226" y="8"/>
                          <a:pt x="228" y="8"/>
                        </a:cubicBezTo>
                        <a:cubicBezTo>
                          <a:pt x="229" y="8"/>
                          <a:pt x="230" y="6"/>
                          <a:pt x="231" y="4"/>
                        </a:cubicBezTo>
                        <a:cubicBezTo>
                          <a:pt x="232" y="3"/>
                          <a:pt x="231" y="2"/>
                          <a:pt x="229" y="3"/>
                        </a:cubicBezTo>
                        <a:cubicBezTo>
                          <a:pt x="227" y="4"/>
                          <a:pt x="223" y="4"/>
                          <a:pt x="221" y="4"/>
                        </a:cubicBezTo>
                        <a:cubicBezTo>
                          <a:pt x="219" y="4"/>
                          <a:pt x="215" y="4"/>
                          <a:pt x="212" y="3"/>
                        </a:cubicBezTo>
                        <a:cubicBezTo>
                          <a:pt x="211" y="2"/>
                          <a:pt x="206" y="2"/>
                          <a:pt x="204" y="2"/>
                        </a:cubicBezTo>
                        <a:cubicBezTo>
                          <a:pt x="201" y="3"/>
                          <a:pt x="198" y="3"/>
                          <a:pt x="197" y="2"/>
                        </a:cubicBezTo>
                        <a:cubicBezTo>
                          <a:pt x="196" y="2"/>
                          <a:pt x="195" y="2"/>
                          <a:pt x="194" y="2"/>
                        </a:cubicBezTo>
                        <a:cubicBezTo>
                          <a:pt x="193" y="2"/>
                          <a:pt x="190" y="2"/>
                          <a:pt x="188" y="1"/>
                        </a:cubicBezTo>
                        <a:cubicBezTo>
                          <a:pt x="186" y="1"/>
                          <a:pt x="182" y="1"/>
                          <a:pt x="180" y="1"/>
                        </a:cubicBezTo>
                        <a:cubicBezTo>
                          <a:pt x="179" y="2"/>
                          <a:pt x="176" y="2"/>
                          <a:pt x="174" y="1"/>
                        </a:cubicBezTo>
                        <a:cubicBezTo>
                          <a:pt x="173" y="1"/>
                          <a:pt x="171" y="1"/>
                          <a:pt x="169" y="1"/>
                        </a:cubicBezTo>
                        <a:cubicBezTo>
                          <a:pt x="167" y="1"/>
                          <a:pt x="163" y="1"/>
                          <a:pt x="162" y="1"/>
                        </a:cubicBezTo>
                        <a:cubicBezTo>
                          <a:pt x="160" y="0"/>
                          <a:pt x="158" y="0"/>
                          <a:pt x="158" y="0"/>
                        </a:cubicBezTo>
                        <a:cubicBezTo>
                          <a:pt x="158" y="1"/>
                          <a:pt x="157" y="3"/>
                          <a:pt x="156" y="3"/>
                        </a:cubicBezTo>
                        <a:cubicBezTo>
                          <a:pt x="155" y="4"/>
                          <a:pt x="155" y="6"/>
                          <a:pt x="155" y="7"/>
                        </a:cubicBezTo>
                        <a:cubicBezTo>
                          <a:pt x="155" y="9"/>
                          <a:pt x="155" y="11"/>
                          <a:pt x="157" y="12"/>
                        </a:cubicBezTo>
                        <a:cubicBezTo>
                          <a:pt x="158" y="13"/>
                          <a:pt x="158" y="14"/>
                          <a:pt x="157" y="16"/>
                        </a:cubicBezTo>
                        <a:cubicBezTo>
                          <a:pt x="157" y="17"/>
                          <a:pt x="156" y="18"/>
                          <a:pt x="154" y="18"/>
                        </a:cubicBezTo>
                        <a:cubicBezTo>
                          <a:pt x="152" y="18"/>
                          <a:pt x="150" y="19"/>
                          <a:pt x="148" y="21"/>
                        </a:cubicBezTo>
                        <a:cubicBezTo>
                          <a:pt x="148" y="21"/>
                          <a:pt x="145" y="23"/>
                          <a:pt x="143" y="23"/>
                        </a:cubicBezTo>
                        <a:cubicBezTo>
                          <a:pt x="141" y="23"/>
                          <a:pt x="138" y="22"/>
                          <a:pt x="136" y="23"/>
                        </a:cubicBezTo>
                        <a:cubicBezTo>
                          <a:pt x="133" y="22"/>
                          <a:pt x="132" y="20"/>
                          <a:pt x="131" y="18"/>
                        </a:cubicBezTo>
                        <a:cubicBezTo>
                          <a:pt x="132" y="17"/>
                          <a:pt x="131" y="15"/>
                          <a:pt x="130" y="14"/>
                        </a:cubicBezTo>
                        <a:cubicBezTo>
                          <a:pt x="128" y="14"/>
                          <a:pt x="125" y="14"/>
                          <a:pt x="123" y="14"/>
                        </a:cubicBezTo>
                        <a:cubicBezTo>
                          <a:pt x="121" y="14"/>
                          <a:pt x="118" y="15"/>
                          <a:pt x="116" y="16"/>
                        </a:cubicBezTo>
                        <a:cubicBezTo>
                          <a:pt x="115" y="17"/>
                          <a:pt x="111" y="18"/>
                          <a:pt x="109" y="19"/>
                        </a:cubicBezTo>
                        <a:cubicBezTo>
                          <a:pt x="107" y="19"/>
                          <a:pt x="106" y="21"/>
                          <a:pt x="106" y="22"/>
                        </a:cubicBezTo>
                        <a:cubicBezTo>
                          <a:pt x="105" y="23"/>
                          <a:pt x="104" y="24"/>
                          <a:pt x="102" y="24"/>
                        </a:cubicBezTo>
                        <a:cubicBezTo>
                          <a:pt x="101" y="24"/>
                          <a:pt x="99" y="24"/>
                          <a:pt x="96" y="24"/>
                        </a:cubicBezTo>
                        <a:cubicBezTo>
                          <a:pt x="93" y="24"/>
                          <a:pt x="90" y="25"/>
                          <a:pt x="88" y="24"/>
                        </a:cubicBezTo>
                        <a:cubicBezTo>
                          <a:pt x="86" y="24"/>
                          <a:pt x="83" y="22"/>
                          <a:pt x="82" y="21"/>
                        </a:cubicBezTo>
                        <a:cubicBezTo>
                          <a:pt x="82" y="20"/>
                          <a:pt x="80" y="18"/>
                          <a:pt x="78" y="18"/>
                        </a:cubicBezTo>
                        <a:cubicBezTo>
                          <a:pt x="75" y="17"/>
                          <a:pt x="72" y="17"/>
                          <a:pt x="69" y="17"/>
                        </a:cubicBezTo>
                        <a:cubicBezTo>
                          <a:pt x="66" y="16"/>
                          <a:pt x="63" y="16"/>
                          <a:pt x="62" y="17"/>
                        </a:cubicBezTo>
                        <a:cubicBezTo>
                          <a:pt x="60" y="18"/>
                          <a:pt x="57" y="18"/>
                          <a:pt x="56" y="17"/>
                        </a:cubicBezTo>
                        <a:cubicBezTo>
                          <a:pt x="55" y="15"/>
                          <a:pt x="52" y="15"/>
                          <a:pt x="51" y="15"/>
                        </a:cubicBezTo>
                        <a:cubicBezTo>
                          <a:pt x="50" y="16"/>
                          <a:pt x="49" y="15"/>
                          <a:pt x="48" y="15"/>
                        </a:cubicBezTo>
                        <a:cubicBezTo>
                          <a:pt x="47" y="14"/>
                          <a:pt x="44" y="14"/>
                          <a:pt x="43" y="15"/>
                        </a:cubicBezTo>
                        <a:cubicBezTo>
                          <a:pt x="42" y="16"/>
                          <a:pt x="41" y="16"/>
                          <a:pt x="40" y="14"/>
                        </a:cubicBezTo>
                        <a:cubicBezTo>
                          <a:pt x="39" y="12"/>
                          <a:pt x="37" y="13"/>
                          <a:pt x="36" y="15"/>
                        </a:cubicBezTo>
                        <a:cubicBezTo>
                          <a:pt x="35" y="17"/>
                          <a:pt x="34" y="21"/>
                          <a:pt x="34" y="23"/>
                        </a:cubicBezTo>
                        <a:cubicBezTo>
                          <a:pt x="34" y="25"/>
                          <a:pt x="34" y="28"/>
                          <a:pt x="34" y="29"/>
                        </a:cubicBezTo>
                        <a:cubicBezTo>
                          <a:pt x="34" y="31"/>
                          <a:pt x="32" y="32"/>
                          <a:pt x="29" y="31"/>
                        </a:cubicBezTo>
                        <a:cubicBezTo>
                          <a:pt x="27" y="31"/>
                          <a:pt x="23" y="31"/>
                          <a:pt x="21" y="31"/>
                        </a:cubicBezTo>
                        <a:cubicBezTo>
                          <a:pt x="18" y="31"/>
                          <a:pt x="15" y="31"/>
                          <a:pt x="13" y="32"/>
                        </a:cubicBezTo>
                        <a:cubicBezTo>
                          <a:pt x="11" y="32"/>
                          <a:pt x="8" y="34"/>
                          <a:pt x="7" y="35"/>
                        </a:cubicBezTo>
                        <a:cubicBezTo>
                          <a:pt x="5" y="36"/>
                          <a:pt x="3" y="39"/>
                          <a:pt x="2" y="42"/>
                        </a:cubicBezTo>
                        <a:cubicBezTo>
                          <a:pt x="1" y="45"/>
                          <a:pt x="0" y="47"/>
                          <a:pt x="0" y="47"/>
                        </a:cubicBezTo>
                        <a:cubicBezTo>
                          <a:pt x="0" y="47"/>
                          <a:pt x="1" y="48"/>
                          <a:pt x="2" y="50"/>
                        </a:cubicBezTo>
                        <a:cubicBezTo>
                          <a:pt x="3" y="50"/>
                          <a:pt x="4" y="52"/>
                          <a:pt x="6" y="52"/>
                        </a:cubicBezTo>
                        <a:cubicBezTo>
                          <a:pt x="7" y="53"/>
                          <a:pt x="9" y="52"/>
                          <a:pt x="9" y="51"/>
                        </a:cubicBezTo>
                        <a:cubicBezTo>
                          <a:pt x="10" y="50"/>
                          <a:pt x="11" y="48"/>
                          <a:pt x="12" y="48"/>
                        </a:cubicBezTo>
                        <a:cubicBezTo>
                          <a:pt x="14" y="46"/>
                          <a:pt x="17" y="45"/>
                          <a:pt x="18" y="44"/>
                        </a:cubicBezTo>
                        <a:cubicBezTo>
                          <a:pt x="19" y="44"/>
                          <a:pt x="20" y="43"/>
                          <a:pt x="21" y="43"/>
                        </a:cubicBezTo>
                        <a:cubicBezTo>
                          <a:pt x="22" y="43"/>
                          <a:pt x="23" y="42"/>
                          <a:pt x="24" y="41"/>
                        </a:cubicBezTo>
                        <a:cubicBezTo>
                          <a:pt x="25" y="41"/>
                          <a:pt x="26" y="40"/>
                          <a:pt x="27" y="40"/>
                        </a:cubicBezTo>
                        <a:cubicBezTo>
                          <a:pt x="28" y="40"/>
                          <a:pt x="31" y="40"/>
                          <a:pt x="32" y="39"/>
                        </a:cubicBezTo>
                        <a:cubicBezTo>
                          <a:pt x="34" y="39"/>
                          <a:pt x="34" y="39"/>
                          <a:pt x="32" y="40"/>
                        </a:cubicBezTo>
                        <a:cubicBezTo>
                          <a:pt x="29" y="41"/>
                          <a:pt x="27" y="43"/>
                          <a:pt x="26" y="44"/>
                        </a:cubicBezTo>
                        <a:cubicBezTo>
                          <a:pt x="25" y="45"/>
                          <a:pt x="22" y="47"/>
                          <a:pt x="19" y="47"/>
                        </a:cubicBezTo>
                        <a:cubicBezTo>
                          <a:pt x="18" y="48"/>
                          <a:pt x="15" y="50"/>
                          <a:pt x="14" y="51"/>
                        </a:cubicBezTo>
                        <a:cubicBezTo>
                          <a:pt x="13" y="52"/>
                          <a:pt x="13" y="53"/>
                          <a:pt x="13" y="54"/>
                        </a:cubicBezTo>
                        <a:cubicBezTo>
                          <a:pt x="14" y="54"/>
                          <a:pt x="14" y="56"/>
                          <a:pt x="14" y="57"/>
                        </a:cubicBezTo>
                        <a:cubicBezTo>
                          <a:pt x="13" y="58"/>
                          <a:pt x="13" y="59"/>
                          <a:pt x="14" y="59"/>
                        </a:cubicBezTo>
                        <a:cubicBezTo>
                          <a:pt x="14" y="60"/>
                          <a:pt x="15" y="61"/>
                          <a:pt x="15" y="62"/>
                        </a:cubicBezTo>
                        <a:cubicBezTo>
                          <a:pt x="16" y="62"/>
                          <a:pt x="17" y="63"/>
                          <a:pt x="17" y="64"/>
                        </a:cubicBezTo>
                        <a:cubicBezTo>
                          <a:pt x="18" y="64"/>
                          <a:pt x="19" y="65"/>
                          <a:pt x="20" y="66"/>
                        </a:cubicBezTo>
                        <a:cubicBezTo>
                          <a:pt x="21" y="67"/>
                          <a:pt x="21" y="69"/>
                          <a:pt x="21" y="69"/>
                        </a:cubicBezTo>
                        <a:cubicBezTo>
                          <a:pt x="20" y="69"/>
                          <a:pt x="20" y="70"/>
                          <a:pt x="21" y="72"/>
                        </a:cubicBezTo>
                        <a:cubicBezTo>
                          <a:pt x="22" y="74"/>
                          <a:pt x="23" y="75"/>
                          <a:pt x="24" y="76"/>
                        </a:cubicBezTo>
                        <a:cubicBezTo>
                          <a:pt x="25" y="78"/>
                          <a:pt x="27" y="79"/>
                          <a:pt x="29" y="81"/>
                        </a:cubicBezTo>
                        <a:cubicBezTo>
                          <a:pt x="31" y="82"/>
                          <a:pt x="35" y="84"/>
                          <a:pt x="37" y="86"/>
                        </a:cubicBezTo>
                        <a:cubicBezTo>
                          <a:pt x="39" y="88"/>
                          <a:pt x="42" y="89"/>
                          <a:pt x="42" y="90"/>
                        </a:cubicBezTo>
                        <a:cubicBezTo>
                          <a:pt x="43" y="90"/>
                          <a:pt x="45" y="91"/>
                          <a:pt x="46" y="92"/>
                        </a:cubicBezTo>
                        <a:cubicBezTo>
                          <a:pt x="47" y="93"/>
                          <a:pt x="49" y="94"/>
                          <a:pt x="51" y="95"/>
                        </a:cubicBezTo>
                        <a:cubicBezTo>
                          <a:pt x="53" y="96"/>
                          <a:pt x="56" y="96"/>
                          <a:pt x="57" y="96"/>
                        </a:cubicBezTo>
                        <a:cubicBezTo>
                          <a:pt x="58" y="97"/>
                          <a:pt x="61" y="98"/>
                          <a:pt x="64" y="99"/>
                        </a:cubicBezTo>
                        <a:cubicBezTo>
                          <a:pt x="65" y="100"/>
                          <a:pt x="69" y="101"/>
                          <a:pt x="72" y="102"/>
                        </a:cubicBezTo>
                        <a:cubicBezTo>
                          <a:pt x="74" y="102"/>
                          <a:pt x="77" y="102"/>
                          <a:pt x="78" y="101"/>
                        </a:cubicBezTo>
                        <a:cubicBezTo>
                          <a:pt x="80" y="100"/>
                          <a:pt x="82" y="99"/>
                          <a:pt x="82" y="98"/>
                        </a:cubicBezTo>
                        <a:cubicBezTo>
                          <a:pt x="84" y="98"/>
                          <a:pt x="87" y="96"/>
                          <a:pt x="89" y="96"/>
                        </a:cubicBezTo>
                        <a:cubicBezTo>
                          <a:pt x="90" y="96"/>
                          <a:pt x="94" y="95"/>
                          <a:pt x="95" y="95"/>
                        </a:cubicBezTo>
                        <a:cubicBezTo>
                          <a:pt x="97" y="95"/>
                          <a:pt x="98" y="94"/>
                          <a:pt x="99" y="94"/>
                        </a:cubicBezTo>
                        <a:cubicBezTo>
                          <a:pt x="100" y="94"/>
                          <a:pt x="102" y="93"/>
                          <a:pt x="103" y="93"/>
                        </a:cubicBezTo>
                        <a:cubicBezTo>
                          <a:pt x="105" y="93"/>
                          <a:pt x="106" y="93"/>
                          <a:pt x="107" y="93"/>
                        </a:cubicBezTo>
                        <a:cubicBezTo>
                          <a:pt x="108" y="93"/>
                          <a:pt x="110" y="93"/>
                          <a:pt x="112" y="94"/>
                        </a:cubicBezTo>
                        <a:cubicBezTo>
                          <a:pt x="113" y="94"/>
                          <a:pt x="114" y="93"/>
                          <a:pt x="114" y="92"/>
                        </a:cubicBezTo>
                        <a:cubicBezTo>
                          <a:pt x="114" y="91"/>
                          <a:pt x="115" y="89"/>
                          <a:pt x="116" y="88"/>
                        </a:cubicBezTo>
                        <a:cubicBezTo>
                          <a:pt x="116" y="86"/>
                          <a:pt x="118" y="86"/>
                          <a:pt x="119" y="86"/>
                        </a:cubicBezTo>
                        <a:cubicBezTo>
                          <a:pt x="120" y="86"/>
                          <a:pt x="121" y="87"/>
                          <a:pt x="122" y="89"/>
                        </a:cubicBezTo>
                        <a:cubicBezTo>
                          <a:pt x="122" y="90"/>
                          <a:pt x="122" y="92"/>
                          <a:pt x="121" y="93"/>
                        </a:cubicBezTo>
                        <a:cubicBezTo>
                          <a:pt x="120" y="95"/>
                          <a:pt x="118" y="97"/>
                          <a:pt x="117" y="97"/>
                        </a:cubicBezTo>
                        <a:cubicBezTo>
                          <a:pt x="115" y="97"/>
                          <a:pt x="114" y="98"/>
                          <a:pt x="113" y="100"/>
                        </a:cubicBezTo>
                        <a:cubicBezTo>
                          <a:pt x="112" y="101"/>
                          <a:pt x="110" y="103"/>
                          <a:pt x="109" y="104"/>
                        </a:cubicBezTo>
                        <a:cubicBezTo>
                          <a:pt x="108" y="106"/>
                          <a:pt x="107" y="107"/>
                          <a:pt x="107" y="108"/>
                        </a:cubicBezTo>
                        <a:cubicBezTo>
                          <a:pt x="107" y="109"/>
                          <a:pt x="105" y="110"/>
                          <a:pt x="104" y="111"/>
                        </a:cubicBezTo>
                        <a:cubicBezTo>
                          <a:pt x="102" y="112"/>
                          <a:pt x="101" y="113"/>
                          <a:pt x="100" y="114"/>
                        </a:cubicBezTo>
                        <a:cubicBezTo>
                          <a:pt x="100" y="114"/>
                          <a:pt x="98" y="114"/>
                          <a:pt x="97" y="113"/>
                        </a:cubicBezTo>
                        <a:cubicBezTo>
                          <a:pt x="95" y="113"/>
                          <a:pt x="92" y="114"/>
                          <a:pt x="91" y="115"/>
                        </a:cubicBezTo>
                        <a:cubicBezTo>
                          <a:pt x="90" y="116"/>
                          <a:pt x="88" y="117"/>
                          <a:pt x="86" y="118"/>
                        </a:cubicBezTo>
                        <a:cubicBezTo>
                          <a:pt x="85" y="118"/>
                          <a:pt x="84" y="119"/>
                          <a:pt x="83" y="119"/>
                        </a:cubicBezTo>
                        <a:cubicBezTo>
                          <a:pt x="82" y="119"/>
                          <a:pt x="80" y="119"/>
                          <a:pt x="79" y="119"/>
                        </a:cubicBezTo>
                        <a:cubicBezTo>
                          <a:pt x="78" y="118"/>
                          <a:pt x="77" y="119"/>
                          <a:pt x="76" y="120"/>
                        </a:cubicBezTo>
                        <a:cubicBezTo>
                          <a:pt x="76" y="120"/>
                          <a:pt x="75" y="121"/>
                          <a:pt x="74" y="121"/>
                        </a:cubicBezTo>
                        <a:cubicBezTo>
                          <a:pt x="74" y="122"/>
                          <a:pt x="72" y="123"/>
                          <a:pt x="71" y="123"/>
                        </a:cubicBezTo>
                        <a:cubicBezTo>
                          <a:pt x="70" y="123"/>
                          <a:pt x="68" y="123"/>
                          <a:pt x="68" y="122"/>
                        </a:cubicBezTo>
                        <a:cubicBezTo>
                          <a:pt x="67" y="121"/>
                          <a:pt x="66" y="121"/>
                          <a:pt x="65" y="122"/>
                        </a:cubicBezTo>
                        <a:cubicBezTo>
                          <a:pt x="65" y="122"/>
                          <a:pt x="63" y="123"/>
                          <a:pt x="62" y="123"/>
                        </a:cubicBezTo>
                        <a:cubicBezTo>
                          <a:pt x="61" y="124"/>
                          <a:pt x="59" y="124"/>
                          <a:pt x="59" y="123"/>
                        </a:cubicBezTo>
                        <a:cubicBezTo>
                          <a:pt x="59" y="123"/>
                          <a:pt x="57" y="124"/>
                          <a:pt x="56" y="125"/>
                        </a:cubicBezTo>
                        <a:cubicBezTo>
                          <a:pt x="55" y="126"/>
                          <a:pt x="53" y="126"/>
                          <a:pt x="52" y="126"/>
                        </a:cubicBezTo>
                        <a:cubicBezTo>
                          <a:pt x="51" y="125"/>
                          <a:pt x="50" y="125"/>
                          <a:pt x="49" y="125"/>
                        </a:cubicBezTo>
                        <a:cubicBezTo>
                          <a:pt x="48" y="125"/>
                          <a:pt x="48" y="124"/>
                          <a:pt x="48" y="123"/>
                        </a:cubicBezTo>
                        <a:cubicBezTo>
                          <a:pt x="48" y="122"/>
                          <a:pt x="47" y="120"/>
                          <a:pt x="47" y="120"/>
                        </a:cubicBezTo>
                        <a:cubicBezTo>
                          <a:pt x="46" y="119"/>
                          <a:pt x="45" y="119"/>
                          <a:pt x="43" y="119"/>
                        </a:cubicBezTo>
                        <a:cubicBezTo>
                          <a:pt x="43" y="119"/>
                          <a:pt x="41" y="117"/>
                          <a:pt x="41" y="116"/>
                        </a:cubicBezTo>
                        <a:cubicBezTo>
                          <a:pt x="41" y="115"/>
                          <a:pt x="40" y="115"/>
                          <a:pt x="39" y="115"/>
                        </a:cubicBezTo>
                        <a:cubicBezTo>
                          <a:pt x="37" y="115"/>
                          <a:pt x="36" y="115"/>
                          <a:pt x="35" y="116"/>
                        </a:cubicBezTo>
                        <a:cubicBezTo>
                          <a:pt x="34" y="118"/>
                          <a:pt x="34" y="120"/>
                          <a:pt x="34" y="121"/>
                        </a:cubicBezTo>
                        <a:cubicBezTo>
                          <a:pt x="34" y="122"/>
                          <a:pt x="34" y="124"/>
                          <a:pt x="35" y="125"/>
                        </a:cubicBezTo>
                        <a:cubicBezTo>
                          <a:pt x="35" y="127"/>
                          <a:pt x="35" y="129"/>
                          <a:pt x="36" y="131"/>
                        </a:cubicBezTo>
                        <a:cubicBezTo>
                          <a:pt x="38" y="132"/>
                          <a:pt x="40" y="136"/>
                          <a:pt x="42" y="138"/>
                        </a:cubicBezTo>
                        <a:cubicBezTo>
                          <a:pt x="44" y="141"/>
                          <a:pt x="46" y="144"/>
                          <a:pt x="48" y="146"/>
                        </a:cubicBezTo>
                        <a:cubicBezTo>
                          <a:pt x="50" y="147"/>
                          <a:pt x="53" y="151"/>
                          <a:pt x="54" y="152"/>
                        </a:cubicBezTo>
                        <a:cubicBezTo>
                          <a:pt x="56" y="153"/>
                          <a:pt x="60" y="156"/>
                          <a:pt x="63" y="159"/>
                        </a:cubicBezTo>
                        <a:cubicBezTo>
                          <a:pt x="65" y="160"/>
                          <a:pt x="68" y="164"/>
                          <a:pt x="69" y="165"/>
                        </a:cubicBezTo>
                        <a:cubicBezTo>
                          <a:pt x="71" y="167"/>
                          <a:pt x="72" y="170"/>
                          <a:pt x="73" y="170"/>
                        </a:cubicBezTo>
                        <a:cubicBezTo>
                          <a:pt x="75" y="171"/>
                          <a:pt x="77" y="174"/>
                          <a:pt x="78" y="176"/>
                        </a:cubicBezTo>
                        <a:cubicBezTo>
                          <a:pt x="79" y="179"/>
                          <a:pt x="81" y="181"/>
                          <a:pt x="82" y="183"/>
                        </a:cubicBezTo>
                        <a:cubicBezTo>
                          <a:pt x="84" y="184"/>
                          <a:pt x="86" y="186"/>
                          <a:pt x="87" y="188"/>
                        </a:cubicBezTo>
                        <a:cubicBezTo>
                          <a:pt x="89" y="189"/>
                          <a:pt x="91" y="192"/>
                          <a:pt x="92" y="194"/>
                        </a:cubicBezTo>
                        <a:cubicBezTo>
                          <a:pt x="94" y="195"/>
                          <a:pt x="97" y="198"/>
                          <a:pt x="99" y="199"/>
                        </a:cubicBezTo>
                        <a:cubicBezTo>
                          <a:pt x="100" y="201"/>
                          <a:pt x="104" y="204"/>
                          <a:pt x="107" y="207"/>
                        </a:cubicBezTo>
                        <a:cubicBezTo>
                          <a:pt x="110" y="209"/>
                          <a:pt x="116" y="212"/>
                          <a:pt x="118" y="213"/>
                        </a:cubicBezTo>
                        <a:cubicBezTo>
                          <a:pt x="121" y="214"/>
                          <a:pt x="125" y="216"/>
                          <a:pt x="126" y="216"/>
                        </a:cubicBezTo>
                        <a:cubicBezTo>
                          <a:pt x="131" y="211"/>
                          <a:pt x="131" y="211"/>
                          <a:pt x="131" y="211"/>
                        </a:cubicBezTo>
                        <a:cubicBezTo>
                          <a:pt x="137" y="211"/>
                          <a:pt x="137" y="211"/>
                          <a:pt x="137" y="211"/>
                        </a:cubicBezTo>
                        <a:cubicBezTo>
                          <a:pt x="143" y="216"/>
                          <a:pt x="143" y="216"/>
                          <a:pt x="143" y="216"/>
                        </a:cubicBezTo>
                        <a:cubicBezTo>
                          <a:pt x="146" y="215"/>
                          <a:pt x="150" y="214"/>
                          <a:pt x="152" y="213"/>
                        </a:cubicBezTo>
                        <a:cubicBezTo>
                          <a:pt x="155" y="212"/>
                          <a:pt x="158" y="211"/>
                          <a:pt x="159" y="210"/>
                        </a:cubicBezTo>
                        <a:cubicBezTo>
                          <a:pt x="161" y="210"/>
                          <a:pt x="164" y="209"/>
                          <a:pt x="165" y="208"/>
                        </a:cubicBezTo>
                        <a:cubicBezTo>
                          <a:pt x="166" y="207"/>
                          <a:pt x="168" y="206"/>
                          <a:pt x="170" y="206"/>
                        </a:cubicBezTo>
                        <a:cubicBezTo>
                          <a:pt x="173" y="206"/>
                          <a:pt x="175" y="205"/>
                          <a:pt x="176" y="204"/>
                        </a:cubicBezTo>
                        <a:cubicBezTo>
                          <a:pt x="177" y="203"/>
                          <a:pt x="179" y="202"/>
                          <a:pt x="181" y="201"/>
                        </a:cubicBezTo>
                        <a:cubicBezTo>
                          <a:pt x="182" y="201"/>
                          <a:pt x="184" y="200"/>
                          <a:pt x="185" y="199"/>
                        </a:cubicBezTo>
                        <a:cubicBezTo>
                          <a:pt x="187" y="198"/>
                          <a:pt x="190" y="197"/>
                          <a:pt x="191" y="197"/>
                        </a:cubicBezTo>
                        <a:cubicBezTo>
                          <a:pt x="193" y="197"/>
                          <a:pt x="195" y="196"/>
                          <a:pt x="197" y="195"/>
                        </a:cubicBezTo>
                        <a:cubicBezTo>
                          <a:pt x="198" y="194"/>
                          <a:pt x="199" y="193"/>
                          <a:pt x="199" y="191"/>
                        </a:cubicBezTo>
                        <a:cubicBezTo>
                          <a:pt x="200" y="190"/>
                          <a:pt x="201" y="187"/>
                          <a:pt x="202" y="186"/>
                        </a:cubicBezTo>
                        <a:cubicBezTo>
                          <a:pt x="203" y="185"/>
                          <a:pt x="205" y="182"/>
                          <a:pt x="206" y="181"/>
                        </a:cubicBezTo>
                        <a:cubicBezTo>
                          <a:pt x="208" y="180"/>
                          <a:pt x="210" y="178"/>
                          <a:pt x="210" y="176"/>
                        </a:cubicBezTo>
                        <a:cubicBezTo>
                          <a:pt x="211" y="174"/>
                          <a:pt x="212" y="172"/>
                          <a:pt x="212" y="171"/>
                        </a:cubicBezTo>
                        <a:cubicBezTo>
                          <a:pt x="212" y="169"/>
                          <a:pt x="211" y="169"/>
                          <a:pt x="210" y="168"/>
                        </a:cubicBezTo>
                        <a:cubicBezTo>
                          <a:pt x="209" y="167"/>
                          <a:pt x="208" y="165"/>
                          <a:pt x="207" y="164"/>
                        </a:cubicBezTo>
                        <a:cubicBezTo>
                          <a:pt x="206" y="164"/>
                          <a:pt x="204" y="163"/>
                          <a:pt x="203" y="162"/>
                        </a:cubicBezTo>
                        <a:cubicBezTo>
                          <a:pt x="201" y="162"/>
                          <a:pt x="199" y="161"/>
                          <a:pt x="198" y="160"/>
                        </a:cubicBezTo>
                        <a:cubicBezTo>
                          <a:pt x="198" y="160"/>
                          <a:pt x="198" y="160"/>
                          <a:pt x="198" y="160"/>
                        </a:cubicBezTo>
                        <a:cubicBezTo>
                          <a:pt x="199" y="159"/>
                          <a:pt x="200" y="159"/>
                          <a:pt x="200" y="158"/>
                        </a:cubicBezTo>
                        <a:cubicBezTo>
                          <a:pt x="200" y="158"/>
                          <a:pt x="202" y="158"/>
                          <a:pt x="203" y="158"/>
                        </a:cubicBezTo>
                        <a:cubicBezTo>
                          <a:pt x="204" y="159"/>
                          <a:pt x="205" y="158"/>
                          <a:pt x="205" y="157"/>
                        </a:cubicBezTo>
                        <a:cubicBezTo>
                          <a:pt x="205" y="155"/>
                          <a:pt x="204" y="154"/>
                          <a:pt x="203" y="154"/>
                        </a:cubicBezTo>
                        <a:cubicBezTo>
                          <a:pt x="202" y="154"/>
                          <a:pt x="201" y="154"/>
                          <a:pt x="202" y="153"/>
                        </a:cubicBezTo>
                        <a:cubicBezTo>
                          <a:pt x="202" y="152"/>
                          <a:pt x="202" y="151"/>
                          <a:pt x="203" y="151"/>
                        </a:cubicBezTo>
                        <a:cubicBezTo>
                          <a:pt x="203" y="151"/>
                          <a:pt x="205" y="151"/>
                          <a:pt x="206" y="151"/>
                        </a:cubicBezTo>
                        <a:cubicBezTo>
                          <a:pt x="207" y="150"/>
                          <a:pt x="209" y="149"/>
                          <a:pt x="210" y="149"/>
                        </a:cubicBezTo>
                        <a:cubicBezTo>
                          <a:pt x="212" y="148"/>
                          <a:pt x="214" y="146"/>
                          <a:pt x="214" y="144"/>
                        </a:cubicBezTo>
                        <a:cubicBezTo>
                          <a:pt x="215" y="141"/>
                          <a:pt x="215" y="140"/>
                          <a:pt x="214" y="139"/>
                        </a:cubicBezTo>
                        <a:cubicBezTo>
                          <a:pt x="213" y="139"/>
                          <a:pt x="211" y="137"/>
                          <a:pt x="210" y="136"/>
                        </a:cubicBezTo>
                        <a:cubicBezTo>
                          <a:pt x="209" y="136"/>
                          <a:pt x="209" y="135"/>
                          <a:pt x="209" y="135"/>
                        </a:cubicBezTo>
                        <a:cubicBezTo>
                          <a:pt x="210" y="135"/>
                          <a:pt x="212" y="135"/>
                          <a:pt x="213" y="135"/>
                        </a:cubicBezTo>
                        <a:cubicBezTo>
                          <a:pt x="214" y="136"/>
                          <a:pt x="215" y="135"/>
                          <a:pt x="215" y="135"/>
                        </a:cubicBezTo>
                        <a:cubicBezTo>
                          <a:pt x="216" y="135"/>
                          <a:pt x="217" y="134"/>
                          <a:pt x="217" y="132"/>
                        </a:cubicBezTo>
                        <a:cubicBezTo>
                          <a:pt x="218" y="131"/>
                          <a:pt x="219" y="132"/>
                          <a:pt x="219" y="133"/>
                        </a:cubicBezTo>
                        <a:cubicBezTo>
                          <a:pt x="219" y="135"/>
                          <a:pt x="220" y="136"/>
                          <a:pt x="221" y="137"/>
                        </a:cubicBezTo>
                        <a:cubicBezTo>
                          <a:pt x="221" y="138"/>
                          <a:pt x="224" y="138"/>
                          <a:pt x="225" y="137"/>
                        </a:cubicBezTo>
                        <a:cubicBezTo>
                          <a:pt x="227" y="137"/>
                          <a:pt x="230" y="136"/>
                          <a:pt x="231" y="136"/>
                        </a:cubicBezTo>
                        <a:cubicBezTo>
                          <a:pt x="233" y="136"/>
                          <a:pt x="234" y="136"/>
                          <a:pt x="235" y="137"/>
                        </a:cubicBezTo>
                        <a:cubicBezTo>
                          <a:pt x="236" y="137"/>
                          <a:pt x="238" y="137"/>
                          <a:pt x="240" y="137"/>
                        </a:cubicBezTo>
                        <a:cubicBezTo>
                          <a:pt x="242" y="137"/>
                          <a:pt x="244" y="137"/>
                          <a:pt x="245" y="137"/>
                        </a:cubicBezTo>
                        <a:cubicBezTo>
                          <a:pt x="247" y="138"/>
                          <a:pt x="247" y="138"/>
                          <a:pt x="246" y="139"/>
                        </a:cubicBezTo>
                        <a:cubicBezTo>
                          <a:pt x="246" y="140"/>
                          <a:pt x="244" y="140"/>
                          <a:pt x="243" y="140"/>
                        </a:cubicBezTo>
                        <a:cubicBezTo>
                          <a:pt x="242" y="140"/>
                          <a:pt x="241" y="141"/>
                          <a:pt x="240" y="141"/>
                        </a:cubicBezTo>
                        <a:cubicBezTo>
                          <a:pt x="238" y="142"/>
                          <a:pt x="236" y="142"/>
                          <a:pt x="235" y="142"/>
                        </a:cubicBezTo>
                        <a:cubicBezTo>
                          <a:pt x="234" y="142"/>
                          <a:pt x="233" y="142"/>
                          <a:pt x="232" y="141"/>
                        </a:cubicBezTo>
                        <a:cubicBezTo>
                          <a:pt x="231" y="141"/>
                          <a:pt x="229" y="141"/>
                          <a:pt x="227" y="142"/>
                        </a:cubicBezTo>
                        <a:cubicBezTo>
                          <a:pt x="226" y="143"/>
                          <a:pt x="226" y="145"/>
                          <a:pt x="226" y="146"/>
                        </a:cubicBezTo>
                        <a:cubicBezTo>
                          <a:pt x="226" y="148"/>
                          <a:pt x="225" y="150"/>
                          <a:pt x="225" y="151"/>
                        </a:cubicBezTo>
                        <a:cubicBezTo>
                          <a:pt x="224" y="153"/>
                          <a:pt x="225" y="154"/>
                          <a:pt x="226" y="154"/>
                        </a:cubicBezTo>
                        <a:cubicBezTo>
                          <a:pt x="227" y="154"/>
                          <a:pt x="229" y="154"/>
                          <a:pt x="231" y="154"/>
                        </a:cubicBezTo>
                        <a:cubicBezTo>
                          <a:pt x="233" y="153"/>
                          <a:pt x="233" y="154"/>
                          <a:pt x="232" y="155"/>
                        </a:cubicBezTo>
                        <a:cubicBezTo>
                          <a:pt x="230" y="155"/>
                          <a:pt x="228" y="157"/>
                          <a:pt x="228" y="158"/>
                        </a:cubicBezTo>
                        <a:cubicBezTo>
                          <a:pt x="227" y="159"/>
                          <a:pt x="227" y="161"/>
                          <a:pt x="227" y="162"/>
                        </a:cubicBezTo>
                        <a:cubicBezTo>
                          <a:pt x="227" y="163"/>
                          <a:pt x="227" y="165"/>
                          <a:pt x="226" y="167"/>
                        </a:cubicBezTo>
                        <a:cubicBezTo>
                          <a:pt x="225" y="167"/>
                          <a:pt x="225" y="168"/>
                          <a:pt x="227" y="169"/>
                        </a:cubicBezTo>
                        <a:cubicBezTo>
                          <a:pt x="228" y="169"/>
                          <a:pt x="231" y="169"/>
                          <a:pt x="235" y="169"/>
                        </a:cubicBezTo>
                        <a:cubicBezTo>
                          <a:pt x="237" y="169"/>
                          <a:pt x="242" y="169"/>
                          <a:pt x="243" y="169"/>
                        </a:cubicBezTo>
                        <a:cubicBezTo>
                          <a:pt x="245" y="169"/>
                          <a:pt x="247" y="169"/>
                          <a:pt x="250" y="168"/>
                        </a:cubicBezTo>
                        <a:cubicBezTo>
                          <a:pt x="252" y="167"/>
                          <a:pt x="253" y="167"/>
                          <a:pt x="253" y="167"/>
                        </a:cubicBezTo>
                        <a:cubicBezTo>
                          <a:pt x="253" y="167"/>
                          <a:pt x="252" y="168"/>
                          <a:pt x="249" y="169"/>
                        </a:cubicBezTo>
                        <a:cubicBezTo>
                          <a:pt x="246" y="170"/>
                          <a:pt x="243" y="171"/>
                          <a:pt x="242" y="172"/>
                        </a:cubicBezTo>
                        <a:cubicBezTo>
                          <a:pt x="240" y="172"/>
                          <a:pt x="238" y="173"/>
                          <a:pt x="237" y="174"/>
                        </a:cubicBezTo>
                        <a:cubicBezTo>
                          <a:pt x="235" y="176"/>
                          <a:pt x="232" y="176"/>
                          <a:pt x="231" y="177"/>
                        </a:cubicBezTo>
                        <a:cubicBezTo>
                          <a:pt x="229" y="178"/>
                          <a:pt x="229" y="179"/>
                          <a:pt x="229" y="180"/>
                        </a:cubicBezTo>
                        <a:cubicBezTo>
                          <a:pt x="229" y="181"/>
                          <a:pt x="230" y="181"/>
                          <a:pt x="231" y="181"/>
                        </a:cubicBezTo>
                        <a:cubicBezTo>
                          <a:pt x="232" y="181"/>
                          <a:pt x="231" y="181"/>
                          <a:pt x="230" y="182"/>
                        </a:cubicBezTo>
                        <a:cubicBezTo>
                          <a:pt x="229" y="183"/>
                          <a:pt x="228" y="184"/>
                          <a:pt x="228" y="185"/>
                        </a:cubicBezTo>
                        <a:cubicBezTo>
                          <a:pt x="229" y="185"/>
                          <a:pt x="228" y="187"/>
                          <a:pt x="227" y="188"/>
                        </a:cubicBezTo>
                        <a:cubicBezTo>
                          <a:pt x="227" y="188"/>
                          <a:pt x="226" y="189"/>
                          <a:pt x="227" y="190"/>
                        </a:cubicBezTo>
                        <a:cubicBezTo>
                          <a:pt x="227" y="191"/>
                          <a:pt x="228" y="192"/>
                          <a:pt x="229" y="193"/>
                        </a:cubicBezTo>
                        <a:cubicBezTo>
                          <a:pt x="231" y="193"/>
                          <a:pt x="231" y="193"/>
                          <a:pt x="231" y="194"/>
                        </a:cubicBezTo>
                        <a:cubicBezTo>
                          <a:pt x="232" y="195"/>
                          <a:pt x="232" y="196"/>
                          <a:pt x="231" y="197"/>
                        </a:cubicBezTo>
                        <a:cubicBezTo>
                          <a:pt x="231" y="198"/>
                          <a:pt x="230" y="199"/>
                          <a:pt x="229" y="199"/>
                        </a:cubicBezTo>
                        <a:cubicBezTo>
                          <a:pt x="229" y="200"/>
                          <a:pt x="230" y="201"/>
                          <a:pt x="231" y="201"/>
                        </a:cubicBezTo>
                        <a:cubicBezTo>
                          <a:pt x="232" y="202"/>
                          <a:pt x="233" y="202"/>
                          <a:pt x="235" y="201"/>
                        </a:cubicBezTo>
                        <a:cubicBezTo>
                          <a:pt x="236" y="201"/>
                          <a:pt x="237" y="201"/>
                          <a:pt x="238" y="201"/>
                        </a:cubicBezTo>
                        <a:cubicBezTo>
                          <a:pt x="238" y="202"/>
                          <a:pt x="238" y="203"/>
                          <a:pt x="238" y="203"/>
                        </a:cubicBezTo>
                        <a:cubicBezTo>
                          <a:pt x="237" y="204"/>
                          <a:pt x="238" y="206"/>
                          <a:pt x="239" y="207"/>
                        </a:cubicBezTo>
                        <a:cubicBezTo>
                          <a:pt x="240" y="208"/>
                          <a:pt x="240" y="210"/>
                          <a:pt x="240" y="212"/>
                        </a:cubicBezTo>
                        <a:cubicBezTo>
                          <a:pt x="240" y="213"/>
                          <a:pt x="240" y="214"/>
                          <a:pt x="241" y="215"/>
                        </a:cubicBezTo>
                        <a:cubicBezTo>
                          <a:pt x="241" y="215"/>
                          <a:pt x="242" y="216"/>
                          <a:pt x="242" y="218"/>
                        </a:cubicBezTo>
                        <a:cubicBezTo>
                          <a:pt x="242" y="219"/>
                          <a:pt x="242" y="221"/>
                          <a:pt x="242" y="223"/>
                        </a:cubicBezTo>
                        <a:cubicBezTo>
                          <a:pt x="241" y="224"/>
                          <a:pt x="241" y="227"/>
                          <a:pt x="240" y="229"/>
                        </a:cubicBezTo>
                        <a:cubicBezTo>
                          <a:pt x="240" y="230"/>
                          <a:pt x="240" y="231"/>
                          <a:pt x="239" y="233"/>
                        </a:cubicBezTo>
                        <a:cubicBezTo>
                          <a:pt x="239" y="233"/>
                          <a:pt x="238" y="234"/>
                          <a:pt x="238" y="235"/>
                        </a:cubicBezTo>
                        <a:cubicBezTo>
                          <a:pt x="242" y="236"/>
                          <a:pt x="242" y="236"/>
                          <a:pt x="242" y="236"/>
                        </a:cubicBezTo>
                        <a:cubicBezTo>
                          <a:pt x="243" y="239"/>
                          <a:pt x="243" y="239"/>
                          <a:pt x="243" y="239"/>
                        </a:cubicBezTo>
                        <a:cubicBezTo>
                          <a:pt x="237" y="244"/>
                          <a:pt x="237" y="244"/>
                          <a:pt x="237" y="244"/>
                        </a:cubicBezTo>
                        <a:cubicBezTo>
                          <a:pt x="236" y="244"/>
                          <a:pt x="236" y="244"/>
                          <a:pt x="236" y="244"/>
                        </a:cubicBezTo>
                        <a:cubicBezTo>
                          <a:pt x="232" y="243"/>
                          <a:pt x="232" y="243"/>
                          <a:pt x="232" y="243"/>
                        </a:cubicBezTo>
                        <a:cubicBezTo>
                          <a:pt x="231" y="245"/>
                          <a:pt x="231" y="248"/>
                          <a:pt x="231" y="249"/>
                        </a:cubicBezTo>
                        <a:cubicBezTo>
                          <a:pt x="231" y="250"/>
                          <a:pt x="231" y="253"/>
                          <a:pt x="231" y="254"/>
                        </a:cubicBezTo>
                        <a:cubicBezTo>
                          <a:pt x="231" y="254"/>
                          <a:pt x="232" y="254"/>
                          <a:pt x="235" y="254"/>
                        </a:cubicBezTo>
                        <a:cubicBezTo>
                          <a:pt x="237" y="254"/>
                          <a:pt x="240" y="250"/>
                          <a:pt x="242" y="250"/>
                        </a:cubicBezTo>
                        <a:cubicBezTo>
                          <a:pt x="242" y="250"/>
                          <a:pt x="242" y="246"/>
                          <a:pt x="242" y="245"/>
                        </a:cubicBezTo>
                        <a:cubicBezTo>
                          <a:pt x="242" y="244"/>
                          <a:pt x="241" y="242"/>
                          <a:pt x="243" y="242"/>
                        </a:cubicBezTo>
                        <a:cubicBezTo>
                          <a:pt x="244" y="243"/>
                          <a:pt x="245" y="240"/>
                          <a:pt x="246" y="240"/>
                        </a:cubicBezTo>
                        <a:cubicBezTo>
                          <a:pt x="248" y="239"/>
                          <a:pt x="252" y="239"/>
                          <a:pt x="253" y="239"/>
                        </a:cubicBezTo>
                        <a:cubicBezTo>
                          <a:pt x="254" y="241"/>
                          <a:pt x="249" y="245"/>
                          <a:pt x="250" y="245"/>
                        </a:cubicBezTo>
                        <a:cubicBezTo>
                          <a:pt x="251" y="246"/>
                          <a:pt x="252" y="249"/>
                          <a:pt x="254" y="248"/>
                        </a:cubicBezTo>
                        <a:cubicBezTo>
                          <a:pt x="256" y="247"/>
                          <a:pt x="260" y="243"/>
                          <a:pt x="262" y="246"/>
                        </a:cubicBezTo>
                        <a:cubicBezTo>
                          <a:pt x="263" y="248"/>
                          <a:pt x="264" y="249"/>
                          <a:pt x="264" y="249"/>
                        </a:cubicBezTo>
                        <a:cubicBezTo>
                          <a:pt x="264" y="249"/>
                          <a:pt x="265" y="248"/>
                          <a:pt x="266" y="247"/>
                        </a:cubicBezTo>
                        <a:cubicBezTo>
                          <a:pt x="267" y="247"/>
                          <a:pt x="268" y="244"/>
                          <a:pt x="268" y="242"/>
                        </a:cubicBezTo>
                        <a:cubicBezTo>
                          <a:pt x="268" y="239"/>
                          <a:pt x="268" y="236"/>
                          <a:pt x="270" y="235"/>
                        </a:cubicBezTo>
                        <a:cubicBezTo>
                          <a:pt x="272" y="233"/>
                          <a:pt x="273" y="230"/>
                          <a:pt x="273" y="229"/>
                        </a:cubicBezTo>
                        <a:cubicBezTo>
                          <a:pt x="272" y="227"/>
                          <a:pt x="272" y="225"/>
                          <a:pt x="272" y="224"/>
                        </a:cubicBezTo>
                        <a:cubicBezTo>
                          <a:pt x="273" y="223"/>
                          <a:pt x="274" y="222"/>
                          <a:pt x="275" y="223"/>
                        </a:cubicBezTo>
                        <a:cubicBezTo>
                          <a:pt x="275" y="223"/>
                          <a:pt x="277" y="224"/>
                          <a:pt x="277" y="225"/>
                        </a:cubicBezTo>
                        <a:cubicBezTo>
                          <a:pt x="278" y="226"/>
                          <a:pt x="281" y="228"/>
                          <a:pt x="282" y="229"/>
                        </a:cubicBezTo>
                        <a:cubicBezTo>
                          <a:pt x="283" y="228"/>
                          <a:pt x="286" y="228"/>
                          <a:pt x="289" y="227"/>
                        </a:cubicBezTo>
                        <a:cubicBezTo>
                          <a:pt x="291" y="227"/>
                          <a:pt x="293" y="225"/>
                          <a:pt x="294" y="223"/>
                        </a:cubicBezTo>
                        <a:cubicBezTo>
                          <a:pt x="295" y="221"/>
                          <a:pt x="297" y="220"/>
                          <a:pt x="299" y="219"/>
                        </a:cubicBezTo>
                        <a:cubicBezTo>
                          <a:pt x="299" y="217"/>
                          <a:pt x="300" y="215"/>
                          <a:pt x="299" y="214"/>
                        </a:cubicBezTo>
                        <a:cubicBezTo>
                          <a:pt x="299" y="212"/>
                          <a:pt x="298" y="209"/>
                          <a:pt x="297" y="209"/>
                        </a:cubicBezTo>
                        <a:cubicBezTo>
                          <a:pt x="296" y="207"/>
                          <a:pt x="293" y="205"/>
                          <a:pt x="291" y="203"/>
                        </a:cubicBezTo>
                        <a:cubicBezTo>
                          <a:pt x="289" y="201"/>
                          <a:pt x="287" y="199"/>
                          <a:pt x="285" y="197"/>
                        </a:cubicBezTo>
                        <a:cubicBezTo>
                          <a:pt x="283" y="196"/>
                          <a:pt x="284" y="195"/>
                          <a:pt x="287" y="195"/>
                        </a:cubicBezTo>
                        <a:cubicBezTo>
                          <a:pt x="288" y="195"/>
                          <a:pt x="292" y="194"/>
                          <a:pt x="293" y="193"/>
                        </a:cubicBezTo>
                        <a:cubicBezTo>
                          <a:pt x="295" y="193"/>
                          <a:pt x="296" y="191"/>
                          <a:pt x="297" y="191"/>
                        </a:cubicBezTo>
                        <a:cubicBezTo>
                          <a:pt x="298" y="190"/>
                          <a:pt x="299" y="188"/>
                          <a:pt x="300" y="187"/>
                        </a:cubicBezTo>
                        <a:cubicBezTo>
                          <a:pt x="301" y="186"/>
                          <a:pt x="303" y="184"/>
                          <a:pt x="304" y="182"/>
                        </a:cubicBezTo>
                        <a:cubicBezTo>
                          <a:pt x="306" y="181"/>
                          <a:pt x="308" y="181"/>
                          <a:pt x="310" y="180"/>
                        </a:cubicBezTo>
                        <a:cubicBezTo>
                          <a:pt x="311" y="180"/>
                          <a:pt x="313" y="180"/>
                          <a:pt x="316" y="180"/>
                        </a:cubicBezTo>
                        <a:cubicBezTo>
                          <a:pt x="318" y="180"/>
                          <a:pt x="320" y="179"/>
                          <a:pt x="320" y="177"/>
                        </a:cubicBezTo>
                        <a:cubicBezTo>
                          <a:pt x="319" y="175"/>
                          <a:pt x="317" y="174"/>
                          <a:pt x="315" y="174"/>
                        </a:cubicBezTo>
                        <a:cubicBezTo>
                          <a:pt x="312" y="174"/>
                          <a:pt x="309" y="175"/>
                          <a:pt x="307" y="175"/>
                        </a:cubicBezTo>
                        <a:cubicBezTo>
                          <a:pt x="305" y="176"/>
                          <a:pt x="303" y="176"/>
                          <a:pt x="300" y="176"/>
                        </a:cubicBezTo>
                        <a:cubicBezTo>
                          <a:pt x="297" y="177"/>
                          <a:pt x="295" y="176"/>
                          <a:pt x="295" y="174"/>
                        </a:cubicBezTo>
                        <a:cubicBezTo>
                          <a:pt x="294" y="172"/>
                          <a:pt x="294" y="171"/>
                          <a:pt x="295" y="172"/>
                        </a:cubicBezTo>
                        <a:cubicBezTo>
                          <a:pt x="296" y="172"/>
                          <a:pt x="297" y="171"/>
                          <a:pt x="297" y="170"/>
                        </a:cubicBezTo>
                        <a:cubicBezTo>
                          <a:pt x="296" y="168"/>
                          <a:pt x="296" y="166"/>
                          <a:pt x="296" y="164"/>
                        </a:cubicBezTo>
                        <a:cubicBezTo>
                          <a:pt x="295" y="162"/>
                          <a:pt x="296" y="160"/>
                          <a:pt x="297" y="160"/>
                        </a:cubicBezTo>
                        <a:cubicBezTo>
                          <a:pt x="297" y="159"/>
                          <a:pt x="300" y="159"/>
                          <a:pt x="301" y="158"/>
                        </a:cubicBezTo>
                        <a:cubicBezTo>
                          <a:pt x="303" y="158"/>
                          <a:pt x="308" y="154"/>
                          <a:pt x="310" y="152"/>
                        </a:cubicBezTo>
                        <a:cubicBezTo>
                          <a:pt x="312" y="148"/>
                          <a:pt x="315" y="146"/>
                          <a:pt x="315" y="146"/>
                        </a:cubicBezTo>
                        <a:cubicBezTo>
                          <a:pt x="315" y="146"/>
                          <a:pt x="314" y="144"/>
                          <a:pt x="313" y="143"/>
                        </a:cubicBezTo>
                        <a:cubicBezTo>
                          <a:pt x="312" y="142"/>
                          <a:pt x="311" y="139"/>
                          <a:pt x="311" y="138"/>
                        </a:cubicBezTo>
                        <a:cubicBezTo>
                          <a:pt x="310" y="137"/>
                          <a:pt x="311" y="136"/>
                          <a:pt x="312" y="135"/>
                        </a:cubicBezTo>
                        <a:cubicBezTo>
                          <a:pt x="312" y="134"/>
                          <a:pt x="314" y="133"/>
                          <a:pt x="315" y="133"/>
                        </a:cubicBezTo>
                        <a:cubicBezTo>
                          <a:pt x="315" y="134"/>
                          <a:pt x="317" y="134"/>
                          <a:pt x="318" y="133"/>
                        </a:cubicBezTo>
                        <a:cubicBezTo>
                          <a:pt x="320" y="133"/>
                          <a:pt x="320" y="131"/>
                          <a:pt x="320" y="130"/>
                        </a:cubicBezTo>
                        <a:cubicBezTo>
                          <a:pt x="320" y="130"/>
                          <a:pt x="318" y="129"/>
                          <a:pt x="316" y="129"/>
                        </a:cubicBezTo>
                        <a:cubicBezTo>
                          <a:pt x="315" y="129"/>
                          <a:pt x="313" y="127"/>
                          <a:pt x="312" y="126"/>
                        </a:cubicBezTo>
                        <a:cubicBezTo>
                          <a:pt x="311" y="125"/>
                          <a:pt x="312" y="124"/>
                          <a:pt x="313" y="123"/>
                        </a:cubicBezTo>
                        <a:cubicBezTo>
                          <a:pt x="314" y="123"/>
                          <a:pt x="317" y="122"/>
                          <a:pt x="319" y="120"/>
                        </a:cubicBezTo>
                        <a:cubicBezTo>
                          <a:pt x="321" y="119"/>
                          <a:pt x="324" y="118"/>
                          <a:pt x="326" y="117"/>
                        </a:cubicBezTo>
                        <a:cubicBezTo>
                          <a:pt x="328" y="116"/>
                          <a:pt x="330" y="114"/>
                          <a:pt x="331" y="111"/>
                        </a:cubicBezTo>
                        <a:cubicBezTo>
                          <a:pt x="333" y="110"/>
                          <a:pt x="333" y="107"/>
                          <a:pt x="333" y="106"/>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1" name="Freeform 25"/>
                  <p:cNvSpPr>
                    <a:spLocks/>
                  </p:cNvSpPr>
                  <p:nvPr/>
                </p:nvSpPr>
                <p:spPr bwMode="auto">
                  <a:xfrm>
                    <a:off x="3601156" y="3295608"/>
                    <a:ext cx="28172" cy="19428"/>
                  </a:xfrm>
                  <a:custGeom>
                    <a:avLst/>
                    <a:gdLst/>
                    <a:ahLst/>
                    <a:cxnLst>
                      <a:cxn ang="0">
                        <a:pos x="12" y="19"/>
                      </a:cxn>
                      <a:cxn ang="0">
                        <a:pos x="26" y="7"/>
                      </a:cxn>
                      <a:cxn ang="0">
                        <a:pos x="21" y="2"/>
                      </a:cxn>
                      <a:cxn ang="0">
                        <a:pos x="14" y="0"/>
                      </a:cxn>
                      <a:cxn ang="0">
                        <a:pos x="0" y="19"/>
                      </a:cxn>
                      <a:cxn ang="0">
                        <a:pos x="7" y="21"/>
                      </a:cxn>
                      <a:cxn ang="0">
                        <a:pos x="12" y="19"/>
                      </a:cxn>
                      <a:cxn ang="0">
                        <a:pos x="12" y="19"/>
                      </a:cxn>
                      <a:cxn ang="0">
                        <a:pos x="12" y="19"/>
                      </a:cxn>
                    </a:cxnLst>
                    <a:rect l="0" t="0" r="r" b="b"/>
                    <a:pathLst>
                      <a:path w="26" h="21">
                        <a:moveTo>
                          <a:pt x="12" y="19"/>
                        </a:moveTo>
                        <a:lnTo>
                          <a:pt x="26" y="7"/>
                        </a:lnTo>
                        <a:lnTo>
                          <a:pt x="21" y="2"/>
                        </a:lnTo>
                        <a:lnTo>
                          <a:pt x="14" y="0"/>
                        </a:lnTo>
                        <a:lnTo>
                          <a:pt x="0" y="19"/>
                        </a:lnTo>
                        <a:lnTo>
                          <a:pt x="7" y="21"/>
                        </a:lnTo>
                        <a:lnTo>
                          <a:pt x="12" y="19"/>
                        </a:lnTo>
                        <a:lnTo>
                          <a:pt x="12" y="19"/>
                        </a:lnTo>
                        <a:lnTo>
                          <a:pt x="12" y="19"/>
                        </a:ln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2" name="Freeform 26"/>
                  <p:cNvSpPr>
                    <a:spLocks/>
                  </p:cNvSpPr>
                  <p:nvPr/>
                </p:nvSpPr>
                <p:spPr bwMode="auto">
                  <a:xfrm>
                    <a:off x="5236052" y="2419389"/>
                    <a:ext cx="462395" cy="717879"/>
                  </a:xfrm>
                  <a:custGeom>
                    <a:avLst/>
                    <a:gdLst/>
                    <a:ahLst/>
                    <a:cxnLst>
                      <a:cxn ang="0">
                        <a:pos x="180" y="21"/>
                      </a:cxn>
                      <a:cxn ang="0">
                        <a:pos x="155" y="17"/>
                      </a:cxn>
                      <a:cxn ang="0">
                        <a:pos x="138" y="2"/>
                      </a:cxn>
                      <a:cxn ang="0">
                        <a:pos x="110" y="5"/>
                      </a:cxn>
                      <a:cxn ang="0">
                        <a:pos x="106" y="14"/>
                      </a:cxn>
                      <a:cxn ang="0">
                        <a:pos x="109" y="39"/>
                      </a:cxn>
                      <a:cxn ang="0">
                        <a:pos x="110" y="58"/>
                      </a:cxn>
                      <a:cxn ang="0">
                        <a:pos x="102" y="80"/>
                      </a:cxn>
                      <a:cxn ang="0">
                        <a:pos x="96" y="102"/>
                      </a:cxn>
                      <a:cxn ang="0">
                        <a:pos x="100" y="123"/>
                      </a:cxn>
                      <a:cxn ang="0">
                        <a:pos x="100" y="153"/>
                      </a:cxn>
                      <a:cxn ang="0">
                        <a:pos x="82" y="178"/>
                      </a:cxn>
                      <a:cxn ang="0">
                        <a:pos x="61" y="188"/>
                      </a:cxn>
                      <a:cxn ang="0">
                        <a:pos x="42" y="198"/>
                      </a:cxn>
                      <a:cxn ang="0">
                        <a:pos x="18" y="212"/>
                      </a:cxn>
                      <a:cxn ang="0">
                        <a:pos x="4" y="210"/>
                      </a:cxn>
                      <a:cxn ang="0">
                        <a:pos x="11" y="232"/>
                      </a:cxn>
                      <a:cxn ang="0">
                        <a:pos x="31" y="246"/>
                      </a:cxn>
                      <a:cxn ang="0">
                        <a:pos x="48" y="259"/>
                      </a:cxn>
                      <a:cxn ang="0">
                        <a:pos x="49" y="281"/>
                      </a:cxn>
                      <a:cxn ang="0">
                        <a:pos x="69" y="294"/>
                      </a:cxn>
                      <a:cxn ang="0">
                        <a:pos x="92" y="302"/>
                      </a:cxn>
                      <a:cxn ang="0">
                        <a:pos x="113" y="299"/>
                      </a:cxn>
                      <a:cxn ang="0">
                        <a:pos x="123" y="281"/>
                      </a:cxn>
                      <a:cxn ang="0">
                        <a:pos x="114" y="273"/>
                      </a:cxn>
                      <a:cxn ang="0">
                        <a:pos x="126" y="283"/>
                      </a:cxn>
                      <a:cxn ang="0">
                        <a:pos x="127" y="305"/>
                      </a:cxn>
                      <a:cxn ang="0">
                        <a:pos x="133" y="304"/>
                      </a:cxn>
                      <a:cxn ang="0">
                        <a:pos x="141" y="303"/>
                      </a:cxn>
                      <a:cxn ang="0">
                        <a:pos x="147" y="291"/>
                      </a:cxn>
                      <a:cxn ang="0">
                        <a:pos x="151" y="288"/>
                      </a:cxn>
                      <a:cxn ang="0">
                        <a:pos x="154" y="292"/>
                      </a:cxn>
                      <a:cxn ang="0">
                        <a:pos x="156" y="309"/>
                      </a:cxn>
                      <a:cxn ang="0">
                        <a:pos x="169" y="306"/>
                      </a:cxn>
                      <a:cxn ang="0">
                        <a:pos x="166" y="291"/>
                      </a:cxn>
                      <a:cxn ang="0">
                        <a:pos x="174" y="289"/>
                      </a:cxn>
                      <a:cxn ang="0">
                        <a:pos x="170" y="268"/>
                      </a:cxn>
                      <a:cxn ang="0">
                        <a:pos x="165" y="239"/>
                      </a:cxn>
                      <a:cxn ang="0">
                        <a:pos x="154" y="218"/>
                      </a:cxn>
                      <a:cxn ang="0">
                        <a:pos x="146" y="202"/>
                      </a:cxn>
                      <a:cxn ang="0">
                        <a:pos x="146" y="183"/>
                      </a:cxn>
                      <a:cxn ang="0">
                        <a:pos x="148" y="166"/>
                      </a:cxn>
                      <a:cxn ang="0">
                        <a:pos x="131" y="157"/>
                      </a:cxn>
                      <a:cxn ang="0">
                        <a:pos x="112" y="147"/>
                      </a:cxn>
                      <a:cxn ang="0">
                        <a:pos x="123" y="130"/>
                      </a:cxn>
                      <a:cxn ang="0">
                        <a:pos x="144" y="113"/>
                      </a:cxn>
                      <a:cxn ang="0">
                        <a:pos x="150" y="99"/>
                      </a:cxn>
                      <a:cxn ang="0">
                        <a:pos x="125" y="85"/>
                      </a:cxn>
                      <a:cxn ang="0">
                        <a:pos x="111" y="72"/>
                      </a:cxn>
                      <a:cxn ang="0">
                        <a:pos x="127" y="51"/>
                      </a:cxn>
                      <a:cxn ang="0">
                        <a:pos x="122" y="37"/>
                      </a:cxn>
                      <a:cxn ang="0">
                        <a:pos x="137" y="44"/>
                      </a:cxn>
                      <a:cxn ang="0">
                        <a:pos x="155" y="53"/>
                      </a:cxn>
                      <a:cxn ang="0">
                        <a:pos x="160" y="48"/>
                      </a:cxn>
                      <a:cxn ang="0">
                        <a:pos x="170" y="63"/>
                      </a:cxn>
                      <a:cxn ang="0">
                        <a:pos x="187" y="60"/>
                      </a:cxn>
                      <a:cxn ang="0">
                        <a:pos x="200" y="35"/>
                      </a:cxn>
                    </a:cxnLst>
                    <a:rect l="0" t="0" r="r" b="b"/>
                    <a:pathLst>
                      <a:path w="201" h="312">
                        <a:moveTo>
                          <a:pt x="200" y="28"/>
                        </a:moveTo>
                        <a:cubicBezTo>
                          <a:pt x="200" y="25"/>
                          <a:pt x="199" y="24"/>
                          <a:pt x="199" y="24"/>
                        </a:cubicBezTo>
                        <a:cubicBezTo>
                          <a:pt x="199" y="24"/>
                          <a:pt x="198" y="24"/>
                          <a:pt x="195" y="24"/>
                        </a:cubicBezTo>
                        <a:cubicBezTo>
                          <a:pt x="192" y="24"/>
                          <a:pt x="189" y="23"/>
                          <a:pt x="187" y="22"/>
                        </a:cubicBezTo>
                        <a:cubicBezTo>
                          <a:pt x="185" y="22"/>
                          <a:pt x="182" y="21"/>
                          <a:pt x="180" y="21"/>
                        </a:cubicBezTo>
                        <a:cubicBezTo>
                          <a:pt x="178" y="21"/>
                          <a:pt x="176" y="20"/>
                          <a:pt x="174" y="19"/>
                        </a:cubicBezTo>
                        <a:cubicBezTo>
                          <a:pt x="173" y="18"/>
                          <a:pt x="170" y="19"/>
                          <a:pt x="169" y="19"/>
                        </a:cubicBezTo>
                        <a:cubicBezTo>
                          <a:pt x="167" y="20"/>
                          <a:pt x="165" y="21"/>
                          <a:pt x="164" y="21"/>
                        </a:cubicBezTo>
                        <a:cubicBezTo>
                          <a:pt x="163" y="21"/>
                          <a:pt x="161" y="20"/>
                          <a:pt x="160" y="20"/>
                        </a:cubicBezTo>
                        <a:cubicBezTo>
                          <a:pt x="158" y="19"/>
                          <a:pt x="156" y="17"/>
                          <a:pt x="155" y="17"/>
                        </a:cubicBezTo>
                        <a:cubicBezTo>
                          <a:pt x="154" y="16"/>
                          <a:pt x="151" y="15"/>
                          <a:pt x="150" y="15"/>
                        </a:cubicBezTo>
                        <a:cubicBezTo>
                          <a:pt x="148" y="14"/>
                          <a:pt x="147" y="12"/>
                          <a:pt x="147" y="11"/>
                        </a:cubicBezTo>
                        <a:cubicBezTo>
                          <a:pt x="147" y="10"/>
                          <a:pt x="145" y="7"/>
                          <a:pt x="143" y="7"/>
                        </a:cubicBezTo>
                        <a:cubicBezTo>
                          <a:pt x="142" y="6"/>
                          <a:pt x="141" y="3"/>
                          <a:pt x="141" y="2"/>
                        </a:cubicBezTo>
                        <a:cubicBezTo>
                          <a:pt x="141" y="2"/>
                          <a:pt x="140" y="2"/>
                          <a:pt x="138" y="2"/>
                        </a:cubicBezTo>
                        <a:cubicBezTo>
                          <a:pt x="138" y="2"/>
                          <a:pt x="134" y="3"/>
                          <a:pt x="132" y="3"/>
                        </a:cubicBezTo>
                        <a:cubicBezTo>
                          <a:pt x="130" y="3"/>
                          <a:pt x="126" y="4"/>
                          <a:pt x="124" y="5"/>
                        </a:cubicBezTo>
                        <a:cubicBezTo>
                          <a:pt x="123" y="7"/>
                          <a:pt x="121" y="7"/>
                          <a:pt x="120" y="7"/>
                        </a:cubicBezTo>
                        <a:cubicBezTo>
                          <a:pt x="119" y="6"/>
                          <a:pt x="116" y="6"/>
                          <a:pt x="115" y="6"/>
                        </a:cubicBezTo>
                        <a:cubicBezTo>
                          <a:pt x="113" y="5"/>
                          <a:pt x="111" y="5"/>
                          <a:pt x="110" y="5"/>
                        </a:cubicBezTo>
                        <a:cubicBezTo>
                          <a:pt x="109" y="5"/>
                          <a:pt x="106" y="3"/>
                          <a:pt x="105" y="2"/>
                        </a:cubicBezTo>
                        <a:cubicBezTo>
                          <a:pt x="104" y="1"/>
                          <a:pt x="103" y="0"/>
                          <a:pt x="103" y="0"/>
                        </a:cubicBezTo>
                        <a:cubicBezTo>
                          <a:pt x="103" y="0"/>
                          <a:pt x="103" y="2"/>
                          <a:pt x="102" y="4"/>
                        </a:cubicBezTo>
                        <a:cubicBezTo>
                          <a:pt x="102" y="7"/>
                          <a:pt x="102" y="9"/>
                          <a:pt x="103" y="11"/>
                        </a:cubicBezTo>
                        <a:cubicBezTo>
                          <a:pt x="104" y="12"/>
                          <a:pt x="105" y="13"/>
                          <a:pt x="106" y="14"/>
                        </a:cubicBezTo>
                        <a:cubicBezTo>
                          <a:pt x="106" y="16"/>
                          <a:pt x="107" y="18"/>
                          <a:pt x="108" y="18"/>
                        </a:cubicBezTo>
                        <a:cubicBezTo>
                          <a:pt x="108" y="19"/>
                          <a:pt x="109" y="21"/>
                          <a:pt x="110" y="23"/>
                        </a:cubicBezTo>
                        <a:cubicBezTo>
                          <a:pt x="111" y="24"/>
                          <a:pt x="112" y="27"/>
                          <a:pt x="112" y="28"/>
                        </a:cubicBezTo>
                        <a:cubicBezTo>
                          <a:pt x="112" y="30"/>
                          <a:pt x="112" y="34"/>
                          <a:pt x="111" y="35"/>
                        </a:cubicBezTo>
                        <a:cubicBezTo>
                          <a:pt x="110" y="37"/>
                          <a:pt x="109" y="39"/>
                          <a:pt x="109" y="39"/>
                        </a:cubicBezTo>
                        <a:cubicBezTo>
                          <a:pt x="117" y="45"/>
                          <a:pt x="117" y="45"/>
                          <a:pt x="117" y="45"/>
                        </a:cubicBezTo>
                        <a:cubicBezTo>
                          <a:pt x="117" y="45"/>
                          <a:pt x="116" y="46"/>
                          <a:pt x="115" y="47"/>
                        </a:cubicBezTo>
                        <a:cubicBezTo>
                          <a:pt x="114" y="48"/>
                          <a:pt x="117" y="49"/>
                          <a:pt x="116" y="50"/>
                        </a:cubicBezTo>
                        <a:cubicBezTo>
                          <a:pt x="115" y="51"/>
                          <a:pt x="114" y="54"/>
                          <a:pt x="113" y="55"/>
                        </a:cubicBezTo>
                        <a:cubicBezTo>
                          <a:pt x="112" y="56"/>
                          <a:pt x="110" y="57"/>
                          <a:pt x="110" y="58"/>
                        </a:cubicBezTo>
                        <a:cubicBezTo>
                          <a:pt x="108" y="60"/>
                          <a:pt x="106" y="61"/>
                          <a:pt x="104" y="62"/>
                        </a:cubicBezTo>
                        <a:cubicBezTo>
                          <a:pt x="102" y="63"/>
                          <a:pt x="101" y="64"/>
                          <a:pt x="99" y="66"/>
                        </a:cubicBezTo>
                        <a:cubicBezTo>
                          <a:pt x="98" y="68"/>
                          <a:pt x="96" y="70"/>
                          <a:pt x="96" y="71"/>
                        </a:cubicBezTo>
                        <a:cubicBezTo>
                          <a:pt x="96" y="73"/>
                          <a:pt x="97" y="74"/>
                          <a:pt x="98" y="76"/>
                        </a:cubicBezTo>
                        <a:cubicBezTo>
                          <a:pt x="100" y="77"/>
                          <a:pt x="101" y="79"/>
                          <a:pt x="102" y="80"/>
                        </a:cubicBezTo>
                        <a:cubicBezTo>
                          <a:pt x="103" y="81"/>
                          <a:pt x="104" y="84"/>
                          <a:pt x="106" y="86"/>
                        </a:cubicBezTo>
                        <a:cubicBezTo>
                          <a:pt x="107" y="88"/>
                          <a:pt x="109" y="89"/>
                          <a:pt x="109" y="91"/>
                        </a:cubicBezTo>
                        <a:cubicBezTo>
                          <a:pt x="110" y="92"/>
                          <a:pt x="108" y="93"/>
                          <a:pt x="107" y="94"/>
                        </a:cubicBezTo>
                        <a:cubicBezTo>
                          <a:pt x="105" y="95"/>
                          <a:pt x="103" y="96"/>
                          <a:pt x="100" y="97"/>
                        </a:cubicBezTo>
                        <a:cubicBezTo>
                          <a:pt x="98" y="99"/>
                          <a:pt x="96" y="101"/>
                          <a:pt x="96" y="102"/>
                        </a:cubicBezTo>
                        <a:cubicBezTo>
                          <a:pt x="96" y="102"/>
                          <a:pt x="96" y="105"/>
                          <a:pt x="98" y="106"/>
                        </a:cubicBezTo>
                        <a:cubicBezTo>
                          <a:pt x="98" y="107"/>
                          <a:pt x="98" y="109"/>
                          <a:pt x="99" y="111"/>
                        </a:cubicBezTo>
                        <a:cubicBezTo>
                          <a:pt x="99" y="112"/>
                          <a:pt x="98" y="113"/>
                          <a:pt x="98" y="114"/>
                        </a:cubicBezTo>
                        <a:cubicBezTo>
                          <a:pt x="97" y="115"/>
                          <a:pt x="97" y="117"/>
                          <a:pt x="97" y="118"/>
                        </a:cubicBezTo>
                        <a:cubicBezTo>
                          <a:pt x="97" y="121"/>
                          <a:pt x="99" y="123"/>
                          <a:pt x="100" y="123"/>
                        </a:cubicBezTo>
                        <a:cubicBezTo>
                          <a:pt x="102" y="125"/>
                          <a:pt x="103" y="128"/>
                          <a:pt x="102" y="130"/>
                        </a:cubicBezTo>
                        <a:cubicBezTo>
                          <a:pt x="101" y="133"/>
                          <a:pt x="101" y="137"/>
                          <a:pt x="102" y="139"/>
                        </a:cubicBezTo>
                        <a:cubicBezTo>
                          <a:pt x="104" y="141"/>
                          <a:pt x="103" y="143"/>
                          <a:pt x="102" y="144"/>
                        </a:cubicBezTo>
                        <a:cubicBezTo>
                          <a:pt x="99" y="145"/>
                          <a:pt x="98" y="146"/>
                          <a:pt x="99" y="148"/>
                        </a:cubicBezTo>
                        <a:cubicBezTo>
                          <a:pt x="99" y="149"/>
                          <a:pt x="100" y="151"/>
                          <a:pt x="100" y="153"/>
                        </a:cubicBezTo>
                        <a:cubicBezTo>
                          <a:pt x="100" y="155"/>
                          <a:pt x="98" y="157"/>
                          <a:pt x="96" y="159"/>
                        </a:cubicBezTo>
                        <a:cubicBezTo>
                          <a:pt x="95" y="162"/>
                          <a:pt x="93" y="165"/>
                          <a:pt x="92" y="167"/>
                        </a:cubicBezTo>
                        <a:cubicBezTo>
                          <a:pt x="91" y="168"/>
                          <a:pt x="89" y="171"/>
                          <a:pt x="88" y="171"/>
                        </a:cubicBezTo>
                        <a:cubicBezTo>
                          <a:pt x="88" y="172"/>
                          <a:pt x="87" y="174"/>
                          <a:pt x="86" y="175"/>
                        </a:cubicBezTo>
                        <a:cubicBezTo>
                          <a:pt x="85" y="177"/>
                          <a:pt x="83" y="178"/>
                          <a:pt x="82" y="178"/>
                        </a:cubicBezTo>
                        <a:cubicBezTo>
                          <a:pt x="80" y="178"/>
                          <a:pt x="78" y="178"/>
                          <a:pt x="76" y="178"/>
                        </a:cubicBezTo>
                        <a:cubicBezTo>
                          <a:pt x="74" y="178"/>
                          <a:pt x="72" y="179"/>
                          <a:pt x="72" y="180"/>
                        </a:cubicBezTo>
                        <a:cubicBezTo>
                          <a:pt x="72" y="182"/>
                          <a:pt x="71" y="184"/>
                          <a:pt x="70" y="185"/>
                        </a:cubicBezTo>
                        <a:cubicBezTo>
                          <a:pt x="69" y="187"/>
                          <a:pt x="67" y="188"/>
                          <a:pt x="66" y="188"/>
                        </a:cubicBezTo>
                        <a:cubicBezTo>
                          <a:pt x="65" y="188"/>
                          <a:pt x="63" y="188"/>
                          <a:pt x="61" y="188"/>
                        </a:cubicBezTo>
                        <a:cubicBezTo>
                          <a:pt x="60" y="188"/>
                          <a:pt x="57" y="188"/>
                          <a:pt x="56" y="187"/>
                        </a:cubicBezTo>
                        <a:cubicBezTo>
                          <a:pt x="55" y="187"/>
                          <a:pt x="52" y="188"/>
                          <a:pt x="51" y="190"/>
                        </a:cubicBezTo>
                        <a:cubicBezTo>
                          <a:pt x="50" y="191"/>
                          <a:pt x="49" y="193"/>
                          <a:pt x="50" y="195"/>
                        </a:cubicBezTo>
                        <a:cubicBezTo>
                          <a:pt x="50" y="197"/>
                          <a:pt x="49" y="197"/>
                          <a:pt x="48" y="197"/>
                        </a:cubicBezTo>
                        <a:cubicBezTo>
                          <a:pt x="46" y="198"/>
                          <a:pt x="43" y="198"/>
                          <a:pt x="42" y="198"/>
                        </a:cubicBezTo>
                        <a:cubicBezTo>
                          <a:pt x="41" y="199"/>
                          <a:pt x="39" y="200"/>
                          <a:pt x="37" y="200"/>
                        </a:cubicBezTo>
                        <a:cubicBezTo>
                          <a:pt x="35" y="201"/>
                          <a:pt x="32" y="202"/>
                          <a:pt x="30" y="203"/>
                        </a:cubicBezTo>
                        <a:cubicBezTo>
                          <a:pt x="28" y="204"/>
                          <a:pt x="25" y="206"/>
                          <a:pt x="25" y="209"/>
                        </a:cubicBezTo>
                        <a:cubicBezTo>
                          <a:pt x="24" y="211"/>
                          <a:pt x="22" y="213"/>
                          <a:pt x="22" y="213"/>
                        </a:cubicBezTo>
                        <a:cubicBezTo>
                          <a:pt x="21" y="213"/>
                          <a:pt x="19" y="213"/>
                          <a:pt x="18" y="212"/>
                        </a:cubicBezTo>
                        <a:cubicBezTo>
                          <a:pt x="17" y="211"/>
                          <a:pt x="17" y="210"/>
                          <a:pt x="15" y="211"/>
                        </a:cubicBezTo>
                        <a:cubicBezTo>
                          <a:pt x="14" y="211"/>
                          <a:pt x="13" y="209"/>
                          <a:pt x="13" y="208"/>
                        </a:cubicBezTo>
                        <a:cubicBezTo>
                          <a:pt x="13" y="207"/>
                          <a:pt x="12" y="205"/>
                          <a:pt x="11" y="205"/>
                        </a:cubicBezTo>
                        <a:cubicBezTo>
                          <a:pt x="10" y="205"/>
                          <a:pt x="9" y="206"/>
                          <a:pt x="8" y="208"/>
                        </a:cubicBezTo>
                        <a:cubicBezTo>
                          <a:pt x="8" y="209"/>
                          <a:pt x="6" y="210"/>
                          <a:pt x="4" y="210"/>
                        </a:cubicBezTo>
                        <a:cubicBezTo>
                          <a:pt x="2" y="211"/>
                          <a:pt x="1" y="213"/>
                          <a:pt x="0" y="216"/>
                        </a:cubicBezTo>
                        <a:cubicBezTo>
                          <a:pt x="1" y="217"/>
                          <a:pt x="1" y="221"/>
                          <a:pt x="1" y="223"/>
                        </a:cubicBezTo>
                        <a:cubicBezTo>
                          <a:pt x="1" y="225"/>
                          <a:pt x="2" y="227"/>
                          <a:pt x="2" y="228"/>
                        </a:cubicBezTo>
                        <a:cubicBezTo>
                          <a:pt x="2" y="229"/>
                          <a:pt x="4" y="230"/>
                          <a:pt x="6" y="230"/>
                        </a:cubicBezTo>
                        <a:cubicBezTo>
                          <a:pt x="8" y="230"/>
                          <a:pt x="10" y="231"/>
                          <a:pt x="11" y="232"/>
                        </a:cubicBezTo>
                        <a:cubicBezTo>
                          <a:pt x="12" y="233"/>
                          <a:pt x="14" y="235"/>
                          <a:pt x="15" y="236"/>
                        </a:cubicBezTo>
                        <a:cubicBezTo>
                          <a:pt x="17" y="237"/>
                          <a:pt x="19" y="238"/>
                          <a:pt x="20" y="238"/>
                        </a:cubicBezTo>
                        <a:cubicBezTo>
                          <a:pt x="21" y="237"/>
                          <a:pt x="24" y="237"/>
                          <a:pt x="27" y="237"/>
                        </a:cubicBezTo>
                        <a:cubicBezTo>
                          <a:pt x="28" y="237"/>
                          <a:pt x="30" y="238"/>
                          <a:pt x="31" y="239"/>
                        </a:cubicBezTo>
                        <a:cubicBezTo>
                          <a:pt x="31" y="241"/>
                          <a:pt x="32" y="244"/>
                          <a:pt x="31" y="246"/>
                        </a:cubicBezTo>
                        <a:cubicBezTo>
                          <a:pt x="31" y="248"/>
                          <a:pt x="33" y="250"/>
                          <a:pt x="35" y="250"/>
                        </a:cubicBezTo>
                        <a:cubicBezTo>
                          <a:pt x="37" y="251"/>
                          <a:pt x="39" y="252"/>
                          <a:pt x="40" y="253"/>
                        </a:cubicBezTo>
                        <a:cubicBezTo>
                          <a:pt x="40" y="253"/>
                          <a:pt x="41" y="254"/>
                          <a:pt x="42" y="256"/>
                        </a:cubicBezTo>
                        <a:cubicBezTo>
                          <a:pt x="42" y="257"/>
                          <a:pt x="43" y="258"/>
                          <a:pt x="45" y="258"/>
                        </a:cubicBezTo>
                        <a:cubicBezTo>
                          <a:pt x="46" y="258"/>
                          <a:pt x="47" y="259"/>
                          <a:pt x="48" y="259"/>
                        </a:cubicBezTo>
                        <a:cubicBezTo>
                          <a:pt x="50" y="260"/>
                          <a:pt x="50" y="261"/>
                          <a:pt x="49" y="262"/>
                        </a:cubicBezTo>
                        <a:cubicBezTo>
                          <a:pt x="48" y="263"/>
                          <a:pt x="48" y="264"/>
                          <a:pt x="50" y="265"/>
                        </a:cubicBezTo>
                        <a:cubicBezTo>
                          <a:pt x="52" y="267"/>
                          <a:pt x="53" y="269"/>
                          <a:pt x="53" y="271"/>
                        </a:cubicBezTo>
                        <a:cubicBezTo>
                          <a:pt x="53" y="273"/>
                          <a:pt x="52" y="275"/>
                          <a:pt x="51" y="278"/>
                        </a:cubicBezTo>
                        <a:cubicBezTo>
                          <a:pt x="50" y="279"/>
                          <a:pt x="49" y="281"/>
                          <a:pt x="49" y="281"/>
                        </a:cubicBezTo>
                        <a:cubicBezTo>
                          <a:pt x="49" y="281"/>
                          <a:pt x="52" y="281"/>
                          <a:pt x="56" y="283"/>
                        </a:cubicBezTo>
                        <a:cubicBezTo>
                          <a:pt x="58" y="283"/>
                          <a:pt x="62" y="284"/>
                          <a:pt x="63" y="285"/>
                        </a:cubicBezTo>
                        <a:cubicBezTo>
                          <a:pt x="64" y="286"/>
                          <a:pt x="65" y="288"/>
                          <a:pt x="65" y="290"/>
                        </a:cubicBezTo>
                        <a:cubicBezTo>
                          <a:pt x="65" y="292"/>
                          <a:pt x="66" y="293"/>
                          <a:pt x="67" y="294"/>
                        </a:cubicBezTo>
                        <a:cubicBezTo>
                          <a:pt x="67" y="295"/>
                          <a:pt x="68" y="295"/>
                          <a:pt x="69" y="294"/>
                        </a:cubicBezTo>
                        <a:cubicBezTo>
                          <a:pt x="70" y="293"/>
                          <a:pt x="72" y="292"/>
                          <a:pt x="73" y="292"/>
                        </a:cubicBezTo>
                        <a:cubicBezTo>
                          <a:pt x="74" y="292"/>
                          <a:pt x="75" y="291"/>
                          <a:pt x="75" y="293"/>
                        </a:cubicBezTo>
                        <a:cubicBezTo>
                          <a:pt x="75" y="294"/>
                          <a:pt x="77" y="296"/>
                          <a:pt x="78" y="298"/>
                        </a:cubicBezTo>
                        <a:cubicBezTo>
                          <a:pt x="79" y="299"/>
                          <a:pt x="82" y="301"/>
                          <a:pt x="84" y="301"/>
                        </a:cubicBezTo>
                        <a:cubicBezTo>
                          <a:pt x="86" y="301"/>
                          <a:pt x="90" y="301"/>
                          <a:pt x="92" y="302"/>
                        </a:cubicBezTo>
                        <a:cubicBezTo>
                          <a:pt x="93" y="303"/>
                          <a:pt x="97" y="304"/>
                          <a:pt x="99" y="305"/>
                        </a:cubicBezTo>
                        <a:cubicBezTo>
                          <a:pt x="101" y="306"/>
                          <a:pt x="102" y="307"/>
                          <a:pt x="102" y="307"/>
                        </a:cubicBezTo>
                        <a:cubicBezTo>
                          <a:pt x="103" y="306"/>
                          <a:pt x="106" y="305"/>
                          <a:pt x="107" y="305"/>
                        </a:cubicBezTo>
                        <a:cubicBezTo>
                          <a:pt x="109" y="305"/>
                          <a:pt x="110" y="303"/>
                          <a:pt x="110" y="302"/>
                        </a:cubicBezTo>
                        <a:cubicBezTo>
                          <a:pt x="111" y="302"/>
                          <a:pt x="112" y="300"/>
                          <a:pt x="113" y="299"/>
                        </a:cubicBezTo>
                        <a:cubicBezTo>
                          <a:pt x="114" y="298"/>
                          <a:pt x="115" y="297"/>
                          <a:pt x="116" y="296"/>
                        </a:cubicBezTo>
                        <a:cubicBezTo>
                          <a:pt x="117" y="295"/>
                          <a:pt x="117" y="293"/>
                          <a:pt x="117" y="292"/>
                        </a:cubicBezTo>
                        <a:cubicBezTo>
                          <a:pt x="117" y="290"/>
                          <a:pt x="119" y="289"/>
                          <a:pt x="120" y="288"/>
                        </a:cubicBezTo>
                        <a:cubicBezTo>
                          <a:pt x="121" y="286"/>
                          <a:pt x="122" y="284"/>
                          <a:pt x="123" y="284"/>
                        </a:cubicBezTo>
                        <a:cubicBezTo>
                          <a:pt x="124" y="283"/>
                          <a:pt x="124" y="282"/>
                          <a:pt x="123" y="281"/>
                        </a:cubicBezTo>
                        <a:cubicBezTo>
                          <a:pt x="123" y="280"/>
                          <a:pt x="121" y="279"/>
                          <a:pt x="120" y="279"/>
                        </a:cubicBezTo>
                        <a:cubicBezTo>
                          <a:pt x="119" y="279"/>
                          <a:pt x="116" y="279"/>
                          <a:pt x="115" y="278"/>
                        </a:cubicBezTo>
                        <a:cubicBezTo>
                          <a:pt x="114" y="276"/>
                          <a:pt x="113" y="275"/>
                          <a:pt x="113" y="274"/>
                        </a:cubicBezTo>
                        <a:cubicBezTo>
                          <a:pt x="112" y="274"/>
                          <a:pt x="112" y="272"/>
                          <a:pt x="111" y="271"/>
                        </a:cubicBezTo>
                        <a:cubicBezTo>
                          <a:pt x="111" y="270"/>
                          <a:pt x="112" y="270"/>
                          <a:pt x="114" y="273"/>
                        </a:cubicBezTo>
                        <a:cubicBezTo>
                          <a:pt x="115" y="274"/>
                          <a:pt x="117" y="276"/>
                          <a:pt x="118" y="276"/>
                        </a:cubicBezTo>
                        <a:cubicBezTo>
                          <a:pt x="119" y="276"/>
                          <a:pt x="119" y="276"/>
                          <a:pt x="120" y="276"/>
                        </a:cubicBezTo>
                        <a:cubicBezTo>
                          <a:pt x="121" y="277"/>
                          <a:pt x="121" y="277"/>
                          <a:pt x="122" y="277"/>
                        </a:cubicBezTo>
                        <a:cubicBezTo>
                          <a:pt x="123" y="277"/>
                          <a:pt x="124" y="278"/>
                          <a:pt x="125" y="279"/>
                        </a:cubicBezTo>
                        <a:cubicBezTo>
                          <a:pt x="126" y="280"/>
                          <a:pt x="126" y="282"/>
                          <a:pt x="126" y="283"/>
                        </a:cubicBezTo>
                        <a:cubicBezTo>
                          <a:pt x="126" y="283"/>
                          <a:pt x="126" y="286"/>
                          <a:pt x="125" y="287"/>
                        </a:cubicBezTo>
                        <a:cubicBezTo>
                          <a:pt x="124" y="289"/>
                          <a:pt x="124" y="290"/>
                          <a:pt x="124" y="292"/>
                        </a:cubicBezTo>
                        <a:cubicBezTo>
                          <a:pt x="124" y="293"/>
                          <a:pt x="124" y="295"/>
                          <a:pt x="125" y="296"/>
                        </a:cubicBezTo>
                        <a:cubicBezTo>
                          <a:pt x="125" y="297"/>
                          <a:pt x="126" y="299"/>
                          <a:pt x="126" y="300"/>
                        </a:cubicBezTo>
                        <a:cubicBezTo>
                          <a:pt x="127" y="301"/>
                          <a:pt x="127" y="304"/>
                          <a:pt x="127" y="305"/>
                        </a:cubicBezTo>
                        <a:cubicBezTo>
                          <a:pt x="127" y="305"/>
                          <a:pt x="127" y="307"/>
                          <a:pt x="128" y="308"/>
                        </a:cubicBezTo>
                        <a:cubicBezTo>
                          <a:pt x="128" y="309"/>
                          <a:pt x="129" y="310"/>
                          <a:pt x="130" y="311"/>
                        </a:cubicBezTo>
                        <a:cubicBezTo>
                          <a:pt x="130" y="312"/>
                          <a:pt x="131" y="312"/>
                          <a:pt x="132" y="312"/>
                        </a:cubicBezTo>
                        <a:cubicBezTo>
                          <a:pt x="132" y="311"/>
                          <a:pt x="132" y="310"/>
                          <a:pt x="132" y="309"/>
                        </a:cubicBezTo>
                        <a:cubicBezTo>
                          <a:pt x="132" y="308"/>
                          <a:pt x="133" y="305"/>
                          <a:pt x="133" y="304"/>
                        </a:cubicBezTo>
                        <a:cubicBezTo>
                          <a:pt x="133" y="303"/>
                          <a:pt x="134" y="302"/>
                          <a:pt x="134" y="303"/>
                        </a:cubicBezTo>
                        <a:cubicBezTo>
                          <a:pt x="135" y="303"/>
                          <a:pt x="136" y="304"/>
                          <a:pt x="136" y="306"/>
                        </a:cubicBezTo>
                        <a:cubicBezTo>
                          <a:pt x="137" y="308"/>
                          <a:pt x="137" y="309"/>
                          <a:pt x="138" y="308"/>
                        </a:cubicBezTo>
                        <a:cubicBezTo>
                          <a:pt x="139" y="308"/>
                          <a:pt x="140" y="308"/>
                          <a:pt x="140" y="307"/>
                        </a:cubicBezTo>
                        <a:cubicBezTo>
                          <a:pt x="140" y="306"/>
                          <a:pt x="141" y="304"/>
                          <a:pt x="141" y="303"/>
                        </a:cubicBezTo>
                        <a:cubicBezTo>
                          <a:pt x="141" y="303"/>
                          <a:pt x="141" y="301"/>
                          <a:pt x="141" y="300"/>
                        </a:cubicBezTo>
                        <a:cubicBezTo>
                          <a:pt x="142" y="299"/>
                          <a:pt x="142" y="297"/>
                          <a:pt x="142" y="295"/>
                        </a:cubicBezTo>
                        <a:cubicBezTo>
                          <a:pt x="142" y="293"/>
                          <a:pt x="142" y="292"/>
                          <a:pt x="143" y="293"/>
                        </a:cubicBezTo>
                        <a:cubicBezTo>
                          <a:pt x="143" y="295"/>
                          <a:pt x="144" y="295"/>
                          <a:pt x="145" y="295"/>
                        </a:cubicBezTo>
                        <a:cubicBezTo>
                          <a:pt x="146" y="294"/>
                          <a:pt x="147" y="292"/>
                          <a:pt x="147" y="291"/>
                        </a:cubicBezTo>
                        <a:cubicBezTo>
                          <a:pt x="147" y="289"/>
                          <a:pt x="148" y="287"/>
                          <a:pt x="148" y="286"/>
                        </a:cubicBezTo>
                        <a:cubicBezTo>
                          <a:pt x="149" y="285"/>
                          <a:pt x="149" y="282"/>
                          <a:pt x="149" y="280"/>
                        </a:cubicBezTo>
                        <a:cubicBezTo>
                          <a:pt x="150" y="279"/>
                          <a:pt x="150" y="279"/>
                          <a:pt x="151" y="280"/>
                        </a:cubicBezTo>
                        <a:cubicBezTo>
                          <a:pt x="151" y="282"/>
                          <a:pt x="151" y="284"/>
                          <a:pt x="150" y="285"/>
                        </a:cubicBezTo>
                        <a:cubicBezTo>
                          <a:pt x="150" y="286"/>
                          <a:pt x="150" y="287"/>
                          <a:pt x="151" y="288"/>
                        </a:cubicBezTo>
                        <a:cubicBezTo>
                          <a:pt x="152" y="288"/>
                          <a:pt x="153" y="288"/>
                          <a:pt x="153" y="287"/>
                        </a:cubicBezTo>
                        <a:cubicBezTo>
                          <a:pt x="153" y="285"/>
                          <a:pt x="154" y="284"/>
                          <a:pt x="154" y="283"/>
                        </a:cubicBezTo>
                        <a:cubicBezTo>
                          <a:pt x="155" y="281"/>
                          <a:pt x="155" y="282"/>
                          <a:pt x="156" y="283"/>
                        </a:cubicBezTo>
                        <a:cubicBezTo>
                          <a:pt x="156" y="284"/>
                          <a:pt x="156" y="286"/>
                          <a:pt x="155" y="288"/>
                        </a:cubicBezTo>
                        <a:cubicBezTo>
                          <a:pt x="155" y="289"/>
                          <a:pt x="154" y="291"/>
                          <a:pt x="154" y="292"/>
                        </a:cubicBezTo>
                        <a:cubicBezTo>
                          <a:pt x="154" y="294"/>
                          <a:pt x="154" y="295"/>
                          <a:pt x="154" y="296"/>
                        </a:cubicBezTo>
                        <a:cubicBezTo>
                          <a:pt x="154" y="298"/>
                          <a:pt x="154" y="300"/>
                          <a:pt x="154" y="300"/>
                        </a:cubicBezTo>
                        <a:cubicBezTo>
                          <a:pt x="154" y="301"/>
                          <a:pt x="154" y="303"/>
                          <a:pt x="154" y="304"/>
                        </a:cubicBezTo>
                        <a:cubicBezTo>
                          <a:pt x="154" y="304"/>
                          <a:pt x="154" y="306"/>
                          <a:pt x="154" y="306"/>
                        </a:cubicBezTo>
                        <a:cubicBezTo>
                          <a:pt x="155" y="307"/>
                          <a:pt x="156" y="308"/>
                          <a:pt x="156" y="309"/>
                        </a:cubicBezTo>
                        <a:cubicBezTo>
                          <a:pt x="157" y="309"/>
                          <a:pt x="158" y="309"/>
                          <a:pt x="158" y="307"/>
                        </a:cubicBezTo>
                        <a:cubicBezTo>
                          <a:pt x="159" y="306"/>
                          <a:pt x="160" y="305"/>
                          <a:pt x="159" y="305"/>
                        </a:cubicBezTo>
                        <a:cubicBezTo>
                          <a:pt x="160" y="305"/>
                          <a:pt x="160" y="304"/>
                          <a:pt x="161" y="303"/>
                        </a:cubicBezTo>
                        <a:cubicBezTo>
                          <a:pt x="161" y="301"/>
                          <a:pt x="163" y="302"/>
                          <a:pt x="164" y="303"/>
                        </a:cubicBezTo>
                        <a:cubicBezTo>
                          <a:pt x="166" y="304"/>
                          <a:pt x="168" y="306"/>
                          <a:pt x="169" y="306"/>
                        </a:cubicBezTo>
                        <a:cubicBezTo>
                          <a:pt x="171" y="306"/>
                          <a:pt x="173" y="306"/>
                          <a:pt x="174" y="305"/>
                        </a:cubicBezTo>
                        <a:cubicBezTo>
                          <a:pt x="176" y="304"/>
                          <a:pt x="176" y="302"/>
                          <a:pt x="175" y="301"/>
                        </a:cubicBezTo>
                        <a:cubicBezTo>
                          <a:pt x="174" y="299"/>
                          <a:pt x="172" y="297"/>
                          <a:pt x="172" y="297"/>
                        </a:cubicBezTo>
                        <a:cubicBezTo>
                          <a:pt x="171" y="296"/>
                          <a:pt x="170" y="294"/>
                          <a:pt x="169" y="293"/>
                        </a:cubicBezTo>
                        <a:cubicBezTo>
                          <a:pt x="168" y="293"/>
                          <a:pt x="167" y="291"/>
                          <a:pt x="166" y="291"/>
                        </a:cubicBezTo>
                        <a:cubicBezTo>
                          <a:pt x="166" y="290"/>
                          <a:pt x="166" y="289"/>
                          <a:pt x="166" y="288"/>
                        </a:cubicBezTo>
                        <a:cubicBezTo>
                          <a:pt x="166" y="288"/>
                          <a:pt x="166" y="287"/>
                          <a:pt x="167" y="288"/>
                        </a:cubicBezTo>
                        <a:cubicBezTo>
                          <a:pt x="168" y="288"/>
                          <a:pt x="170" y="290"/>
                          <a:pt x="171" y="291"/>
                        </a:cubicBezTo>
                        <a:cubicBezTo>
                          <a:pt x="172" y="292"/>
                          <a:pt x="173" y="292"/>
                          <a:pt x="173" y="292"/>
                        </a:cubicBezTo>
                        <a:cubicBezTo>
                          <a:pt x="173" y="292"/>
                          <a:pt x="173" y="291"/>
                          <a:pt x="174" y="289"/>
                        </a:cubicBezTo>
                        <a:cubicBezTo>
                          <a:pt x="174" y="286"/>
                          <a:pt x="174" y="284"/>
                          <a:pt x="174" y="283"/>
                        </a:cubicBezTo>
                        <a:cubicBezTo>
                          <a:pt x="173" y="282"/>
                          <a:pt x="173" y="280"/>
                          <a:pt x="173" y="278"/>
                        </a:cubicBezTo>
                        <a:cubicBezTo>
                          <a:pt x="173" y="276"/>
                          <a:pt x="174" y="275"/>
                          <a:pt x="174" y="275"/>
                        </a:cubicBezTo>
                        <a:cubicBezTo>
                          <a:pt x="174" y="275"/>
                          <a:pt x="173" y="275"/>
                          <a:pt x="173" y="273"/>
                        </a:cubicBezTo>
                        <a:cubicBezTo>
                          <a:pt x="173" y="272"/>
                          <a:pt x="171" y="270"/>
                          <a:pt x="170" y="268"/>
                        </a:cubicBezTo>
                        <a:cubicBezTo>
                          <a:pt x="168" y="266"/>
                          <a:pt x="168" y="263"/>
                          <a:pt x="168" y="261"/>
                        </a:cubicBezTo>
                        <a:cubicBezTo>
                          <a:pt x="168" y="260"/>
                          <a:pt x="168" y="257"/>
                          <a:pt x="167" y="255"/>
                        </a:cubicBezTo>
                        <a:cubicBezTo>
                          <a:pt x="166" y="254"/>
                          <a:pt x="165" y="252"/>
                          <a:pt x="165" y="250"/>
                        </a:cubicBezTo>
                        <a:cubicBezTo>
                          <a:pt x="164" y="249"/>
                          <a:pt x="164" y="246"/>
                          <a:pt x="165" y="244"/>
                        </a:cubicBezTo>
                        <a:cubicBezTo>
                          <a:pt x="166" y="243"/>
                          <a:pt x="166" y="241"/>
                          <a:pt x="165" y="239"/>
                        </a:cubicBezTo>
                        <a:cubicBezTo>
                          <a:pt x="164" y="239"/>
                          <a:pt x="163" y="236"/>
                          <a:pt x="162" y="234"/>
                        </a:cubicBezTo>
                        <a:cubicBezTo>
                          <a:pt x="161" y="233"/>
                          <a:pt x="160" y="230"/>
                          <a:pt x="160" y="228"/>
                        </a:cubicBezTo>
                        <a:cubicBezTo>
                          <a:pt x="160" y="227"/>
                          <a:pt x="161" y="224"/>
                          <a:pt x="162" y="223"/>
                        </a:cubicBezTo>
                        <a:cubicBezTo>
                          <a:pt x="163" y="221"/>
                          <a:pt x="162" y="219"/>
                          <a:pt x="160" y="218"/>
                        </a:cubicBezTo>
                        <a:cubicBezTo>
                          <a:pt x="159" y="218"/>
                          <a:pt x="156" y="218"/>
                          <a:pt x="154" y="218"/>
                        </a:cubicBezTo>
                        <a:cubicBezTo>
                          <a:pt x="152" y="218"/>
                          <a:pt x="151" y="216"/>
                          <a:pt x="151" y="214"/>
                        </a:cubicBezTo>
                        <a:cubicBezTo>
                          <a:pt x="152" y="213"/>
                          <a:pt x="152" y="211"/>
                          <a:pt x="153" y="209"/>
                        </a:cubicBezTo>
                        <a:cubicBezTo>
                          <a:pt x="153" y="208"/>
                          <a:pt x="153" y="207"/>
                          <a:pt x="153" y="207"/>
                        </a:cubicBezTo>
                        <a:cubicBezTo>
                          <a:pt x="153" y="207"/>
                          <a:pt x="152" y="206"/>
                          <a:pt x="150" y="205"/>
                        </a:cubicBezTo>
                        <a:cubicBezTo>
                          <a:pt x="149" y="203"/>
                          <a:pt x="147" y="203"/>
                          <a:pt x="146" y="202"/>
                        </a:cubicBezTo>
                        <a:cubicBezTo>
                          <a:pt x="145" y="201"/>
                          <a:pt x="144" y="199"/>
                          <a:pt x="143" y="198"/>
                        </a:cubicBezTo>
                        <a:cubicBezTo>
                          <a:pt x="142" y="197"/>
                          <a:pt x="141" y="194"/>
                          <a:pt x="141" y="193"/>
                        </a:cubicBezTo>
                        <a:cubicBezTo>
                          <a:pt x="141" y="191"/>
                          <a:pt x="142" y="188"/>
                          <a:pt x="142" y="187"/>
                        </a:cubicBezTo>
                        <a:cubicBezTo>
                          <a:pt x="143" y="185"/>
                          <a:pt x="144" y="184"/>
                          <a:pt x="144" y="184"/>
                        </a:cubicBezTo>
                        <a:cubicBezTo>
                          <a:pt x="144" y="184"/>
                          <a:pt x="144" y="183"/>
                          <a:pt x="146" y="183"/>
                        </a:cubicBezTo>
                        <a:cubicBezTo>
                          <a:pt x="147" y="183"/>
                          <a:pt x="148" y="181"/>
                          <a:pt x="149" y="181"/>
                        </a:cubicBezTo>
                        <a:cubicBezTo>
                          <a:pt x="150" y="180"/>
                          <a:pt x="150" y="178"/>
                          <a:pt x="150" y="177"/>
                        </a:cubicBezTo>
                        <a:cubicBezTo>
                          <a:pt x="149" y="176"/>
                          <a:pt x="148" y="174"/>
                          <a:pt x="148" y="172"/>
                        </a:cubicBezTo>
                        <a:cubicBezTo>
                          <a:pt x="148" y="171"/>
                          <a:pt x="148" y="170"/>
                          <a:pt x="148" y="170"/>
                        </a:cubicBezTo>
                        <a:cubicBezTo>
                          <a:pt x="148" y="170"/>
                          <a:pt x="148" y="168"/>
                          <a:pt x="148" y="166"/>
                        </a:cubicBezTo>
                        <a:cubicBezTo>
                          <a:pt x="148" y="165"/>
                          <a:pt x="147" y="162"/>
                          <a:pt x="146" y="161"/>
                        </a:cubicBezTo>
                        <a:cubicBezTo>
                          <a:pt x="145" y="160"/>
                          <a:pt x="143" y="160"/>
                          <a:pt x="142" y="160"/>
                        </a:cubicBezTo>
                        <a:cubicBezTo>
                          <a:pt x="141" y="160"/>
                          <a:pt x="138" y="161"/>
                          <a:pt x="137" y="160"/>
                        </a:cubicBezTo>
                        <a:cubicBezTo>
                          <a:pt x="135" y="159"/>
                          <a:pt x="134" y="159"/>
                          <a:pt x="134" y="159"/>
                        </a:cubicBezTo>
                        <a:cubicBezTo>
                          <a:pt x="134" y="159"/>
                          <a:pt x="133" y="158"/>
                          <a:pt x="131" y="157"/>
                        </a:cubicBezTo>
                        <a:cubicBezTo>
                          <a:pt x="130" y="157"/>
                          <a:pt x="128" y="156"/>
                          <a:pt x="126" y="155"/>
                        </a:cubicBezTo>
                        <a:cubicBezTo>
                          <a:pt x="125" y="154"/>
                          <a:pt x="122" y="153"/>
                          <a:pt x="120" y="153"/>
                        </a:cubicBezTo>
                        <a:cubicBezTo>
                          <a:pt x="119" y="153"/>
                          <a:pt x="117" y="153"/>
                          <a:pt x="116" y="152"/>
                        </a:cubicBezTo>
                        <a:cubicBezTo>
                          <a:pt x="115" y="150"/>
                          <a:pt x="114" y="149"/>
                          <a:pt x="114" y="149"/>
                        </a:cubicBezTo>
                        <a:cubicBezTo>
                          <a:pt x="114" y="149"/>
                          <a:pt x="113" y="148"/>
                          <a:pt x="112" y="147"/>
                        </a:cubicBezTo>
                        <a:cubicBezTo>
                          <a:pt x="111" y="145"/>
                          <a:pt x="111" y="143"/>
                          <a:pt x="112" y="142"/>
                        </a:cubicBezTo>
                        <a:cubicBezTo>
                          <a:pt x="112" y="140"/>
                          <a:pt x="114" y="137"/>
                          <a:pt x="115" y="136"/>
                        </a:cubicBezTo>
                        <a:cubicBezTo>
                          <a:pt x="116" y="134"/>
                          <a:pt x="117" y="132"/>
                          <a:pt x="117" y="131"/>
                        </a:cubicBezTo>
                        <a:cubicBezTo>
                          <a:pt x="117" y="130"/>
                          <a:pt x="117" y="129"/>
                          <a:pt x="118" y="129"/>
                        </a:cubicBezTo>
                        <a:cubicBezTo>
                          <a:pt x="119" y="129"/>
                          <a:pt x="121" y="130"/>
                          <a:pt x="123" y="130"/>
                        </a:cubicBezTo>
                        <a:cubicBezTo>
                          <a:pt x="124" y="130"/>
                          <a:pt x="125" y="130"/>
                          <a:pt x="127" y="128"/>
                        </a:cubicBezTo>
                        <a:cubicBezTo>
                          <a:pt x="128" y="126"/>
                          <a:pt x="130" y="124"/>
                          <a:pt x="131" y="122"/>
                        </a:cubicBezTo>
                        <a:cubicBezTo>
                          <a:pt x="131" y="120"/>
                          <a:pt x="132" y="118"/>
                          <a:pt x="132" y="115"/>
                        </a:cubicBezTo>
                        <a:cubicBezTo>
                          <a:pt x="132" y="113"/>
                          <a:pt x="133" y="112"/>
                          <a:pt x="136" y="112"/>
                        </a:cubicBezTo>
                        <a:cubicBezTo>
                          <a:pt x="139" y="112"/>
                          <a:pt x="142" y="112"/>
                          <a:pt x="144" y="113"/>
                        </a:cubicBezTo>
                        <a:cubicBezTo>
                          <a:pt x="146" y="114"/>
                          <a:pt x="149" y="114"/>
                          <a:pt x="149" y="113"/>
                        </a:cubicBezTo>
                        <a:cubicBezTo>
                          <a:pt x="150" y="112"/>
                          <a:pt x="152" y="111"/>
                          <a:pt x="154" y="111"/>
                        </a:cubicBezTo>
                        <a:cubicBezTo>
                          <a:pt x="156" y="110"/>
                          <a:pt x="157" y="109"/>
                          <a:pt x="157" y="108"/>
                        </a:cubicBezTo>
                        <a:cubicBezTo>
                          <a:pt x="157" y="107"/>
                          <a:pt x="156" y="104"/>
                          <a:pt x="154" y="104"/>
                        </a:cubicBezTo>
                        <a:cubicBezTo>
                          <a:pt x="152" y="103"/>
                          <a:pt x="150" y="100"/>
                          <a:pt x="150" y="99"/>
                        </a:cubicBezTo>
                        <a:cubicBezTo>
                          <a:pt x="150" y="97"/>
                          <a:pt x="148" y="95"/>
                          <a:pt x="147" y="95"/>
                        </a:cubicBezTo>
                        <a:cubicBezTo>
                          <a:pt x="144" y="94"/>
                          <a:pt x="141" y="95"/>
                          <a:pt x="140" y="95"/>
                        </a:cubicBezTo>
                        <a:cubicBezTo>
                          <a:pt x="139" y="96"/>
                          <a:pt x="137" y="96"/>
                          <a:pt x="135" y="96"/>
                        </a:cubicBezTo>
                        <a:cubicBezTo>
                          <a:pt x="132" y="95"/>
                          <a:pt x="130" y="92"/>
                          <a:pt x="130" y="91"/>
                        </a:cubicBezTo>
                        <a:cubicBezTo>
                          <a:pt x="129" y="89"/>
                          <a:pt x="127" y="86"/>
                          <a:pt x="125" y="85"/>
                        </a:cubicBezTo>
                        <a:cubicBezTo>
                          <a:pt x="123" y="83"/>
                          <a:pt x="121" y="82"/>
                          <a:pt x="120" y="82"/>
                        </a:cubicBezTo>
                        <a:cubicBezTo>
                          <a:pt x="119" y="81"/>
                          <a:pt x="117" y="81"/>
                          <a:pt x="115" y="81"/>
                        </a:cubicBezTo>
                        <a:cubicBezTo>
                          <a:pt x="113" y="81"/>
                          <a:pt x="112" y="80"/>
                          <a:pt x="112" y="79"/>
                        </a:cubicBezTo>
                        <a:cubicBezTo>
                          <a:pt x="112" y="78"/>
                          <a:pt x="112" y="77"/>
                          <a:pt x="111" y="76"/>
                        </a:cubicBezTo>
                        <a:cubicBezTo>
                          <a:pt x="111" y="75"/>
                          <a:pt x="111" y="72"/>
                          <a:pt x="111" y="72"/>
                        </a:cubicBezTo>
                        <a:cubicBezTo>
                          <a:pt x="112" y="71"/>
                          <a:pt x="113" y="68"/>
                          <a:pt x="113" y="66"/>
                        </a:cubicBezTo>
                        <a:cubicBezTo>
                          <a:pt x="113" y="64"/>
                          <a:pt x="115" y="61"/>
                          <a:pt x="116" y="60"/>
                        </a:cubicBezTo>
                        <a:cubicBezTo>
                          <a:pt x="117" y="60"/>
                          <a:pt x="119" y="60"/>
                          <a:pt x="119" y="59"/>
                        </a:cubicBezTo>
                        <a:cubicBezTo>
                          <a:pt x="120" y="58"/>
                          <a:pt x="122" y="56"/>
                          <a:pt x="122" y="55"/>
                        </a:cubicBezTo>
                        <a:cubicBezTo>
                          <a:pt x="123" y="54"/>
                          <a:pt x="125" y="52"/>
                          <a:pt x="127" y="51"/>
                        </a:cubicBezTo>
                        <a:cubicBezTo>
                          <a:pt x="129" y="49"/>
                          <a:pt x="130" y="47"/>
                          <a:pt x="129" y="46"/>
                        </a:cubicBezTo>
                        <a:cubicBezTo>
                          <a:pt x="128" y="44"/>
                          <a:pt x="126" y="43"/>
                          <a:pt x="125" y="43"/>
                        </a:cubicBezTo>
                        <a:cubicBezTo>
                          <a:pt x="123" y="43"/>
                          <a:pt x="121" y="43"/>
                          <a:pt x="121" y="43"/>
                        </a:cubicBezTo>
                        <a:cubicBezTo>
                          <a:pt x="121" y="43"/>
                          <a:pt x="121" y="43"/>
                          <a:pt x="121" y="41"/>
                        </a:cubicBezTo>
                        <a:cubicBezTo>
                          <a:pt x="121" y="39"/>
                          <a:pt x="122" y="38"/>
                          <a:pt x="122" y="37"/>
                        </a:cubicBezTo>
                        <a:cubicBezTo>
                          <a:pt x="122" y="36"/>
                          <a:pt x="123" y="35"/>
                          <a:pt x="124" y="35"/>
                        </a:cubicBezTo>
                        <a:cubicBezTo>
                          <a:pt x="124" y="34"/>
                          <a:pt x="125" y="35"/>
                          <a:pt x="126" y="36"/>
                        </a:cubicBezTo>
                        <a:cubicBezTo>
                          <a:pt x="127" y="37"/>
                          <a:pt x="128" y="38"/>
                          <a:pt x="129" y="39"/>
                        </a:cubicBezTo>
                        <a:cubicBezTo>
                          <a:pt x="129" y="40"/>
                          <a:pt x="131" y="41"/>
                          <a:pt x="133" y="41"/>
                        </a:cubicBezTo>
                        <a:cubicBezTo>
                          <a:pt x="134" y="42"/>
                          <a:pt x="136" y="44"/>
                          <a:pt x="137" y="44"/>
                        </a:cubicBezTo>
                        <a:cubicBezTo>
                          <a:pt x="139" y="45"/>
                          <a:pt x="140" y="46"/>
                          <a:pt x="140" y="47"/>
                        </a:cubicBezTo>
                        <a:cubicBezTo>
                          <a:pt x="140" y="49"/>
                          <a:pt x="141" y="51"/>
                          <a:pt x="143" y="51"/>
                        </a:cubicBezTo>
                        <a:cubicBezTo>
                          <a:pt x="144" y="53"/>
                          <a:pt x="147" y="54"/>
                          <a:pt x="148" y="54"/>
                        </a:cubicBezTo>
                        <a:cubicBezTo>
                          <a:pt x="150" y="54"/>
                          <a:pt x="152" y="55"/>
                          <a:pt x="153" y="54"/>
                        </a:cubicBezTo>
                        <a:cubicBezTo>
                          <a:pt x="154" y="54"/>
                          <a:pt x="155" y="54"/>
                          <a:pt x="155" y="53"/>
                        </a:cubicBezTo>
                        <a:cubicBezTo>
                          <a:pt x="155" y="52"/>
                          <a:pt x="155" y="50"/>
                          <a:pt x="154" y="49"/>
                        </a:cubicBezTo>
                        <a:cubicBezTo>
                          <a:pt x="153" y="49"/>
                          <a:pt x="152" y="47"/>
                          <a:pt x="152" y="46"/>
                        </a:cubicBezTo>
                        <a:cubicBezTo>
                          <a:pt x="152" y="45"/>
                          <a:pt x="152" y="44"/>
                          <a:pt x="153" y="44"/>
                        </a:cubicBezTo>
                        <a:cubicBezTo>
                          <a:pt x="154" y="44"/>
                          <a:pt x="156" y="44"/>
                          <a:pt x="157" y="45"/>
                        </a:cubicBezTo>
                        <a:cubicBezTo>
                          <a:pt x="158" y="46"/>
                          <a:pt x="159" y="47"/>
                          <a:pt x="160" y="48"/>
                        </a:cubicBezTo>
                        <a:cubicBezTo>
                          <a:pt x="161" y="48"/>
                          <a:pt x="161" y="49"/>
                          <a:pt x="161" y="50"/>
                        </a:cubicBezTo>
                        <a:cubicBezTo>
                          <a:pt x="160" y="51"/>
                          <a:pt x="160" y="52"/>
                          <a:pt x="161" y="53"/>
                        </a:cubicBezTo>
                        <a:cubicBezTo>
                          <a:pt x="161" y="53"/>
                          <a:pt x="161" y="54"/>
                          <a:pt x="162" y="56"/>
                        </a:cubicBezTo>
                        <a:cubicBezTo>
                          <a:pt x="162" y="57"/>
                          <a:pt x="164" y="58"/>
                          <a:pt x="166" y="58"/>
                        </a:cubicBezTo>
                        <a:cubicBezTo>
                          <a:pt x="168" y="59"/>
                          <a:pt x="169" y="61"/>
                          <a:pt x="170" y="63"/>
                        </a:cubicBezTo>
                        <a:cubicBezTo>
                          <a:pt x="172" y="63"/>
                          <a:pt x="174" y="65"/>
                          <a:pt x="175" y="64"/>
                        </a:cubicBezTo>
                        <a:cubicBezTo>
                          <a:pt x="176" y="64"/>
                          <a:pt x="178" y="64"/>
                          <a:pt x="180" y="64"/>
                        </a:cubicBezTo>
                        <a:cubicBezTo>
                          <a:pt x="182" y="65"/>
                          <a:pt x="184" y="65"/>
                          <a:pt x="185" y="66"/>
                        </a:cubicBezTo>
                        <a:cubicBezTo>
                          <a:pt x="186" y="66"/>
                          <a:pt x="187" y="65"/>
                          <a:pt x="187" y="64"/>
                        </a:cubicBezTo>
                        <a:cubicBezTo>
                          <a:pt x="188" y="63"/>
                          <a:pt x="188" y="60"/>
                          <a:pt x="187" y="60"/>
                        </a:cubicBezTo>
                        <a:cubicBezTo>
                          <a:pt x="187" y="59"/>
                          <a:pt x="187" y="56"/>
                          <a:pt x="187" y="54"/>
                        </a:cubicBezTo>
                        <a:cubicBezTo>
                          <a:pt x="187" y="54"/>
                          <a:pt x="189" y="54"/>
                          <a:pt x="190" y="51"/>
                        </a:cubicBezTo>
                        <a:cubicBezTo>
                          <a:pt x="192" y="49"/>
                          <a:pt x="193" y="47"/>
                          <a:pt x="195" y="46"/>
                        </a:cubicBezTo>
                        <a:cubicBezTo>
                          <a:pt x="197" y="44"/>
                          <a:pt x="199" y="42"/>
                          <a:pt x="199" y="41"/>
                        </a:cubicBezTo>
                        <a:cubicBezTo>
                          <a:pt x="199" y="39"/>
                          <a:pt x="200" y="36"/>
                          <a:pt x="200" y="35"/>
                        </a:cubicBezTo>
                        <a:cubicBezTo>
                          <a:pt x="201" y="33"/>
                          <a:pt x="201" y="30"/>
                          <a:pt x="200" y="28"/>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3" name="Freeform 27"/>
                  <p:cNvSpPr>
                    <a:spLocks/>
                  </p:cNvSpPr>
                  <p:nvPr/>
                </p:nvSpPr>
                <p:spPr bwMode="auto">
                  <a:xfrm>
                    <a:off x="4792114" y="3765774"/>
                    <a:ext cx="16514" cy="14571"/>
                  </a:xfrm>
                  <a:custGeom>
                    <a:avLst/>
                    <a:gdLst/>
                    <a:ahLst/>
                    <a:cxnLst>
                      <a:cxn ang="0">
                        <a:pos x="7" y="6"/>
                      </a:cxn>
                      <a:cxn ang="0">
                        <a:pos x="7" y="3"/>
                      </a:cxn>
                      <a:cxn ang="0">
                        <a:pos x="5" y="0"/>
                      </a:cxn>
                      <a:cxn ang="0">
                        <a:pos x="0" y="5"/>
                      </a:cxn>
                      <a:cxn ang="0">
                        <a:pos x="7" y="6"/>
                      </a:cxn>
                      <a:cxn ang="0">
                        <a:pos x="7" y="6"/>
                      </a:cxn>
                    </a:cxnLst>
                    <a:rect l="0" t="0" r="r" b="b"/>
                    <a:pathLst>
                      <a:path w="7" h="6">
                        <a:moveTo>
                          <a:pt x="7" y="6"/>
                        </a:moveTo>
                        <a:cubicBezTo>
                          <a:pt x="7" y="5"/>
                          <a:pt x="7" y="4"/>
                          <a:pt x="7" y="3"/>
                        </a:cubicBezTo>
                        <a:cubicBezTo>
                          <a:pt x="6" y="1"/>
                          <a:pt x="6" y="1"/>
                          <a:pt x="5" y="0"/>
                        </a:cubicBezTo>
                        <a:cubicBezTo>
                          <a:pt x="0" y="5"/>
                          <a:pt x="0" y="5"/>
                          <a:pt x="0" y="5"/>
                        </a:cubicBezTo>
                        <a:cubicBezTo>
                          <a:pt x="7" y="6"/>
                          <a:pt x="7" y="6"/>
                          <a:pt x="7" y="6"/>
                        </a:cubicBezTo>
                        <a:cubicBezTo>
                          <a:pt x="7" y="6"/>
                          <a:pt x="7" y="6"/>
                          <a:pt x="7" y="6"/>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4" name="Freeform 28"/>
                  <p:cNvSpPr>
                    <a:spLocks/>
                  </p:cNvSpPr>
                  <p:nvPr/>
                </p:nvSpPr>
                <p:spPr bwMode="auto">
                  <a:xfrm>
                    <a:off x="4080065" y="3380123"/>
                    <a:ext cx="1046218" cy="921877"/>
                  </a:xfrm>
                  <a:custGeom>
                    <a:avLst/>
                    <a:gdLst/>
                    <a:ahLst/>
                    <a:cxnLst>
                      <a:cxn ang="0">
                        <a:pos x="427" y="51"/>
                      </a:cxn>
                      <a:cxn ang="0">
                        <a:pos x="397" y="42"/>
                      </a:cxn>
                      <a:cxn ang="0">
                        <a:pos x="373" y="46"/>
                      </a:cxn>
                      <a:cxn ang="0">
                        <a:pos x="358" y="69"/>
                      </a:cxn>
                      <a:cxn ang="0">
                        <a:pos x="347" y="77"/>
                      </a:cxn>
                      <a:cxn ang="0">
                        <a:pos x="324" y="74"/>
                      </a:cxn>
                      <a:cxn ang="0">
                        <a:pos x="308" y="99"/>
                      </a:cxn>
                      <a:cxn ang="0">
                        <a:pos x="271" y="110"/>
                      </a:cxn>
                      <a:cxn ang="0">
                        <a:pos x="244" y="109"/>
                      </a:cxn>
                      <a:cxn ang="0">
                        <a:pos x="228" y="83"/>
                      </a:cxn>
                      <a:cxn ang="0">
                        <a:pos x="205" y="65"/>
                      </a:cxn>
                      <a:cxn ang="0">
                        <a:pos x="183" y="41"/>
                      </a:cxn>
                      <a:cxn ang="0">
                        <a:pos x="175" y="16"/>
                      </a:cxn>
                      <a:cxn ang="0">
                        <a:pos x="148" y="15"/>
                      </a:cxn>
                      <a:cxn ang="0">
                        <a:pos x="115" y="4"/>
                      </a:cxn>
                      <a:cxn ang="0">
                        <a:pos x="92" y="24"/>
                      </a:cxn>
                      <a:cxn ang="0">
                        <a:pos x="71" y="40"/>
                      </a:cxn>
                      <a:cxn ang="0">
                        <a:pos x="64" y="65"/>
                      </a:cxn>
                      <a:cxn ang="0">
                        <a:pos x="53" y="89"/>
                      </a:cxn>
                      <a:cxn ang="0">
                        <a:pos x="50" y="113"/>
                      </a:cxn>
                      <a:cxn ang="0">
                        <a:pos x="53" y="134"/>
                      </a:cxn>
                      <a:cxn ang="0">
                        <a:pos x="43" y="170"/>
                      </a:cxn>
                      <a:cxn ang="0">
                        <a:pos x="46" y="202"/>
                      </a:cxn>
                      <a:cxn ang="0">
                        <a:pos x="28" y="218"/>
                      </a:cxn>
                      <a:cxn ang="0">
                        <a:pos x="19" y="237"/>
                      </a:cxn>
                      <a:cxn ang="0">
                        <a:pos x="18" y="270"/>
                      </a:cxn>
                      <a:cxn ang="0">
                        <a:pos x="4" y="280"/>
                      </a:cxn>
                      <a:cxn ang="0">
                        <a:pos x="10" y="307"/>
                      </a:cxn>
                      <a:cxn ang="0">
                        <a:pos x="38" y="309"/>
                      </a:cxn>
                      <a:cxn ang="0">
                        <a:pos x="34" y="328"/>
                      </a:cxn>
                      <a:cxn ang="0">
                        <a:pos x="10" y="316"/>
                      </a:cxn>
                      <a:cxn ang="0">
                        <a:pos x="14" y="337"/>
                      </a:cxn>
                      <a:cxn ang="0">
                        <a:pos x="39" y="337"/>
                      </a:cxn>
                      <a:cxn ang="0">
                        <a:pos x="60" y="332"/>
                      </a:cxn>
                      <a:cxn ang="0">
                        <a:pos x="77" y="341"/>
                      </a:cxn>
                      <a:cxn ang="0">
                        <a:pos x="95" y="361"/>
                      </a:cxn>
                      <a:cxn ang="0">
                        <a:pos x="99" y="380"/>
                      </a:cxn>
                      <a:cxn ang="0">
                        <a:pos x="88" y="393"/>
                      </a:cxn>
                      <a:cxn ang="0">
                        <a:pos x="108" y="385"/>
                      </a:cxn>
                      <a:cxn ang="0">
                        <a:pos x="135" y="379"/>
                      </a:cxn>
                      <a:cxn ang="0">
                        <a:pos x="156" y="365"/>
                      </a:cxn>
                      <a:cxn ang="0">
                        <a:pos x="183" y="362"/>
                      </a:cxn>
                      <a:cxn ang="0">
                        <a:pos x="191" y="352"/>
                      </a:cxn>
                      <a:cxn ang="0">
                        <a:pos x="199" y="351"/>
                      </a:cxn>
                      <a:cxn ang="0">
                        <a:pos x="194" y="327"/>
                      </a:cxn>
                      <a:cxn ang="0">
                        <a:pos x="196" y="301"/>
                      </a:cxn>
                      <a:cxn ang="0">
                        <a:pos x="190" y="282"/>
                      </a:cxn>
                      <a:cxn ang="0">
                        <a:pos x="198" y="243"/>
                      </a:cxn>
                      <a:cxn ang="0">
                        <a:pos x="230" y="224"/>
                      </a:cxn>
                      <a:cxn ang="0">
                        <a:pos x="241" y="229"/>
                      </a:cxn>
                      <a:cxn ang="0">
                        <a:pos x="255" y="204"/>
                      </a:cxn>
                      <a:cxn ang="0">
                        <a:pos x="279" y="198"/>
                      </a:cxn>
                      <a:cxn ang="0">
                        <a:pos x="312" y="185"/>
                      </a:cxn>
                      <a:cxn ang="0">
                        <a:pos x="315" y="168"/>
                      </a:cxn>
                      <a:cxn ang="0">
                        <a:pos x="335" y="142"/>
                      </a:cxn>
                      <a:cxn ang="0">
                        <a:pos x="371" y="121"/>
                      </a:cxn>
                      <a:cxn ang="0">
                        <a:pos x="404" y="90"/>
                      </a:cxn>
                      <a:cxn ang="0">
                        <a:pos x="431" y="65"/>
                      </a:cxn>
                      <a:cxn ang="0">
                        <a:pos x="452" y="36"/>
                      </a:cxn>
                    </a:cxnLst>
                    <a:rect l="0" t="0" r="r" b="b"/>
                    <a:pathLst>
                      <a:path w="455" h="401">
                        <a:moveTo>
                          <a:pt x="449" y="35"/>
                        </a:moveTo>
                        <a:cubicBezTo>
                          <a:pt x="446" y="36"/>
                          <a:pt x="442" y="38"/>
                          <a:pt x="441" y="38"/>
                        </a:cubicBezTo>
                        <a:cubicBezTo>
                          <a:pt x="440" y="39"/>
                          <a:pt x="439" y="42"/>
                          <a:pt x="439" y="44"/>
                        </a:cubicBezTo>
                        <a:cubicBezTo>
                          <a:pt x="438" y="45"/>
                          <a:pt x="436" y="46"/>
                          <a:pt x="435" y="46"/>
                        </a:cubicBezTo>
                        <a:cubicBezTo>
                          <a:pt x="433" y="46"/>
                          <a:pt x="432" y="47"/>
                          <a:pt x="432" y="49"/>
                        </a:cubicBezTo>
                        <a:cubicBezTo>
                          <a:pt x="431" y="50"/>
                          <a:pt x="429" y="51"/>
                          <a:pt x="427" y="51"/>
                        </a:cubicBezTo>
                        <a:cubicBezTo>
                          <a:pt x="425" y="52"/>
                          <a:pt x="423" y="52"/>
                          <a:pt x="421" y="53"/>
                        </a:cubicBezTo>
                        <a:cubicBezTo>
                          <a:pt x="419" y="53"/>
                          <a:pt x="417" y="54"/>
                          <a:pt x="415" y="54"/>
                        </a:cubicBezTo>
                        <a:cubicBezTo>
                          <a:pt x="415" y="54"/>
                          <a:pt x="412" y="53"/>
                          <a:pt x="409" y="54"/>
                        </a:cubicBezTo>
                        <a:cubicBezTo>
                          <a:pt x="407" y="54"/>
                          <a:pt x="405" y="53"/>
                          <a:pt x="404" y="52"/>
                        </a:cubicBezTo>
                        <a:cubicBezTo>
                          <a:pt x="403" y="51"/>
                          <a:pt x="401" y="49"/>
                          <a:pt x="401" y="46"/>
                        </a:cubicBezTo>
                        <a:cubicBezTo>
                          <a:pt x="400" y="44"/>
                          <a:pt x="397" y="43"/>
                          <a:pt x="397" y="42"/>
                        </a:cubicBezTo>
                        <a:cubicBezTo>
                          <a:pt x="395" y="41"/>
                          <a:pt x="392" y="40"/>
                          <a:pt x="391" y="40"/>
                        </a:cubicBezTo>
                        <a:cubicBezTo>
                          <a:pt x="389" y="41"/>
                          <a:pt x="388" y="41"/>
                          <a:pt x="387" y="41"/>
                        </a:cubicBezTo>
                        <a:cubicBezTo>
                          <a:pt x="386" y="41"/>
                          <a:pt x="384" y="41"/>
                          <a:pt x="382" y="41"/>
                        </a:cubicBezTo>
                        <a:cubicBezTo>
                          <a:pt x="381" y="41"/>
                          <a:pt x="380" y="42"/>
                          <a:pt x="381" y="43"/>
                        </a:cubicBezTo>
                        <a:cubicBezTo>
                          <a:pt x="381" y="45"/>
                          <a:pt x="379" y="46"/>
                          <a:pt x="377" y="45"/>
                        </a:cubicBezTo>
                        <a:cubicBezTo>
                          <a:pt x="374" y="45"/>
                          <a:pt x="373" y="45"/>
                          <a:pt x="373" y="46"/>
                        </a:cubicBezTo>
                        <a:cubicBezTo>
                          <a:pt x="373" y="47"/>
                          <a:pt x="373" y="49"/>
                          <a:pt x="374" y="49"/>
                        </a:cubicBezTo>
                        <a:cubicBezTo>
                          <a:pt x="374" y="51"/>
                          <a:pt x="374" y="53"/>
                          <a:pt x="373" y="54"/>
                        </a:cubicBezTo>
                        <a:cubicBezTo>
                          <a:pt x="373" y="54"/>
                          <a:pt x="370" y="56"/>
                          <a:pt x="367" y="57"/>
                        </a:cubicBezTo>
                        <a:cubicBezTo>
                          <a:pt x="365" y="59"/>
                          <a:pt x="362" y="60"/>
                          <a:pt x="361" y="61"/>
                        </a:cubicBezTo>
                        <a:cubicBezTo>
                          <a:pt x="359" y="62"/>
                          <a:pt x="357" y="63"/>
                          <a:pt x="358" y="65"/>
                        </a:cubicBezTo>
                        <a:cubicBezTo>
                          <a:pt x="357" y="67"/>
                          <a:pt x="358" y="68"/>
                          <a:pt x="358" y="69"/>
                        </a:cubicBezTo>
                        <a:cubicBezTo>
                          <a:pt x="359" y="70"/>
                          <a:pt x="360" y="72"/>
                          <a:pt x="359" y="73"/>
                        </a:cubicBezTo>
                        <a:cubicBezTo>
                          <a:pt x="358" y="73"/>
                          <a:pt x="358" y="75"/>
                          <a:pt x="359" y="77"/>
                        </a:cubicBezTo>
                        <a:cubicBezTo>
                          <a:pt x="359" y="78"/>
                          <a:pt x="358" y="79"/>
                          <a:pt x="357" y="79"/>
                        </a:cubicBezTo>
                        <a:cubicBezTo>
                          <a:pt x="356" y="79"/>
                          <a:pt x="354" y="80"/>
                          <a:pt x="352" y="80"/>
                        </a:cubicBezTo>
                        <a:cubicBezTo>
                          <a:pt x="351" y="81"/>
                          <a:pt x="350" y="80"/>
                          <a:pt x="350" y="80"/>
                        </a:cubicBezTo>
                        <a:cubicBezTo>
                          <a:pt x="350" y="78"/>
                          <a:pt x="348" y="77"/>
                          <a:pt x="347" y="77"/>
                        </a:cubicBezTo>
                        <a:cubicBezTo>
                          <a:pt x="345" y="77"/>
                          <a:pt x="343" y="78"/>
                          <a:pt x="342" y="80"/>
                        </a:cubicBezTo>
                        <a:cubicBezTo>
                          <a:pt x="341" y="82"/>
                          <a:pt x="338" y="83"/>
                          <a:pt x="336" y="84"/>
                        </a:cubicBezTo>
                        <a:cubicBezTo>
                          <a:pt x="334" y="85"/>
                          <a:pt x="334" y="85"/>
                          <a:pt x="333" y="83"/>
                        </a:cubicBezTo>
                        <a:cubicBezTo>
                          <a:pt x="333" y="83"/>
                          <a:pt x="332" y="80"/>
                          <a:pt x="331" y="79"/>
                        </a:cubicBezTo>
                        <a:cubicBezTo>
                          <a:pt x="329" y="78"/>
                          <a:pt x="328" y="76"/>
                          <a:pt x="327" y="74"/>
                        </a:cubicBezTo>
                        <a:cubicBezTo>
                          <a:pt x="326" y="73"/>
                          <a:pt x="325" y="73"/>
                          <a:pt x="324" y="74"/>
                        </a:cubicBezTo>
                        <a:cubicBezTo>
                          <a:pt x="323" y="75"/>
                          <a:pt x="322" y="78"/>
                          <a:pt x="321" y="79"/>
                        </a:cubicBezTo>
                        <a:cubicBezTo>
                          <a:pt x="320" y="81"/>
                          <a:pt x="319" y="84"/>
                          <a:pt x="319" y="85"/>
                        </a:cubicBezTo>
                        <a:cubicBezTo>
                          <a:pt x="320" y="87"/>
                          <a:pt x="320" y="90"/>
                          <a:pt x="320" y="91"/>
                        </a:cubicBezTo>
                        <a:cubicBezTo>
                          <a:pt x="320" y="93"/>
                          <a:pt x="319" y="95"/>
                          <a:pt x="318" y="96"/>
                        </a:cubicBezTo>
                        <a:cubicBezTo>
                          <a:pt x="318" y="97"/>
                          <a:pt x="315" y="99"/>
                          <a:pt x="314" y="99"/>
                        </a:cubicBezTo>
                        <a:cubicBezTo>
                          <a:pt x="312" y="100"/>
                          <a:pt x="310" y="100"/>
                          <a:pt x="308" y="99"/>
                        </a:cubicBezTo>
                        <a:cubicBezTo>
                          <a:pt x="306" y="99"/>
                          <a:pt x="302" y="99"/>
                          <a:pt x="301" y="100"/>
                        </a:cubicBezTo>
                        <a:cubicBezTo>
                          <a:pt x="298" y="101"/>
                          <a:pt x="294" y="102"/>
                          <a:pt x="293" y="103"/>
                        </a:cubicBezTo>
                        <a:cubicBezTo>
                          <a:pt x="291" y="104"/>
                          <a:pt x="288" y="106"/>
                          <a:pt x="286" y="107"/>
                        </a:cubicBezTo>
                        <a:cubicBezTo>
                          <a:pt x="285" y="108"/>
                          <a:pt x="283" y="110"/>
                          <a:pt x="281" y="110"/>
                        </a:cubicBezTo>
                        <a:cubicBezTo>
                          <a:pt x="280" y="110"/>
                          <a:pt x="278" y="111"/>
                          <a:pt x="276" y="111"/>
                        </a:cubicBezTo>
                        <a:cubicBezTo>
                          <a:pt x="274" y="112"/>
                          <a:pt x="271" y="111"/>
                          <a:pt x="271" y="110"/>
                        </a:cubicBezTo>
                        <a:cubicBezTo>
                          <a:pt x="270" y="108"/>
                          <a:pt x="269" y="106"/>
                          <a:pt x="269" y="106"/>
                        </a:cubicBezTo>
                        <a:cubicBezTo>
                          <a:pt x="269" y="106"/>
                          <a:pt x="268" y="108"/>
                          <a:pt x="265" y="110"/>
                        </a:cubicBezTo>
                        <a:cubicBezTo>
                          <a:pt x="261" y="111"/>
                          <a:pt x="258" y="112"/>
                          <a:pt x="256" y="112"/>
                        </a:cubicBezTo>
                        <a:cubicBezTo>
                          <a:pt x="253" y="113"/>
                          <a:pt x="251" y="113"/>
                          <a:pt x="249" y="113"/>
                        </a:cubicBezTo>
                        <a:cubicBezTo>
                          <a:pt x="246" y="114"/>
                          <a:pt x="244" y="114"/>
                          <a:pt x="244" y="114"/>
                        </a:cubicBezTo>
                        <a:cubicBezTo>
                          <a:pt x="244" y="113"/>
                          <a:pt x="244" y="110"/>
                          <a:pt x="244" y="109"/>
                        </a:cubicBezTo>
                        <a:cubicBezTo>
                          <a:pt x="244" y="107"/>
                          <a:pt x="243" y="104"/>
                          <a:pt x="243" y="103"/>
                        </a:cubicBezTo>
                        <a:cubicBezTo>
                          <a:pt x="243" y="101"/>
                          <a:pt x="243" y="98"/>
                          <a:pt x="243" y="97"/>
                        </a:cubicBezTo>
                        <a:cubicBezTo>
                          <a:pt x="243" y="96"/>
                          <a:pt x="242" y="94"/>
                          <a:pt x="240" y="94"/>
                        </a:cubicBezTo>
                        <a:cubicBezTo>
                          <a:pt x="238" y="94"/>
                          <a:pt x="234" y="93"/>
                          <a:pt x="234" y="93"/>
                        </a:cubicBezTo>
                        <a:cubicBezTo>
                          <a:pt x="232" y="92"/>
                          <a:pt x="230" y="90"/>
                          <a:pt x="230" y="89"/>
                        </a:cubicBezTo>
                        <a:cubicBezTo>
                          <a:pt x="230" y="88"/>
                          <a:pt x="229" y="85"/>
                          <a:pt x="228" y="83"/>
                        </a:cubicBezTo>
                        <a:cubicBezTo>
                          <a:pt x="226" y="81"/>
                          <a:pt x="225" y="78"/>
                          <a:pt x="224" y="77"/>
                        </a:cubicBezTo>
                        <a:cubicBezTo>
                          <a:pt x="224" y="75"/>
                          <a:pt x="222" y="73"/>
                          <a:pt x="220" y="72"/>
                        </a:cubicBezTo>
                        <a:cubicBezTo>
                          <a:pt x="218" y="70"/>
                          <a:pt x="215" y="69"/>
                          <a:pt x="215" y="70"/>
                        </a:cubicBezTo>
                        <a:cubicBezTo>
                          <a:pt x="213" y="70"/>
                          <a:pt x="210" y="70"/>
                          <a:pt x="209" y="70"/>
                        </a:cubicBezTo>
                        <a:cubicBezTo>
                          <a:pt x="208" y="70"/>
                          <a:pt x="206" y="68"/>
                          <a:pt x="206" y="67"/>
                        </a:cubicBezTo>
                        <a:cubicBezTo>
                          <a:pt x="206" y="65"/>
                          <a:pt x="205" y="65"/>
                          <a:pt x="205" y="65"/>
                        </a:cubicBezTo>
                        <a:cubicBezTo>
                          <a:pt x="205" y="65"/>
                          <a:pt x="204" y="65"/>
                          <a:pt x="202" y="65"/>
                        </a:cubicBezTo>
                        <a:cubicBezTo>
                          <a:pt x="200" y="64"/>
                          <a:pt x="197" y="63"/>
                          <a:pt x="196" y="63"/>
                        </a:cubicBezTo>
                        <a:cubicBezTo>
                          <a:pt x="194" y="62"/>
                          <a:pt x="191" y="62"/>
                          <a:pt x="191" y="60"/>
                        </a:cubicBezTo>
                        <a:cubicBezTo>
                          <a:pt x="190" y="59"/>
                          <a:pt x="189" y="56"/>
                          <a:pt x="188" y="53"/>
                        </a:cubicBezTo>
                        <a:cubicBezTo>
                          <a:pt x="188" y="51"/>
                          <a:pt x="186" y="47"/>
                          <a:pt x="184" y="46"/>
                        </a:cubicBezTo>
                        <a:cubicBezTo>
                          <a:pt x="182" y="44"/>
                          <a:pt x="182" y="42"/>
                          <a:pt x="183" y="41"/>
                        </a:cubicBezTo>
                        <a:cubicBezTo>
                          <a:pt x="184" y="41"/>
                          <a:pt x="186" y="38"/>
                          <a:pt x="186" y="36"/>
                        </a:cubicBezTo>
                        <a:cubicBezTo>
                          <a:pt x="186" y="35"/>
                          <a:pt x="186" y="33"/>
                          <a:pt x="186" y="31"/>
                        </a:cubicBezTo>
                        <a:cubicBezTo>
                          <a:pt x="187" y="30"/>
                          <a:pt x="188" y="29"/>
                          <a:pt x="187" y="27"/>
                        </a:cubicBezTo>
                        <a:cubicBezTo>
                          <a:pt x="187" y="25"/>
                          <a:pt x="186" y="23"/>
                          <a:pt x="185" y="21"/>
                        </a:cubicBezTo>
                        <a:cubicBezTo>
                          <a:pt x="184" y="20"/>
                          <a:pt x="182" y="18"/>
                          <a:pt x="180" y="17"/>
                        </a:cubicBezTo>
                        <a:cubicBezTo>
                          <a:pt x="179" y="16"/>
                          <a:pt x="176" y="16"/>
                          <a:pt x="175" y="16"/>
                        </a:cubicBezTo>
                        <a:cubicBezTo>
                          <a:pt x="173" y="16"/>
                          <a:pt x="170" y="17"/>
                          <a:pt x="168" y="18"/>
                        </a:cubicBezTo>
                        <a:cubicBezTo>
                          <a:pt x="167" y="19"/>
                          <a:pt x="164" y="20"/>
                          <a:pt x="163" y="20"/>
                        </a:cubicBezTo>
                        <a:cubicBezTo>
                          <a:pt x="162" y="19"/>
                          <a:pt x="160" y="19"/>
                          <a:pt x="159" y="19"/>
                        </a:cubicBezTo>
                        <a:cubicBezTo>
                          <a:pt x="158" y="18"/>
                          <a:pt x="156" y="18"/>
                          <a:pt x="154" y="18"/>
                        </a:cubicBezTo>
                        <a:cubicBezTo>
                          <a:pt x="153" y="17"/>
                          <a:pt x="151" y="16"/>
                          <a:pt x="150" y="16"/>
                        </a:cubicBezTo>
                        <a:cubicBezTo>
                          <a:pt x="150" y="16"/>
                          <a:pt x="149" y="16"/>
                          <a:pt x="148" y="15"/>
                        </a:cubicBezTo>
                        <a:cubicBezTo>
                          <a:pt x="147" y="14"/>
                          <a:pt x="145" y="14"/>
                          <a:pt x="143" y="14"/>
                        </a:cubicBezTo>
                        <a:cubicBezTo>
                          <a:pt x="141" y="15"/>
                          <a:pt x="138" y="15"/>
                          <a:pt x="136" y="15"/>
                        </a:cubicBezTo>
                        <a:cubicBezTo>
                          <a:pt x="134" y="15"/>
                          <a:pt x="132" y="14"/>
                          <a:pt x="131" y="14"/>
                        </a:cubicBezTo>
                        <a:cubicBezTo>
                          <a:pt x="130" y="14"/>
                          <a:pt x="128" y="12"/>
                          <a:pt x="127" y="11"/>
                        </a:cubicBezTo>
                        <a:cubicBezTo>
                          <a:pt x="126" y="9"/>
                          <a:pt x="124" y="7"/>
                          <a:pt x="122" y="7"/>
                        </a:cubicBezTo>
                        <a:cubicBezTo>
                          <a:pt x="119" y="6"/>
                          <a:pt x="116" y="5"/>
                          <a:pt x="115" y="4"/>
                        </a:cubicBezTo>
                        <a:cubicBezTo>
                          <a:pt x="114" y="3"/>
                          <a:pt x="111" y="3"/>
                          <a:pt x="109" y="3"/>
                        </a:cubicBezTo>
                        <a:cubicBezTo>
                          <a:pt x="107" y="4"/>
                          <a:pt x="104" y="3"/>
                          <a:pt x="102" y="2"/>
                        </a:cubicBezTo>
                        <a:cubicBezTo>
                          <a:pt x="99" y="0"/>
                          <a:pt x="98" y="1"/>
                          <a:pt x="98" y="4"/>
                        </a:cubicBezTo>
                        <a:cubicBezTo>
                          <a:pt x="98" y="6"/>
                          <a:pt x="98" y="11"/>
                          <a:pt x="98" y="12"/>
                        </a:cubicBezTo>
                        <a:cubicBezTo>
                          <a:pt x="97" y="14"/>
                          <a:pt x="96" y="17"/>
                          <a:pt x="95" y="20"/>
                        </a:cubicBezTo>
                        <a:cubicBezTo>
                          <a:pt x="94" y="22"/>
                          <a:pt x="92" y="23"/>
                          <a:pt x="92" y="24"/>
                        </a:cubicBezTo>
                        <a:cubicBezTo>
                          <a:pt x="91" y="24"/>
                          <a:pt x="90" y="27"/>
                          <a:pt x="90" y="29"/>
                        </a:cubicBezTo>
                        <a:cubicBezTo>
                          <a:pt x="89" y="31"/>
                          <a:pt x="88" y="34"/>
                          <a:pt x="85" y="34"/>
                        </a:cubicBezTo>
                        <a:cubicBezTo>
                          <a:pt x="84" y="34"/>
                          <a:pt x="81" y="33"/>
                          <a:pt x="80" y="32"/>
                        </a:cubicBezTo>
                        <a:cubicBezTo>
                          <a:pt x="78" y="31"/>
                          <a:pt x="76" y="30"/>
                          <a:pt x="76" y="31"/>
                        </a:cubicBezTo>
                        <a:cubicBezTo>
                          <a:pt x="74" y="31"/>
                          <a:pt x="74" y="33"/>
                          <a:pt x="74" y="35"/>
                        </a:cubicBezTo>
                        <a:cubicBezTo>
                          <a:pt x="74" y="37"/>
                          <a:pt x="73" y="39"/>
                          <a:pt x="71" y="40"/>
                        </a:cubicBezTo>
                        <a:cubicBezTo>
                          <a:pt x="70" y="42"/>
                          <a:pt x="69" y="43"/>
                          <a:pt x="69" y="44"/>
                        </a:cubicBezTo>
                        <a:cubicBezTo>
                          <a:pt x="69" y="45"/>
                          <a:pt x="68" y="47"/>
                          <a:pt x="68" y="48"/>
                        </a:cubicBezTo>
                        <a:cubicBezTo>
                          <a:pt x="68" y="49"/>
                          <a:pt x="69" y="51"/>
                          <a:pt x="70" y="53"/>
                        </a:cubicBezTo>
                        <a:cubicBezTo>
                          <a:pt x="71" y="55"/>
                          <a:pt x="71" y="58"/>
                          <a:pt x="70" y="59"/>
                        </a:cubicBezTo>
                        <a:cubicBezTo>
                          <a:pt x="70" y="59"/>
                          <a:pt x="69" y="60"/>
                          <a:pt x="68" y="62"/>
                        </a:cubicBezTo>
                        <a:cubicBezTo>
                          <a:pt x="67" y="63"/>
                          <a:pt x="65" y="65"/>
                          <a:pt x="64" y="65"/>
                        </a:cubicBezTo>
                        <a:cubicBezTo>
                          <a:pt x="63" y="65"/>
                          <a:pt x="63" y="66"/>
                          <a:pt x="63" y="67"/>
                        </a:cubicBezTo>
                        <a:cubicBezTo>
                          <a:pt x="63" y="68"/>
                          <a:pt x="62" y="70"/>
                          <a:pt x="61" y="72"/>
                        </a:cubicBezTo>
                        <a:cubicBezTo>
                          <a:pt x="60" y="72"/>
                          <a:pt x="57" y="73"/>
                          <a:pt x="56" y="74"/>
                        </a:cubicBezTo>
                        <a:cubicBezTo>
                          <a:pt x="55" y="75"/>
                          <a:pt x="53" y="79"/>
                          <a:pt x="53" y="81"/>
                        </a:cubicBezTo>
                        <a:cubicBezTo>
                          <a:pt x="52" y="84"/>
                          <a:pt x="51" y="86"/>
                          <a:pt x="51" y="86"/>
                        </a:cubicBezTo>
                        <a:cubicBezTo>
                          <a:pt x="51" y="86"/>
                          <a:pt x="52" y="87"/>
                          <a:pt x="53" y="89"/>
                        </a:cubicBezTo>
                        <a:cubicBezTo>
                          <a:pt x="54" y="90"/>
                          <a:pt x="55" y="92"/>
                          <a:pt x="55" y="94"/>
                        </a:cubicBezTo>
                        <a:cubicBezTo>
                          <a:pt x="55" y="95"/>
                          <a:pt x="55" y="97"/>
                          <a:pt x="54" y="98"/>
                        </a:cubicBezTo>
                        <a:cubicBezTo>
                          <a:pt x="54" y="100"/>
                          <a:pt x="55" y="101"/>
                          <a:pt x="55" y="102"/>
                        </a:cubicBezTo>
                        <a:cubicBezTo>
                          <a:pt x="56" y="103"/>
                          <a:pt x="57" y="105"/>
                          <a:pt x="57" y="106"/>
                        </a:cubicBezTo>
                        <a:cubicBezTo>
                          <a:pt x="57" y="107"/>
                          <a:pt x="56" y="109"/>
                          <a:pt x="54" y="110"/>
                        </a:cubicBezTo>
                        <a:cubicBezTo>
                          <a:pt x="53" y="111"/>
                          <a:pt x="50" y="112"/>
                          <a:pt x="50" y="113"/>
                        </a:cubicBezTo>
                        <a:cubicBezTo>
                          <a:pt x="49" y="115"/>
                          <a:pt x="48" y="118"/>
                          <a:pt x="47" y="119"/>
                        </a:cubicBezTo>
                        <a:cubicBezTo>
                          <a:pt x="46" y="121"/>
                          <a:pt x="46" y="124"/>
                          <a:pt x="47" y="124"/>
                        </a:cubicBezTo>
                        <a:cubicBezTo>
                          <a:pt x="48" y="125"/>
                          <a:pt x="50" y="126"/>
                          <a:pt x="52" y="127"/>
                        </a:cubicBezTo>
                        <a:cubicBezTo>
                          <a:pt x="52" y="128"/>
                          <a:pt x="54" y="128"/>
                          <a:pt x="55" y="128"/>
                        </a:cubicBezTo>
                        <a:cubicBezTo>
                          <a:pt x="57" y="128"/>
                          <a:pt x="57" y="128"/>
                          <a:pt x="57" y="129"/>
                        </a:cubicBezTo>
                        <a:cubicBezTo>
                          <a:pt x="57" y="130"/>
                          <a:pt x="55" y="132"/>
                          <a:pt x="53" y="134"/>
                        </a:cubicBezTo>
                        <a:cubicBezTo>
                          <a:pt x="53" y="135"/>
                          <a:pt x="49" y="137"/>
                          <a:pt x="48" y="139"/>
                        </a:cubicBezTo>
                        <a:cubicBezTo>
                          <a:pt x="46" y="141"/>
                          <a:pt x="45" y="143"/>
                          <a:pt x="44" y="145"/>
                        </a:cubicBezTo>
                        <a:cubicBezTo>
                          <a:pt x="43" y="147"/>
                          <a:pt x="43" y="149"/>
                          <a:pt x="44" y="151"/>
                        </a:cubicBezTo>
                        <a:cubicBezTo>
                          <a:pt x="44" y="152"/>
                          <a:pt x="45" y="155"/>
                          <a:pt x="45" y="157"/>
                        </a:cubicBezTo>
                        <a:cubicBezTo>
                          <a:pt x="45" y="159"/>
                          <a:pt x="44" y="162"/>
                          <a:pt x="44" y="163"/>
                        </a:cubicBezTo>
                        <a:cubicBezTo>
                          <a:pt x="44" y="165"/>
                          <a:pt x="44" y="168"/>
                          <a:pt x="43" y="170"/>
                        </a:cubicBezTo>
                        <a:cubicBezTo>
                          <a:pt x="43" y="172"/>
                          <a:pt x="43" y="175"/>
                          <a:pt x="43" y="177"/>
                        </a:cubicBezTo>
                        <a:cubicBezTo>
                          <a:pt x="43" y="180"/>
                          <a:pt x="42" y="182"/>
                          <a:pt x="41" y="183"/>
                        </a:cubicBezTo>
                        <a:cubicBezTo>
                          <a:pt x="41" y="185"/>
                          <a:pt x="39" y="186"/>
                          <a:pt x="37" y="187"/>
                        </a:cubicBezTo>
                        <a:cubicBezTo>
                          <a:pt x="35" y="188"/>
                          <a:pt x="36" y="190"/>
                          <a:pt x="38" y="192"/>
                        </a:cubicBezTo>
                        <a:cubicBezTo>
                          <a:pt x="41" y="192"/>
                          <a:pt x="44" y="195"/>
                          <a:pt x="45" y="196"/>
                        </a:cubicBezTo>
                        <a:cubicBezTo>
                          <a:pt x="47" y="198"/>
                          <a:pt x="47" y="201"/>
                          <a:pt x="46" y="202"/>
                        </a:cubicBezTo>
                        <a:cubicBezTo>
                          <a:pt x="45" y="202"/>
                          <a:pt x="45" y="205"/>
                          <a:pt x="45" y="207"/>
                        </a:cubicBezTo>
                        <a:cubicBezTo>
                          <a:pt x="46" y="208"/>
                          <a:pt x="45" y="211"/>
                          <a:pt x="45" y="213"/>
                        </a:cubicBezTo>
                        <a:cubicBezTo>
                          <a:pt x="44" y="216"/>
                          <a:pt x="44" y="218"/>
                          <a:pt x="42" y="218"/>
                        </a:cubicBezTo>
                        <a:cubicBezTo>
                          <a:pt x="41" y="218"/>
                          <a:pt x="39" y="218"/>
                          <a:pt x="38" y="218"/>
                        </a:cubicBezTo>
                        <a:cubicBezTo>
                          <a:pt x="36" y="218"/>
                          <a:pt x="35" y="218"/>
                          <a:pt x="34" y="218"/>
                        </a:cubicBezTo>
                        <a:cubicBezTo>
                          <a:pt x="32" y="218"/>
                          <a:pt x="30" y="218"/>
                          <a:pt x="28" y="218"/>
                        </a:cubicBezTo>
                        <a:cubicBezTo>
                          <a:pt x="27" y="218"/>
                          <a:pt x="25" y="218"/>
                          <a:pt x="24" y="219"/>
                        </a:cubicBezTo>
                        <a:cubicBezTo>
                          <a:pt x="23" y="220"/>
                          <a:pt x="22" y="222"/>
                          <a:pt x="22" y="222"/>
                        </a:cubicBezTo>
                        <a:cubicBezTo>
                          <a:pt x="22" y="224"/>
                          <a:pt x="22" y="227"/>
                          <a:pt x="22" y="228"/>
                        </a:cubicBezTo>
                        <a:cubicBezTo>
                          <a:pt x="22" y="229"/>
                          <a:pt x="22" y="231"/>
                          <a:pt x="22" y="232"/>
                        </a:cubicBezTo>
                        <a:cubicBezTo>
                          <a:pt x="22" y="233"/>
                          <a:pt x="21" y="233"/>
                          <a:pt x="20" y="233"/>
                        </a:cubicBezTo>
                        <a:cubicBezTo>
                          <a:pt x="20" y="234"/>
                          <a:pt x="19" y="235"/>
                          <a:pt x="19" y="237"/>
                        </a:cubicBezTo>
                        <a:cubicBezTo>
                          <a:pt x="19" y="239"/>
                          <a:pt x="19" y="243"/>
                          <a:pt x="19" y="245"/>
                        </a:cubicBezTo>
                        <a:cubicBezTo>
                          <a:pt x="19" y="247"/>
                          <a:pt x="20" y="250"/>
                          <a:pt x="21" y="250"/>
                        </a:cubicBezTo>
                        <a:cubicBezTo>
                          <a:pt x="21" y="250"/>
                          <a:pt x="22" y="253"/>
                          <a:pt x="23" y="255"/>
                        </a:cubicBezTo>
                        <a:cubicBezTo>
                          <a:pt x="24" y="258"/>
                          <a:pt x="24" y="260"/>
                          <a:pt x="23" y="261"/>
                        </a:cubicBezTo>
                        <a:cubicBezTo>
                          <a:pt x="23" y="262"/>
                          <a:pt x="22" y="265"/>
                          <a:pt x="22" y="266"/>
                        </a:cubicBezTo>
                        <a:cubicBezTo>
                          <a:pt x="21" y="268"/>
                          <a:pt x="20" y="270"/>
                          <a:pt x="18" y="270"/>
                        </a:cubicBezTo>
                        <a:cubicBezTo>
                          <a:pt x="16" y="269"/>
                          <a:pt x="13" y="268"/>
                          <a:pt x="11" y="268"/>
                        </a:cubicBezTo>
                        <a:cubicBezTo>
                          <a:pt x="10" y="268"/>
                          <a:pt x="7" y="268"/>
                          <a:pt x="6" y="267"/>
                        </a:cubicBezTo>
                        <a:cubicBezTo>
                          <a:pt x="5" y="267"/>
                          <a:pt x="3" y="268"/>
                          <a:pt x="3" y="269"/>
                        </a:cubicBezTo>
                        <a:cubicBezTo>
                          <a:pt x="3" y="270"/>
                          <a:pt x="3" y="271"/>
                          <a:pt x="5" y="272"/>
                        </a:cubicBezTo>
                        <a:cubicBezTo>
                          <a:pt x="6" y="272"/>
                          <a:pt x="7" y="274"/>
                          <a:pt x="6" y="275"/>
                        </a:cubicBezTo>
                        <a:cubicBezTo>
                          <a:pt x="5" y="276"/>
                          <a:pt x="5" y="278"/>
                          <a:pt x="4" y="280"/>
                        </a:cubicBezTo>
                        <a:cubicBezTo>
                          <a:pt x="4" y="282"/>
                          <a:pt x="3" y="285"/>
                          <a:pt x="2" y="286"/>
                        </a:cubicBezTo>
                        <a:cubicBezTo>
                          <a:pt x="0" y="288"/>
                          <a:pt x="1" y="291"/>
                          <a:pt x="2" y="293"/>
                        </a:cubicBezTo>
                        <a:cubicBezTo>
                          <a:pt x="4" y="295"/>
                          <a:pt x="7" y="297"/>
                          <a:pt x="8" y="298"/>
                        </a:cubicBezTo>
                        <a:cubicBezTo>
                          <a:pt x="10" y="299"/>
                          <a:pt x="10" y="300"/>
                          <a:pt x="10" y="301"/>
                        </a:cubicBezTo>
                        <a:cubicBezTo>
                          <a:pt x="10" y="302"/>
                          <a:pt x="10" y="303"/>
                          <a:pt x="10" y="304"/>
                        </a:cubicBezTo>
                        <a:cubicBezTo>
                          <a:pt x="10" y="305"/>
                          <a:pt x="10" y="307"/>
                          <a:pt x="10" y="307"/>
                        </a:cubicBezTo>
                        <a:cubicBezTo>
                          <a:pt x="10" y="308"/>
                          <a:pt x="11" y="310"/>
                          <a:pt x="12" y="311"/>
                        </a:cubicBezTo>
                        <a:cubicBezTo>
                          <a:pt x="13" y="312"/>
                          <a:pt x="15" y="312"/>
                          <a:pt x="17" y="311"/>
                        </a:cubicBezTo>
                        <a:cubicBezTo>
                          <a:pt x="18" y="311"/>
                          <a:pt x="19" y="311"/>
                          <a:pt x="21" y="309"/>
                        </a:cubicBezTo>
                        <a:cubicBezTo>
                          <a:pt x="23" y="307"/>
                          <a:pt x="26" y="307"/>
                          <a:pt x="27" y="307"/>
                        </a:cubicBezTo>
                        <a:cubicBezTo>
                          <a:pt x="28" y="308"/>
                          <a:pt x="31" y="309"/>
                          <a:pt x="33" y="309"/>
                        </a:cubicBezTo>
                        <a:cubicBezTo>
                          <a:pt x="34" y="310"/>
                          <a:pt x="36" y="310"/>
                          <a:pt x="38" y="309"/>
                        </a:cubicBezTo>
                        <a:cubicBezTo>
                          <a:pt x="40" y="308"/>
                          <a:pt x="41" y="308"/>
                          <a:pt x="42" y="309"/>
                        </a:cubicBezTo>
                        <a:cubicBezTo>
                          <a:pt x="42" y="311"/>
                          <a:pt x="42" y="313"/>
                          <a:pt x="41" y="314"/>
                        </a:cubicBezTo>
                        <a:cubicBezTo>
                          <a:pt x="40" y="316"/>
                          <a:pt x="39" y="318"/>
                          <a:pt x="37" y="318"/>
                        </a:cubicBezTo>
                        <a:cubicBezTo>
                          <a:pt x="37" y="318"/>
                          <a:pt x="36" y="319"/>
                          <a:pt x="36" y="320"/>
                        </a:cubicBezTo>
                        <a:cubicBezTo>
                          <a:pt x="36" y="321"/>
                          <a:pt x="36" y="324"/>
                          <a:pt x="36" y="325"/>
                        </a:cubicBezTo>
                        <a:cubicBezTo>
                          <a:pt x="37" y="327"/>
                          <a:pt x="36" y="328"/>
                          <a:pt x="34" y="328"/>
                        </a:cubicBezTo>
                        <a:cubicBezTo>
                          <a:pt x="33" y="328"/>
                          <a:pt x="31" y="327"/>
                          <a:pt x="31" y="326"/>
                        </a:cubicBezTo>
                        <a:cubicBezTo>
                          <a:pt x="30" y="325"/>
                          <a:pt x="29" y="324"/>
                          <a:pt x="28" y="324"/>
                        </a:cubicBezTo>
                        <a:cubicBezTo>
                          <a:pt x="27" y="324"/>
                          <a:pt x="24" y="324"/>
                          <a:pt x="22" y="324"/>
                        </a:cubicBezTo>
                        <a:cubicBezTo>
                          <a:pt x="21" y="323"/>
                          <a:pt x="18" y="322"/>
                          <a:pt x="17" y="322"/>
                        </a:cubicBezTo>
                        <a:cubicBezTo>
                          <a:pt x="15" y="322"/>
                          <a:pt x="14" y="320"/>
                          <a:pt x="13" y="319"/>
                        </a:cubicBezTo>
                        <a:cubicBezTo>
                          <a:pt x="13" y="318"/>
                          <a:pt x="12" y="317"/>
                          <a:pt x="10" y="316"/>
                        </a:cubicBezTo>
                        <a:cubicBezTo>
                          <a:pt x="9" y="316"/>
                          <a:pt x="8" y="317"/>
                          <a:pt x="9" y="318"/>
                        </a:cubicBezTo>
                        <a:cubicBezTo>
                          <a:pt x="10" y="320"/>
                          <a:pt x="11" y="322"/>
                          <a:pt x="11" y="323"/>
                        </a:cubicBezTo>
                        <a:cubicBezTo>
                          <a:pt x="12" y="323"/>
                          <a:pt x="12" y="324"/>
                          <a:pt x="13" y="325"/>
                        </a:cubicBezTo>
                        <a:cubicBezTo>
                          <a:pt x="13" y="326"/>
                          <a:pt x="13" y="328"/>
                          <a:pt x="14" y="328"/>
                        </a:cubicBezTo>
                        <a:cubicBezTo>
                          <a:pt x="15" y="328"/>
                          <a:pt x="15" y="330"/>
                          <a:pt x="15" y="332"/>
                        </a:cubicBezTo>
                        <a:cubicBezTo>
                          <a:pt x="14" y="334"/>
                          <a:pt x="14" y="335"/>
                          <a:pt x="14" y="337"/>
                        </a:cubicBezTo>
                        <a:cubicBezTo>
                          <a:pt x="14" y="338"/>
                          <a:pt x="14" y="339"/>
                          <a:pt x="17" y="338"/>
                        </a:cubicBezTo>
                        <a:cubicBezTo>
                          <a:pt x="20" y="338"/>
                          <a:pt x="22" y="336"/>
                          <a:pt x="22" y="334"/>
                        </a:cubicBezTo>
                        <a:cubicBezTo>
                          <a:pt x="22" y="333"/>
                          <a:pt x="24" y="332"/>
                          <a:pt x="26" y="332"/>
                        </a:cubicBezTo>
                        <a:cubicBezTo>
                          <a:pt x="28" y="333"/>
                          <a:pt x="30" y="333"/>
                          <a:pt x="32" y="334"/>
                        </a:cubicBezTo>
                        <a:cubicBezTo>
                          <a:pt x="33" y="334"/>
                          <a:pt x="36" y="334"/>
                          <a:pt x="37" y="335"/>
                        </a:cubicBezTo>
                        <a:cubicBezTo>
                          <a:pt x="38" y="335"/>
                          <a:pt x="39" y="336"/>
                          <a:pt x="39" y="337"/>
                        </a:cubicBezTo>
                        <a:cubicBezTo>
                          <a:pt x="39" y="338"/>
                          <a:pt x="39" y="341"/>
                          <a:pt x="39" y="341"/>
                        </a:cubicBezTo>
                        <a:cubicBezTo>
                          <a:pt x="39" y="342"/>
                          <a:pt x="40" y="343"/>
                          <a:pt x="41" y="343"/>
                        </a:cubicBezTo>
                        <a:cubicBezTo>
                          <a:pt x="42" y="343"/>
                          <a:pt x="44" y="342"/>
                          <a:pt x="46" y="342"/>
                        </a:cubicBezTo>
                        <a:cubicBezTo>
                          <a:pt x="47" y="341"/>
                          <a:pt x="48" y="340"/>
                          <a:pt x="50" y="339"/>
                        </a:cubicBezTo>
                        <a:cubicBezTo>
                          <a:pt x="51" y="339"/>
                          <a:pt x="53" y="338"/>
                          <a:pt x="56" y="337"/>
                        </a:cubicBezTo>
                        <a:cubicBezTo>
                          <a:pt x="57" y="336"/>
                          <a:pt x="60" y="334"/>
                          <a:pt x="60" y="332"/>
                        </a:cubicBezTo>
                        <a:cubicBezTo>
                          <a:pt x="61" y="331"/>
                          <a:pt x="63" y="330"/>
                          <a:pt x="64" y="330"/>
                        </a:cubicBezTo>
                        <a:cubicBezTo>
                          <a:pt x="65" y="329"/>
                          <a:pt x="67" y="330"/>
                          <a:pt x="67" y="331"/>
                        </a:cubicBezTo>
                        <a:cubicBezTo>
                          <a:pt x="67" y="332"/>
                          <a:pt x="68" y="333"/>
                          <a:pt x="69" y="333"/>
                        </a:cubicBezTo>
                        <a:cubicBezTo>
                          <a:pt x="70" y="332"/>
                          <a:pt x="72" y="332"/>
                          <a:pt x="72" y="333"/>
                        </a:cubicBezTo>
                        <a:cubicBezTo>
                          <a:pt x="74" y="333"/>
                          <a:pt x="76" y="335"/>
                          <a:pt x="77" y="336"/>
                        </a:cubicBezTo>
                        <a:cubicBezTo>
                          <a:pt x="77" y="337"/>
                          <a:pt x="78" y="340"/>
                          <a:pt x="77" y="341"/>
                        </a:cubicBezTo>
                        <a:cubicBezTo>
                          <a:pt x="77" y="342"/>
                          <a:pt x="77" y="344"/>
                          <a:pt x="79" y="345"/>
                        </a:cubicBezTo>
                        <a:cubicBezTo>
                          <a:pt x="80" y="345"/>
                          <a:pt x="82" y="347"/>
                          <a:pt x="83" y="347"/>
                        </a:cubicBezTo>
                        <a:cubicBezTo>
                          <a:pt x="84" y="348"/>
                          <a:pt x="88" y="349"/>
                          <a:pt x="90" y="348"/>
                        </a:cubicBezTo>
                        <a:cubicBezTo>
                          <a:pt x="91" y="348"/>
                          <a:pt x="93" y="349"/>
                          <a:pt x="93" y="351"/>
                        </a:cubicBezTo>
                        <a:cubicBezTo>
                          <a:pt x="92" y="353"/>
                          <a:pt x="92" y="355"/>
                          <a:pt x="93" y="357"/>
                        </a:cubicBezTo>
                        <a:cubicBezTo>
                          <a:pt x="93" y="359"/>
                          <a:pt x="94" y="360"/>
                          <a:pt x="95" y="361"/>
                        </a:cubicBezTo>
                        <a:cubicBezTo>
                          <a:pt x="95" y="362"/>
                          <a:pt x="96" y="363"/>
                          <a:pt x="97" y="363"/>
                        </a:cubicBezTo>
                        <a:cubicBezTo>
                          <a:pt x="98" y="363"/>
                          <a:pt x="101" y="364"/>
                          <a:pt x="101" y="364"/>
                        </a:cubicBezTo>
                        <a:cubicBezTo>
                          <a:pt x="103" y="364"/>
                          <a:pt x="104" y="365"/>
                          <a:pt x="103" y="366"/>
                        </a:cubicBezTo>
                        <a:cubicBezTo>
                          <a:pt x="103" y="367"/>
                          <a:pt x="102" y="369"/>
                          <a:pt x="101" y="370"/>
                        </a:cubicBezTo>
                        <a:cubicBezTo>
                          <a:pt x="101" y="372"/>
                          <a:pt x="101" y="375"/>
                          <a:pt x="101" y="375"/>
                        </a:cubicBezTo>
                        <a:cubicBezTo>
                          <a:pt x="101" y="377"/>
                          <a:pt x="100" y="379"/>
                          <a:pt x="99" y="380"/>
                        </a:cubicBezTo>
                        <a:cubicBezTo>
                          <a:pt x="98" y="381"/>
                          <a:pt x="98" y="383"/>
                          <a:pt x="98" y="384"/>
                        </a:cubicBezTo>
                        <a:cubicBezTo>
                          <a:pt x="99" y="385"/>
                          <a:pt x="99" y="386"/>
                          <a:pt x="99" y="388"/>
                        </a:cubicBezTo>
                        <a:cubicBezTo>
                          <a:pt x="100" y="389"/>
                          <a:pt x="99" y="389"/>
                          <a:pt x="98" y="389"/>
                        </a:cubicBezTo>
                        <a:cubicBezTo>
                          <a:pt x="96" y="389"/>
                          <a:pt x="95" y="388"/>
                          <a:pt x="94" y="387"/>
                        </a:cubicBezTo>
                        <a:cubicBezTo>
                          <a:pt x="93" y="387"/>
                          <a:pt x="91" y="387"/>
                          <a:pt x="91" y="388"/>
                        </a:cubicBezTo>
                        <a:cubicBezTo>
                          <a:pt x="90" y="388"/>
                          <a:pt x="89" y="390"/>
                          <a:pt x="88" y="393"/>
                        </a:cubicBezTo>
                        <a:cubicBezTo>
                          <a:pt x="88" y="394"/>
                          <a:pt x="87" y="397"/>
                          <a:pt x="87" y="397"/>
                        </a:cubicBezTo>
                        <a:cubicBezTo>
                          <a:pt x="87" y="397"/>
                          <a:pt x="88" y="398"/>
                          <a:pt x="90" y="399"/>
                        </a:cubicBezTo>
                        <a:cubicBezTo>
                          <a:pt x="92" y="400"/>
                          <a:pt x="95" y="401"/>
                          <a:pt x="96" y="400"/>
                        </a:cubicBezTo>
                        <a:cubicBezTo>
                          <a:pt x="97" y="400"/>
                          <a:pt x="100" y="398"/>
                          <a:pt x="102" y="397"/>
                        </a:cubicBezTo>
                        <a:cubicBezTo>
                          <a:pt x="104" y="395"/>
                          <a:pt x="105" y="392"/>
                          <a:pt x="106" y="391"/>
                        </a:cubicBezTo>
                        <a:cubicBezTo>
                          <a:pt x="107" y="390"/>
                          <a:pt x="108" y="387"/>
                          <a:pt x="108" y="385"/>
                        </a:cubicBezTo>
                        <a:cubicBezTo>
                          <a:pt x="109" y="385"/>
                          <a:pt x="109" y="382"/>
                          <a:pt x="110" y="381"/>
                        </a:cubicBezTo>
                        <a:cubicBezTo>
                          <a:pt x="110" y="380"/>
                          <a:pt x="112" y="379"/>
                          <a:pt x="114" y="378"/>
                        </a:cubicBezTo>
                        <a:cubicBezTo>
                          <a:pt x="117" y="378"/>
                          <a:pt x="119" y="378"/>
                          <a:pt x="120" y="377"/>
                        </a:cubicBezTo>
                        <a:cubicBezTo>
                          <a:pt x="121" y="377"/>
                          <a:pt x="124" y="378"/>
                          <a:pt x="125" y="378"/>
                        </a:cubicBezTo>
                        <a:cubicBezTo>
                          <a:pt x="127" y="379"/>
                          <a:pt x="128" y="379"/>
                          <a:pt x="130" y="379"/>
                        </a:cubicBezTo>
                        <a:cubicBezTo>
                          <a:pt x="132" y="380"/>
                          <a:pt x="134" y="380"/>
                          <a:pt x="135" y="379"/>
                        </a:cubicBezTo>
                        <a:cubicBezTo>
                          <a:pt x="136" y="379"/>
                          <a:pt x="137" y="377"/>
                          <a:pt x="138" y="376"/>
                        </a:cubicBezTo>
                        <a:cubicBezTo>
                          <a:pt x="139" y="375"/>
                          <a:pt x="141" y="374"/>
                          <a:pt x="143" y="374"/>
                        </a:cubicBezTo>
                        <a:cubicBezTo>
                          <a:pt x="144" y="374"/>
                          <a:pt x="146" y="373"/>
                          <a:pt x="147" y="373"/>
                        </a:cubicBezTo>
                        <a:cubicBezTo>
                          <a:pt x="148" y="373"/>
                          <a:pt x="150" y="373"/>
                          <a:pt x="150" y="372"/>
                        </a:cubicBezTo>
                        <a:cubicBezTo>
                          <a:pt x="151" y="371"/>
                          <a:pt x="152" y="370"/>
                          <a:pt x="152" y="369"/>
                        </a:cubicBezTo>
                        <a:cubicBezTo>
                          <a:pt x="154" y="368"/>
                          <a:pt x="155" y="366"/>
                          <a:pt x="156" y="365"/>
                        </a:cubicBezTo>
                        <a:cubicBezTo>
                          <a:pt x="156" y="363"/>
                          <a:pt x="158" y="362"/>
                          <a:pt x="159" y="362"/>
                        </a:cubicBezTo>
                        <a:cubicBezTo>
                          <a:pt x="160" y="363"/>
                          <a:pt x="161" y="364"/>
                          <a:pt x="162" y="364"/>
                        </a:cubicBezTo>
                        <a:cubicBezTo>
                          <a:pt x="163" y="365"/>
                          <a:pt x="165" y="365"/>
                          <a:pt x="167" y="365"/>
                        </a:cubicBezTo>
                        <a:cubicBezTo>
                          <a:pt x="168" y="365"/>
                          <a:pt x="170" y="365"/>
                          <a:pt x="171" y="366"/>
                        </a:cubicBezTo>
                        <a:cubicBezTo>
                          <a:pt x="173" y="366"/>
                          <a:pt x="175" y="366"/>
                          <a:pt x="177" y="365"/>
                        </a:cubicBezTo>
                        <a:cubicBezTo>
                          <a:pt x="178" y="364"/>
                          <a:pt x="181" y="362"/>
                          <a:pt x="183" y="362"/>
                        </a:cubicBezTo>
                        <a:cubicBezTo>
                          <a:pt x="184" y="361"/>
                          <a:pt x="184" y="360"/>
                          <a:pt x="184" y="359"/>
                        </a:cubicBezTo>
                        <a:cubicBezTo>
                          <a:pt x="184" y="358"/>
                          <a:pt x="185" y="357"/>
                          <a:pt x="186" y="356"/>
                        </a:cubicBezTo>
                        <a:cubicBezTo>
                          <a:pt x="187" y="355"/>
                          <a:pt x="190" y="355"/>
                          <a:pt x="193" y="355"/>
                        </a:cubicBezTo>
                        <a:cubicBezTo>
                          <a:pt x="196" y="355"/>
                          <a:pt x="198" y="355"/>
                          <a:pt x="198" y="355"/>
                        </a:cubicBezTo>
                        <a:cubicBezTo>
                          <a:pt x="197" y="354"/>
                          <a:pt x="196" y="354"/>
                          <a:pt x="195" y="354"/>
                        </a:cubicBezTo>
                        <a:cubicBezTo>
                          <a:pt x="194" y="354"/>
                          <a:pt x="192" y="353"/>
                          <a:pt x="191" y="352"/>
                        </a:cubicBezTo>
                        <a:cubicBezTo>
                          <a:pt x="190" y="351"/>
                          <a:pt x="189" y="350"/>
                          <a:pt x="189" y="349"/>
                        </a:cubicBezTo>
                        <a:cubicBezTo>
                          <a:pt x="189" y="348"/>
                          <a:pt x="190" y="348"/>
                          <a:pt x="191" y="348"/>
                        </a:cubicBezTo>
                        <a:cubicBezTo>
                          <a:pt x="192" y="349"/>
                          <a:pt x="192" y="348"/>
                          <a:pt x="192" y="347"/>
                        </a:cubicBezTo>
                        <a:cubicBezTo>
                          <a:pt x="192" y="345"/>
                          <a:pt x="193" y="345"/>
                          <a:pt x="194" y="347"/>
                        </a:cubicBezTo>
                        <a:cubicBezTo>
                          <a:pt x="195" y="348"/>
                          <a:pt x="196" y="348"/>
                          <a:pt x="197" y="349"/>
                        </a:cubicBezTo>
                        <a:cubicBezTo>
                          <a:pt x="197" y="350"/>
                          <a:pt x="198" y="350"/>
                          <a:pt x="199" y="351"/>
                        </a:cubicBezTo>
                        <a:cubicBezTo>
                          <a:pt x="200" y="352"/>
                          <a:pt x="200" y="351"/>
                          <a:pt x="199" y="349"/>
                        </a:cubicBezTo>
                        <a:cubicBezTo>
                          <a:pt x="199" y="348"/>
                          <a:pt x="198" y="346"/>
                          <a:pt x="198" y="345"/>
                        </a:cubicBezTo>
                        <a:cubicBezTo>
                          <a:pt x="198" y="344"/>
                          <a:pt x="199" y="343"/>
                          <a:pt x="199" y="341"/>
                        </a:cubicBezTo>
                        <a:cubicBezTo>
                          <a:pt x="199" y="340"/>
                          <a:pt x="199" y="337"/>
                          <a:pt x="199" y="337"/>
                        </a:cubicBezTo>
                        <a:cubicBezTo>
                          <a:pt x="198" y="335"/>
                          <a:pt x="197" y="333"/>
                          <a:pt x="197" y="332"/>
                        </a:cubicBezTo>
                        <a:cubicBezTo>
                          <a:pt x="196" y="331"/>
                          <a:pt x="195" y="328"/>
                          <a:pt x="194" y="327"/>
                        </a:cubicBezTo>
                        <a:cubicBezTo>
                          <a:pt x="194" y="326"/>
                          <a:pt x="193" y="322"/>
                          <a:pt x="193" y="321"/>
                        </a:cubicBezTo>
                        <a:cubicBezTo>
                          <a:pt x="193" y="318"/>
                          <a:pt x="192" y="316"/>
                          <a:pt x="192" y="316"/>
                        </a:cubicBezTo>
                        <a:cubicBezTo>
                          <a:pt x="191" y="316"/>
                          <a:pt x="190" y="316"/>
                          <a:pt x="191" y="315"/>
                        </a:cubicBezTo>
                        <a:cubicBezTo>
                          <a:pt x="191" y="314"/>
                          <a:pt x="192" y="312"/>
                          <a:pt x="193" y="310"/>
                        </a:cubicBezTo>
                        <a:cubicBezTo>
                          <a:pt x="195" y="310"/>
                          <a:pt x="196" y="308"/>
                          <a:pt x="196" y="306"/>
                        </a:cubicBezTo>
                        <a:cubicBezTo>
                          <a:pt x="196" y="305"/>
                          <a:pt x="196" y="303"/>
                          <a:pt x="196" y="301"/>
                        </a:cubicBezTo>
                        <a:cubicBezTo>
                          <a:pt x="196" y="299"/>
                          <a:pt x="195" y="298"/>
                          <a:pt x="195" y="297"/>
                        </a:cubicBezTo>
                        <a:cubicBezTo>
                          <a:pt x="194" y="297"/>
                          <a:pt x="194" y="296"/>
                          <a:pt x="194" y="295"/>
                        </a:cubicBezTo>
                        <a:cubicBezTo>
                          <a:pt x="195" y="293"/>
                          <a:pt x="195" y="293"/>
                          <a:pt x="194" y="292"/>
                        </a:cubicBezTo>
                        <a:cubicBezTo>
                          <a:pt x="193" y="291"/>
                          <a:pt x="193" y="290"/>
                          <a:pt x="192" y="289"/>
                        </a:cubicBezTo>
                        <a:cubicBezTo>
                          <a:pt x="191" y="289"/>
                          <a:pt x="191" y="288"/>
                          <a:pt x="191" y="287"/>
                        </a:cubicBezTo>
                        <a:cubicBezTo>
                          <a:pt x="191" y="285"/>
                          <a:pt x="191" y="283"/>
                          <a:pt x="190" y="282"/>
                        </a:cubicBezTo>
                        <a:cubicBezTo>
                          <a:pt x="190" y="280"/>
                          <a:pt x="189" y="277"/>
                          <a:pt x="189" y="274"/>
                        </a:cubicBezTo>
                        <a:cubicBezTo>
                          <a:pt x="189" y="272"/>
                          <a:pt x="189" y="269"/>
                          <a:pt x="189" y="267"/>
                        </a:cubicBezTo>
                        <a:cubicBezTo>
                          <a:pt x="189" y="265"/>
                          <a:pt x="190" y="262"/>
                          <a:pt x="191" y="261"/>
                        </a:cubicBezTo>
                        <a:cubicBezTo>
                          <a:pt x="191" y="260"/>
                          <a:pt x="191" y="257"/>
                          <a:pt x="191" y="255"/>
                        </a:cubicBezTo>
                        <a:cubicBezTo>
                          <a:pt x="192" y="253"/>
                          <a:pt x="193" y="250"/>
                          <a:pt x="194" y="249"/>
                        </a:cubicBezTo>
                        <a:cubicBezTo>
                          <a:pt x="196" y="248"/>
                          <a:pt x="197" y="245"/>
                          <a:pt x="198" y="243"/>
                        </a:cubicBezTo>
                        <a:cubicBezTo>
                          <a:pt x="198" y="241"/>
                          <a:pt x="199" y="237"/>
                          <a:pt x="201" y="235"/>
                        </a:cubicBezTo>
                        <a:cubicBezTo>
                          <a:pt x="203" y="233"/>
                          <a:pt x="205" y="231"/>
                          <a:pt x="207" y="230"/>
                        </a:cubicBezTo>
                        <a:cubicBezTo>
                          <a:pt x="209" y="228"/>
                          <a:pt x="212" y="227"/>
                          <a:pt x="213" y="226"/>
                        </a:cubicBezTo>
                        <a:cubicBezTo>
                          <a:pt x="215" y="225"/>
                          <a:pt x="218" y="224"/>
                          <a:pt x="221" y="223"/>
                        </a:cubicBezTo>
                        <a:cubicBezTo>
                          <a:pt x="223" y="222"/>
                          <a:pt x="226" y="222"/>
                          <a:pt x="228" y="222"/>
                        </a:cubicBezTo>
                        <a:cubicBezTo>
                          <a:pt x="229" y="222"/>
                          <a:pt x="230" y="223"/>
                          <a:pt x="230" y="224"/>
                        </a:cubicBezTo>
                        <a:cubicBezTo>
                          <a:pt x="230" y="225"/>
                          <a:pt x="231" y="227"/>
                          <a:pt x="231" y="228"/>
                        </a:cubicBezTo>
                        <a:cubicBezTo>
                          <a:pt x="231" y="229"/>
                          <a:pt x="231" y="230"/>
                          <a:pt x="231" y="230"/>
                        </a:cubicBezTo>
                        <a:cubicBezTo>
                          <a:pt x="231" y="230"/>
                          <a:pt x="231" y="230"/>
                          <a:pt x="233" y="229"/>
                        </a:cubicBezTo>
                        <a:cubicBezTo>
                          <a:pt x="234" y="229"/>
                          <a:pt x="235" y="229"/>
                          <a:pt x="236" y="230"/>
                        </a:cubicBezTo>
                        <a:cubicBezTo>
                          <a:pt x="237" y="230"/>
                          <a:pt x="238" y="231"/>
                          <a:pt x="239" y="231"/>
                        </a:cubicBezTo>
                        <a:cubicBezTo>
                          <a:pt x="239" y="231"/>
                          <a:pt x="240" y="230"/>
                          <a:pt x="241" y="229"/>
                        </a:cubicBezTo>
                        <a:cubicBezTo>
                          <a:pt x="242" y="228"/>
                          <a:pt x="242" y="228"/>
                          <a:pt x="242" y="228"/>
                        </a:cubicBezTo>
                        <a:cubicBezTo>
                          <a:pt x="242" y="228"/>
                          <a:pt x="242" y="227"/>
                          <a:pt x="243" y="225"/>
                        </a:cubicBezTo>
                        <a:cubicBezTo>
                          <a:pt x="243" y="225"/>
                          <a:pt x="245" y="222"/>
                          <a:pt x="247" y="221"/>
                        </a:cubicBezTo>
                        <a:cubicBezTo>
                          <a:pt x="248" y="220"/>
                          <a:pt x="250" y="218"/>
                          <a:pt x="251" y="216"/>
                        </a:cubicBezTo>
                        <a:cubicBezTo>
                          <a:pt x="251" y="214"/>
                          <a:pt x="252" y="211"/>
                          <a:pt x="253" y="209"/>
                        </a:cubicBezTo>
                        <a:cubicBezTo>
                          <a:pt x="254" y="207"/>
                          <a:pt x="254" y="205"/>
                          <a:pt x="255" y="204"/>
                        </a:cubicBezTo>
                        <a:cubicBezTo>
                          <a:pt x="256" y="202"/>
                          <a:pt x="257" y="200"/>
                          <a:pt x="257" y="200"/>
                        </a:cubicBezTo>
                        <a:cubicBezTo>
                          <a:pt x="258" y="199"/>
                          <a:pt x="259" y="197"/>
                          <a:pt x="260" y="197"/>
                        </a:cubicBezTo>
                        <a:cubicBezTo>
                          <a:pt x="261" y="196"/>
                          <a:pt x="262" y="196"/>
                          <a:pt x="264" y="196"/>
                        </a:cubicBezTo>
                        <a:cubicBezTo>
                          <a:pt x="265" y="196"/>
                          <a:pt x="268" y="197"/>
                          <a:pt x="269" y="197"/>
                        </a:cubicBezTo>
                        <a:cubicBezTo>
                          <a:pt x="269" y="197"/>
                          <a:pt x="272" y="197"/>
                          <a:pt x="274" y="197"/>
                        </a:cubicBezTo>
                        <a:cubicBezTo>
                          <a:pt x="276" y="197"/>
                          <a:pt x="278" y="197"/>
                          <a:pt x="279" y="198"/>
                        </a:cubicBezTo>
                        <a:cubicBezTo>
                          <a:pt x="281" y="198"/>
                          <a:pt x="282" y="198"/>
                          <a:pt x="282" y="198"/>
                        </a:cubicBezTo>
                        <a:cubicBezTo>
                          <a:pt x="282" y="198"/>
                          <a:pt x="284" y="198"/>
                          <a:pt x="286" y="197"/>
                        </a:cubicBezTo>
                        <a:cubicBezTo>
                          <a:pt x="287" y="196"/>
                          <a:pt x="290" y="195"/>
                          <a:pt x="293" y="195"/>
                        </a:cubicBezTo>
                        <a:cubicBezTo>
                          <a:pt x="295" y="193"/>
                          <a:pt x="299" y="192"/>
                          <a:pt x="302" y="191"/>
                        </a:cubicBezTo>
                        <a:cubicBezTo>
                          <a:pt x="303" y="190"/>
                          <a:pt x="306" y="188"/>
                          <a:pt x="308" y="187"/>
                        </a:cubicBezTo>
                        <a:cubicBezTo>
                          <a:pt x="309" y="186"/>
                          <a:pt x="311" y="186"/>
                          <a:pt x="312" y="185"/>
                        </a:cubicBezTo>
                        <a:cubicBezTo>
                          <a:pt x="314" y="184"/>
                          <a:pt x="315" y="182"/>
                          <a:pt x="315" y="181"/>
                        </a:cubicBezTo>
                        <a:cubicBezTo>
                          <a:pt x="316" y="180"/>
                          <a:pt x="316" y="179"/>
                          <a:pt x="316" y="179"/>
                        </a:cubicBezTo>
                        <a:cubicBezTo>
                          <a:pt x="316" y="179"/>
                          <a:pt x="316" y="178"/>
                          <a:pt x="317" y="176"/>
                        </a:cubicBezTo>
                        <a:cubicBezTo>
                          <a:pt x="317" y="175"/>
                          <a:pt x="317" y="174"/>
                          <a:pt x="317" y="174"/>
                        </a:cubicBezTo>
                        <a:cubicBezTo>
                          <a:pt x="310" y="173"/>
                          <a:pt x="310" y="173"/>
                          <a:pt x="310" y="173"/>
                        </a:cubicBezTo>
                        <a:cubicBezTo>
                          <a:pt x="315" y="168"/>
                          <a:pt x="315" y="168"/>
                          <a:pt x="315" y="168"/>
                        </a:cubicBezTo>
                        <a:cubicBezTo>
                          <a:pt x="315" y="168"/>
                          <a:pt x="314" y="168"/>
                          <a:pt x="314" y="167"/>
                        </a:cubicBezTo>
                        <a:cubicBezTo>
                          <a:pt x="314" y="167"/>
                          <a:pt x="313" y="165"/>
                          <a:pt x="313" y="164"/>
                        </a:cubicBezTo>
                        <a:cubicBezTo>
                          <a:pt x="313" y="162"/>
                          <a:pt x="315" y="159"/>
                          <a:pt x="316" y="157"/>
                        </a:cubicBezTo>
                        <a:cubicBezTo>
                          <a:pt x="317" y="154"/>
                          <a:pt x="321" y="151"/>
                          <a:pt x="323" y="150"/>
                        </a:cubicBezTo>
                        <a:cubicBezTo>
                          <a:pt x="324" y="149"/>
                          <a:pt x="327" y="146"/>
                          <a:pt x="329" y="145"/>
                        </a:cubicBezTo>
                        <a:cubicBezTo>
                          <a:pt x="330" y="144"/>
                          <a:pt x="332" y="143"/>
                          <a:pt x="335" y="142"/>
                        </a:cubicBezTo>
                        <a:cubicBezTo>
                          <a:pt x="337" y="141"/>
                          <a:pt x="340" y="139"/>
                          <a:pt x="343" y="138"/>
                        </a:cubicBezTo>
                        <a:cubicBezTo>
                          <a:pt x="346" y="137"/>
                          <a:pt x="348" y="136"/>
                          <a:pt x="350" y="135"/>
                        </a:cubicBezTo>
                        <a:cubicBezTo>
                          <a:pt x="351" y="134"/>
                          <a:pt x="354" y="132"/>
                          <a:pt x="356" y="131"/>
                        </a:cubicBezTo>
                        <a:cubicBezTo>
                          <a:pt x="358" y="130"/>
                          <a:pt x="361" y="128"/>
                          <a:pt x="363" y="128"/>
                        </a:cubicBezTo>
                        <a:cubicBezTo>
                          <a:pt x="364" y="127"/>
                          <a:pt x="366" y="126"/>
                          <a:pt x="367" y="124"/>
                        </a:cubicBezTo>
                        <a:cubicBezTo>
                          <a:pt x="368" y="123"/>
                          <a:pt x="370" y="121"/>
                          <a:pt x="371" y="121"/>
                        </a:cubicBezTo>
                        <a:cubicBezTo>
                          <a:pt x="371" y="119"/>
                          <a:pt x="373" y="117"/>
                          <a:pt x="374" y="116"/>
                        </a:cubicBezTo>
                        <a:cubicBezTo>
                          <a:pt x="375" y="115"/>
                          <a:pt x="377" y="112"/>
                          <a:pt x="378" y="110"/>
                        </a:cubicBezTo>
                        <a:cubicBezTo>
                          <a:pt x="379" y="109"/>
                          <a:pt x="381" y="106"/>
                          <a:pt x="382" y="104"/>
                        </a:cubicBezTo>
                        <a:cubicBezTo>
                          <a:pt x="384" y="102"/>
                          <a:pt x="386" y="101"/>
                          <a:pt x="387" y="100"/>
                        </a:cubicBezTo>
                        <a:cubicBezTo>
                          <a:pt x="389" y="98"/>
                          <a:pt x="392" y="96"/>
                          <a:pt x="394" y="95"/>
                        </a:cubicBezTo>
                        <a:cubicBezTo>
                          <a:pt x="397" y="93"/>
                          <a:pt x="402" y="91"/>
                          <a:pt x="404" y="90"/>
                        </a:cubicBezTo>
                        <a:cubicBezTo>
                          <a:pt x="406" y="89"/>
                          <a:pt x="410" y="88"/>
                          <a:pt x="410" y="87"/>
                        </a:cubicBezTo>
                        <a:cubicBezTo>
                          <a:pt x="412" y="87"/>
                          <a:pt x="414" y="86"/>
                          <a:pt x="415" y="85"/>
                        </a:cubicBezTo>
                        <a:cubicBezTo>
                          <a:pt x="416" y="84"/>
                          <a:pt x="417" y="82"/>
                          <a:pt x="418" y="80"/>
                        </a:cubicBezTo>
                        <a:cubicBezTo>
                          <a:pt x="418" y="79"/>
                          <a:pt x="420" y="76"/>
                          <a:pt x="421" y="75"/>
                        </a:cubicBezTo>
                        <a:cubicBezTo>
                          <a:pt x="422" y="74"/>
                          <a:pt x="425" y="72"/>
                          <a:pt x="425" y="71"/>
                        </a:cubicBezTo>
                        <a:cubicBezTo>
                          <a:pt x="427" y="70"/>
                          <a:pt x="429" y="67"/>
                          <a:pt x="431" y="65"/>
                        </a:cubicBezTo>
                        <a:cubicBezTo>
                          <a:pt x="432" y="63"/>
                          <a:pt x="434" y="61"/>
                          <a:pt x="436" y="59"/>
                        </a:cubicBezTo>
                        <a:cubicBezTo>
                          <a:pt x="437" y="57"/>
                          <a:pt x="439" y="55"/>
                          <a:pt x="441" y="54"/>
                        </a:cubicBezTo>
                        <a:cubicBezTo>
                          <a:pt x="441" y="52"/>
                          <a:pt x="443" y="49"/>
                          <a:pt x="445" y="48"/>
                        </a:cubicBezTo>
                        <a:cubicBezTo>
                          <a:pt x="447" y="46"/>
                          <a:pt x="448" y="44"/>
                          <a:pt x="448" y="43"/>
                        </a:cubicBezTo>
                        <a:cubicBezTo>
                          <a:pt x="449" y="42"/>
                          <a:pt x="449" y="42"/>
                          <a:pt x="449" y="40"/>
                        </a:cubicBezTo>
                        <a:cubicBezTo>
                          <a:pt x="449" y="39"/>
                          <a:pt x="450" y="36"/>
                          <a:pt x="452" y="36"/>
                        </a:cubicBezTo>
                        <a:cubicBezTo>
                          <a:pt x="453" y="35"/>
                          <a:pt x="454" y="34"/>
                          <a:pt x="455" y="32"/>
                        </a:cubicBezTo>
                        <a:cubicBezTo>
                          <a:pt x="455" y="32"/>
                          <a:pt x="452" y="33"/>
                          <a:pt x="449" y="35"/>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5" name="Freeform 46"/>
                  <p:cNvSpPr>
                    <a:spLocks/>
                  </p:cNvSpPr>
                  <p:nvPr/>
                </p:nvSpPr>
                <p:spPr bwMode="auto">
                  <a:xfrm>
                    <a:off x="4548289" y="2838070"/>
                    <a:ext cx="506110" cy="806277"/>
                  </a:xfrm>
                  <a:custGeom>
                    <a:avLst/>
                    <a:gdLst/>
                    <a:ahLst/>
                    <a:cxnLst>
                      <a:cxn ang="0">
                        <a:pos x="10" y="171"/>
                      </a:cxn>
                      <a:cxn ang="0">
                        <a:pos x="17" y="191"/>
                      </a:cxn>
                      <a:cxn ang="0">
                        <a:pos x="20" y="206"/>
                      </a:cxn>
                      <a:cxn ang="0">
                        <a:pos x="10" y="219"/>
                      </a:cxn>
                      <a:cxn ang="0">
                        <a:pos x="12" y="233"/>
                      </a:cxn>
                      <a:cxn ang="0">
                        <a:pos x="19" y="245"/>
                      </a:cxn>
                      <a:cxn ang="0">
                        <a:pos x="34" y="260"/>
                      </a:cxn>
                      <a:cxn ang="0">
                        <a:pos x="17" y="264"/>
                      </a:cxn>
                      <a:cxn ang="0">
                        <a:pos x="2" y="281"/>
                      </a:cxn>
                      <a:cxn ang="0">
                        <a:pos x="2" y="303"/>
                      </a:cxn>
                      <a:cxn ang="0">
                        <a:pos x="20" y="313"/>
                      </a:cxn>
                      <a:cxn ang="0">
                        <a:pos x="36" y="330"/>
                      </a:cxn>
                      <a:cxn ang="0">
                        <a:pos x="40" y="350"/>
                      </a:cxn>
                      <a:cxn ang="0">
                        <a:pos x="67" y="338"/>
                      </a:cxn>
                      <a:cxn ang="0">
                        <a:pos x="79" y="319"/>
                      </a:cxn>
                      <a:cxn ang="0">
                        <a:pos x="95" y="299"/>
                      </a:cxn>
                      <a:cxn ang="0">
                        <a:pos x="108" y="286"/>
                      </a:cxn>
                      <a:cxn ang="0">
                        <a:pos x="104" y="261"/>
                      </a:cxn>
                      <a:cxn ang="0">
                        <a:pos x="95" y="238"/>
                      </a:cxn>
                      <a:cxn ang="0">
                        <a:pos x="87" y="225"/>
                      </a:cxn>
                      <a:cxn ang="0">
                        <a:pos x="110" y="234"/>
                      </a:cxn>
                      <a:cxn ang="0">
                        <a:pos x="131" y="236"/>
                      </a:cxn>
                      <a:cxn ang="0">
                        <a:pos x="120" y="223"/>
                      </a:cxn>
                      <a:cxn ang="0">
                        <a:pos x="115" y="199"/>
                      </a:cxn>
                      <a:cxn ang="0">
                        <a:pos x="124" y="175"/>
                      </a:cxn>
                      <a:cxn ang="0">
                        <a:pos x="145" y="163"/>
                      </a:cxn>
                      <a:cxn ang="0">
                        <a:pos x="164" y="152"/>
                      </a:cxn>
                      <a:cxn ang="0">
                        <a:pos x="169" y="139"/>
                      </a:cxn>
                      <a:cxn ang="0">
                        <a:pos x="178" y="119"/>
                      </a:cxn>
                      <a:cxn ang="0">
                        <a:pos x="184" y="102"/>
                      </a:cxn>
                      <a:cxn ang="0">
                        <a:pos x="204" y="83"/>
                      </a:cxn>
                      <a:cxn ang="0">
                        <a:pos x="218" y="63"/>
                      </a:cxn>
                      <a:cxn ang="0">
                        <a:pos x="200" y="41"/>
                      </a:cxn>
                      <a:cxn ang="0">
                        <a:pos x="197" y="27"/>
                      </a:cxn>
                      <a:cxn ang="0">
                        <a:pos x="183" y="16"/>
                      </a:cxn>
                      <a:cxn ang="0">
                        <a:pos x="169" y="0"/>
                      </a:cxn>
                      <a:cxn ang="0">
                        <a:pos x="152" y="11"/>
                      </a:cxn>
                      <a:cxn ang="0">
                        <a:pos x="132" y="14"/>
                      </a:cxn>
                      <a:cxn ang="0">
                        <a:pos x="119" y="22"/>
                      </a:cxn>
                      <a:cxn ang="0">
                        <a:pos x="95" y="22"/>
                      </a:cxn>
                      <a:cxn ang="0">
                        <a:pos x="79" y="22"/>
                      </a:cxn>
                      <a:cxn ang="0">
                        <a:pos x="72" y="23"/>
                      </a:cxn>
                      <a:cxn ang="0">
                        <a:pos x="73" y="39"/>
                      </a:cxn>
                      <a:cxn ang="0">
                        <a:pos x="86" y="39"/>
                      </a:cxn>
                      <a:cxn ang="0">
                        <a:pos x="99" y="47"/>
                      </a:cxn>
                      <a:cxn ang="0">
                        <a:pos x="97" y="61"/>
                      </a:cxn>
                      <a:cxn ang="0">
                        <a:pos x="84" y="74"/>
                      </a:cxn>
                      <a:cxn ang="0">
                        <a:pos x="75" y="89"/>
                      </a:cxn>
                      <a:cxn ang="0">
                        <a:pos x="62" y="97"/>
                      </a:cxn>
                      <a:cxn ang="0">
                        <a:pos x="47" y="99"/>
                      </a:cxn>
                      <a:cxn ang="0">
                        <a:pos x="42" y="110"/>
                      </a:cxn>
                      <a:cxn ang="0">
                        <a:pos x="32" y="124"/>
                      </a:cxn>
                      <a:cxn ang="0">
                        <a:pos x="26" y="137"/>
                      </a:cxn>
                      <a:cxn ang="0">
                        <a:pos x="24" y="151"/>
                      </a:cxn>
                      <a:cxn ang="0">
                        <a:pos x="21" y="157"/>
                      </a:cxn>
                    </a:cxnLst>
                    <a:rect l="0" t="0" r="r" b="b"/>
                    <a:pathLst>
                      <a:path w="220" h="351">
                        <a:moveTo>
                          <a:pt x="21" y="159"/>
                        </a:moveTo>
                        <a:cubicBezTo>
                          <a:pt x="21" y="160"/>
                          <a:pt x="18" y="162"/>
                          <a:pt x="15" y="163"/>
                        </a:cubicBezTo>
                        <a:cubicBezTo>
                          <a:pt x="13" y="164"/>
                          <a:pt x="11" y="166"/>
                          <a:pt x="11" y="167"/>
                        </a:cubicBezTo>
                        <a:cubicBezTo>
                          <a:pt x="10" y="168"/>
                          <a:pt x="9" y="170"/>
                          <a:pt x="10" y="171"/>
                        </a:cubicBezTo>
                        <a:cubicBezTo>
                          <a:pt x="10" y="172"/>
                          <a:pt x="11" y="175"/>
                          <a:pt x="12" y="176"/>
                        </a:cubicBezTo>
                        <a:cubicBezTo>
                          <a:pt x="13" y="177"/>
                          <a:pt x="14" y="179"/>
                          <a:pt x="14" y="180"/>
                        </a:cubicBezTo>
                        <a:cubicBezTo>
                          <a:pt x="14" y="181"/>
                          <a:pt x="15" y="182"/>
                          <a:pt x="16" y="185"/>
                        </a:cubicBezTo>
                        <a:cubicBezTo>
                          <a:pt x="17" y="186"/>
                          <a:pt x="17" y="189"/>
                          <a:pt x="17" y="191"/>
                        </a:cubicBezTo>
                        <a:cubicBezTo>
                          <a:pt x="17" y="192"/>
                          <a:pt x="16" y="195"/>
                          <a:pt x="16" y="196"/>
                        </a:cubicBezTo>
                        <a:cubicBezTo>
                          <a:pt x="15" y="197"/>
                          <a:pt x="15" y="197"/>
                          <a:pt x="16" y="197"/>
                        </a:cubicBezTo>
                        <a:cubicBezTo>
                          <a:pt x="16" y="198"/>
                          <a:pt x="18" y="199"/>
                          <a:pt x="18" y="201"/>
                        </a:cubicBezTo>
                        <a:cubicBezTo>
                          <a:pt x="19" y="202"/>
                          <a:pt x="20" y="204"/>
                          <a:pt x="20" y="206"/>
                        </a:cubicBezTo>
                        <a:cubicBezTo>
                          <a:pt x="20" y="207"/>
                          <a:pt x="19" y="209"/>
                          <a:pt x="18" y="210"/>
                        </a:cubicBezTo>
                        <a:cubicBezTo>
                          <a:pt x="17" y="212"/>
                          <a:pt x="16" y="213"/>
                          <a:pt x="15" y="213"/>
                        </a:cubicBezTo>
                        <a:cubicBezTo>
                          <a:pt x="14" y="213"/>
                          <a:pt x="12" y="215"/>
                          <a:pt x="11" y="215"/>
                        </a:cubicBezTo>
                        <a:cubicBezTo>
                          <a:pt x="10" y="216"/>
                          <a:pt x="10" y="218"/>
                          <a:pt x="10" y="219"/>
                        </a:cubicBezTo>
                        <a:cubicBezTo>
                          <a:pt x="10" y="219"/>
                          <a:pt x="11" y="221"/>
                          <a:pt x="13" y="222"/>
                        </a:cubicBezTo>
                        <a:cubicBezTo>
                          <a:pt x="14" y="223"/>
                          <a:pt x="15" y="224"/>
                          <a:pt x="15" y="226"/>
                        </a:cubicBezTo>
                        <a:cubicBezTo>
                          <a:pt x="15" y="227"/>
                          <a:pt x="15" y="230"/>
                          <a:pt x="15" y="230"/>
                        </a:cubicBezTo>
                        <a:cubicBezTo>
                          <a:pt x="15" y="231"/>
                          <a:pt x="14" y="233"/>
                          <a:pt x="12" y="233"/>
                        </a:cubicBezTo>
                        <a:cubicBezTo>
                          <a:pt x="11" y="233"/>
                          <a:pt x="10" y="235"/>
                          <a:pt x="10" y="236"/>
                        </a:cubicBezTo>
                        <a:cubicBezTo>
                          <a:pt x="11" y="237"/>
                          <a:pt x="12" y="239"/>
                          <a:pt x="12" y="240"/>
                        </a:cubicBezTo>
                        <a:cubicBezTo>
                          <a:pt x="14" y="240"/>
                          <a:pt x="15" y="241"/>
                          <a:pt x="16" y="242"/>
                        </a:cubicBezTo>
                        <a:cubicBezTo>
                          <a:pt x="17" y="244"/>
                          <a:pt x="18" y="245"/>
                          <a:pt x="19" y="245"/>
                        </a:cubicBezTo>
                        <a:cubicBezTo>
                          <a:pt x="21" y="245"/>
                          <a:pt x="21" y="246"/>
                          <a:pt x="22" y="248"/>
                        </a:cubicBezTo>
                        <a:cubicBezTo>
                          <a:pt x="23" y="249"/>
                          <a:pt x="26" y="250"/>
                          <a:pt x="29" y="252"/>
                        </a:cubicBezTo>
                        <a:cubicBezTo>
                          <a:pt x="30" y="253"/>
                          <a:pt x="33" y="255"/>
                          <a:pt x="34" y="256"/>
                        </a:cubicBezTo>
                        <a:cubicBezTo>
                          <a:pt x="34" y="257"/>
                          <a:pt x="35" y="259"/>
                          <a:pt x="34" y="260"/>
                        </a:cubicBezTo>
                        <a:cubicBezTo>
                          <a:pt x="33" y="261"/>
                          <a:pt x="32" y="264"/>
                          <a:pt x="31" y="265"/>
                        </a:cubicBezTo>
                        <a:cubicBezTo>
                          <a:pt x="30" y="266"/>
                          <a:pt x="28" y="267"/>
                          <a:pt x="26" y="267"/>
                        </a:cubicBezTo>
                        <a:cubicBezTo>
                          <a:pt x="23" y="266"/>
                          <a:pt x="22" y="267"/>
                          <a:pt x="21" y="266"/>
                        </a:cubicBezTo>
                        <a:cubicBezTo>
                          <a:pt x="20" y="266"/>
                          <a:pt x="18" y="265"/>
                          <a:pt x="17" y="264"/>
                        </a:cubicBezTo>
                        <a:cubicBezTo>
                          <a:pt x="17" y="263"/>
                          <a:pt x="14" y="264"/>
                          <a:pt x="14" y="265"/>
                        </a:cubicBezTo>
                        <a:cubicBezTo>
                          <a:pt x="12" y="267"/>
                          <a:pt x="9" y="269"/>
                          <a:pt x="8" y="270"/>
                        </a:cubicBezTo>
                        <a:cubicBezTo>
                          <a:pt x="7" y="272"/>
                          <a:pt x="6" y="274"/>
                          <a:pt x="5" y="275"/>
                        </a:cubicBezTo>
                        <a:cubicBezTo>
                          <a:pt x="4" y="276"/>
                          <a:pt x="3" y="279"/>
                          <a:pt x="2" y="281"/>
                        </a:cubicBezTo>
                        <a:cubicBezTo>
                          <a:pt x="1" y="283"/>
                          <a:pt x="0" y="286"/>
                          <a:pt x="1" y="287"/>
                        </a:cubicBezTo>
                        <a:cubicBezTo>
                          <a:pt x="1" y="289"/>
                          <a:pt x="3" y="292"/>
                          <a:pt x="4" y="293"/>
                        </a:cubicBezTo>
                        <a:cubicBezTo>
                          <a:pt x="5" y="295"/>
                          <a:pt x="5" y="297"/>
                          <a:pt x="3" y="298"/>
                        </a:cubicBezTo>
                        <a:cubicBezTo>
                          <a:pt x="2" y="300"/>
                          <a:pt x="1" y="302"/>
                          <a:pt x="2" y="303"/>
                        </a:cubicBezTo>
                        <a:cubicBezTo>
                          <a:pt x="2" y="304"/>
                          <a:pt x="4" y="306"/>
                          <a:pt x="5" y="306"/>
                        </a:cubicBezTo>
                        <a:cubicBezTo>
                          <a:pt x="6" y="307"/>
                          <a:pt x="9" y="307"/>
                          <a:pt x="10" y="307"/>
                        </a:cubicBezTo>
                        <a:cubicBezTo>
                          <a:pt x="11" y="306"/>
                          <a:pt x="14" y="306"/>
                          <a:pt x="16" y="308"/>
                        </a:cubicBezTo>
                        <a:cubicBezTo>
                          <a:pt x="18" y="309"/>
                          <a:pt x="19" y="311"/>
                          <a:pt x="20" y="313"/>
                        </a:cubicBezTo>
                        <a:cubicBezTo>
                          <a:pt x="21" y="315"/>
                          <a:pt x="22" y="317"/>
                          <a:pt x="24" y="319"/>
                        </a:cubicBezTo>
                        <a:cubicBezTo>
                          <a:pt x="25" y="321"/>
                          <a:pt x="26" y="324"/>
                          <a:pt x="26" y="325"/>
                        </a:cubicBezTo>
                        <a:cubicBezTo>
                          <a:pt x="26" y="326"/>
                          <a:pt x="28" y="328"/>
                          <a:pt x="29" y="329"/>
                        </a:cubicBezTo>
                        <a:cubicBezTo>
                          <a:pt x="30" y="330"/>
                          <a:pt x="34" y="330"/>
                          <a:pt x="36" y="330"/>
                        </a:cubicBezTo>
                        <a:cubicBezTo>
                          <a:pt x="37" y="330"/>
                          <a:pt x="38" y="332"/>
                          <a:pt x="38" y="333"/>
                        </a:cubicBezTo>
                        <a:cubicBezTo>
                          <a:pt x="38" y="335"/>
                          <a:pt x="39" y="337"/>
                          <a:pt x="39" y="339"/>
                        </a:cubicBezTo>
                        <a:cubicBezTo>
                          <a:pt x="39" y="340"/>
                          <a:pt x="39" y="343"/>
                          <a:pt x="39" y="345"/>
                        </a:cubicBezTo>
                        <a:cubicBezTo>
                          <a:pt x="39" y="346"/>
                          <a:pt x="39" y="349"/>
                          <a:pt x="40" y="350"/>
                        </a:cubicBezTo>
                        <a:cubicBezTo>
                          <a:pt x="40" y="351"/>
                          <a:pt x="42" y="351"/>
                          <a:pt x="45" y="350"/>
                        </a:cubicBezTo>
                        <a:cubicBezTo>
                          <a:pt x="47" y="350"/>
                          <a:pt x="49" y="349"/>
                          <a:pt x="52" y="349"/>
                        </a:cubicBezTo>
                        <a:cubicBezTo>
                          <a:pt x="54" y="349"/>
                          <a:pt x="57" y="348"/>
                          <a:pt x="61" y="346"/>
                        </a:cubicBezTo>
                        <a:cubicBezTo>
                          <a:pt x="64" y="344"/>
                          <a:pt x="66" y="341"/>
                          <a:pt x="67" y="338"/>
                        </a:cubicBezTo>
                        <a:cubicBezTo>
                          <a:pt x="68" y="336"/>
                          <a:pt x="69" y="333"/>
                          <a:pt x="69" y="332"/>
                        </a:cubicBezTo>
                        <a:cubicBezTo>
                          <a:pt x="69" y="330"/>
                          <a:pt x="70" y="328"/>
                          <a:pt x="70" y="327"/>
                        </a:cubicBezTo>
                        <a:cubicBezTo>
                          <a:pt x="70" y="325"/>
                          <a:pt x="71" y="324"/>
                          <a:pt x="73" y="323"/>
                        </a:cubicBezTo>
                        <a:cubicBezTo>
                          <a:pt x="75" y="323"/>
                          <a:pt x="78" y="321"/>
                          <a:pt x="79" y="319"/>
                        </a:cubicBezTo>
                        <a:cubicBezTo>
                          <a:pt x="81" y="317"/>
                          <a:pt x="84" y="316"/>
                          <a:pt x="85" y="314"/>
                        </a:cubicBezTo>
                        <a:cubicBezTo>
                          <a:pt x="86" y="312"/>
                          <a:pt x="87" y="311"/>
                          <a:pt x="88" y="310"/>
                        </a:cubicBezTo>
                        <a:cubicBezTo>
                          <a:pt x="89" y="308"/>
                          <a:pt x="90" y="306"/>
                          <a:pt x="90" y="305"/>
                        </a:cubicBezTo>
                        <a:cubicBezTo>
                          <a:pt x="91" y="304"/>
                          <a:pt x="93" y="301"/>
                          <a:pt x="95" y="299"/>
                        </a:cubicBezTo>
                        <a:cubicBezTo>
                          <a:pt x="98" y="298"/>
                          <a:pt x="101" y="297"/>
                          <a:pt x="101" y="297"/>
                        </a:cubicBezTo>
                        <a:cubicBezTo>
                          <a:pt x="102" y="298"/>
                          <a:pt x="103" y="297"/>
                          <a:pt x="103" y="295"/>
                        </a:cubicBezTo>
                        <a:cubicBezTo>
                          <a:pt x="103" y="293"/>
                          <a:pt x="104" y="291"/>
                          <a:pt x="105" y="291"/>
                        </a:cubicBezTo>
                        <a:cubicBezTo>
                          <a:pt x="106" y="290"/>
                          <a:pt x="108" y="288"/>
                          <a:pt x="108" y="286"/>
                        </a:cubicBezTo>
                        <a:cubicBezTo>
                          <a:pt x="108" y="285"/>
                          <a:pt x="108" y="283"/>
                          <a:pt x="108" y="281"/>
                        </a:cubicBezTo>
                        <a:cubicBezTo>
                          <a:pt x="108" y="280"/>
                          <a:pt x="107" y="277"/>
                          <a:pt x="106" y="275"/>
                        </a:cubicBezTo>
                        <a:cubicBezTo>
                          <a:pt x="104" y="275"/>
                          <a:pt x="104" y="271"/>
                          <a:pt x="105" y="269"/>
                        </a:cubicBezTo>
                        <a:cubicBezTo>
                          <a:pt x="106" y="266"/>
                          <a:pt x="105" y="263"/>
                          <a:pt x="104" y="261"/>
                        </a:cubicBezTo>
                        <a:cubicBezTo>
                          <a:pt x="102" y="259"/>
                          <a:pt x="100" y="256"/>
                          <a:pt x="98" y="254"/>
                        </a:cubicBezTo>
                        <a:cubicBezTo>
                          <a:pt x="97" y="253"/>
                          <a:pt x="96" y="250"/>
                          <a:pt x="96" y="249"/>
                        </a:cubicBezTo>
                        <a:cubicBezTo>
                          <a:pt x="96" y="247"/>
                          <a:pt x="96" y="244"/>
                          <a:pt x="96" y="243"/>
                        </a:cubicBezTo>
                        <a:cubicBezTo>
                          <a:pt x="96" y="241"/>
                          <a:pt x="95" y="239"/>
                          <a:pt x="95" y="238"/>
                        </a:cubicBezTo>
                        <a:cubicBezTo>
                          <a:pt x="95" y="239"/>
                          <a:pt x="94" y="238"/>
                          <a:pt x="93" y="237"/>
                        </a:cubicBezTo>
                        <a:cubicBezTo>
                          <a:pt x="92" y="236"/>
                          <a:pt x="90" y="234"/>
                          <a:pt x="88" y="234"/>
                        </a:cubicBezTo>
                        <a:cubicBezTo>
                          <a:pt x="87" y="234"/>
                          <a:pt x="86" y="232"/>
                          <a:pt x="86" y="230"/>
                        </a:cubicBezTo>
                        <a:cubicBezTo>
                          <a:pt x="86" y="229"/>
                          <a:pt x="86" y="227"/>
                          <a:pt x="87" y="225"/>
                        </a:cubicBezTo>
                        <a:cubicBezTo>
                          <a:pt x="88" y="223"/>
                          <a:pt x="90" y="223"/>
                          <a:pt x="92" y="222"/>
                        </a:cubicBezTo>
                        <a:cubicBezTo>
                          <a:pt x="93" y="222"/>
                          <a:pt x="97" y="222"/>
                          <a:pt x="99" y="224"/>
                        </a:cubicBezTo>
                        <a:cubicBezTo>
                          <a:pt x="101" y="225"/>
                          <a:pt x="103" y="227"/>
                          <a:pt x="105" y="229"/>
                        </a:cubicBezTo>
                        <a:cubicBezTo>
                          <a:pt x="106" y="230"/>
                          <a:pt x="109" y="232"/>
                          <a:pt x="110" y="234"/>
                        </a:cubicBezTo>
                        <a:cubicBezTo>
                          <a:pt x="111" y="236"/>
                          <a:pt x="113" y="235"/>
                          <a:pt x="115" y="235"/>
                        </a:cubicBezTo>
                        <a:cubicBezTo>
                          <a:pt x="116" y="234"/>
                          <a:pt x="119" y="234"/>
                          <a:pt x="120" y="234"/>
                        </a:cubicBezTo>
                        <a:cubicBezTo>
                          <a:pt x="121" y="234"/>
                          <a:pt x="124" y="235"/>
                          <a:pt x="125" y="236"/>
                        </a:cubicBezTo>
                        <a:cubicBezTo>
                          <a:pt x="127" y="236"/>
                          <a:pt x="129" y="236"/>
                          <a:pt x="131" y="236"/>
                        </a:cubicBezTo>
                        <a:cubicBezTo>
                          <a:pt x="133" y="235"/>
                          <a:pt x="134" y="234"/>
                          <a:pt x="134" y="232"/>
                        </a:cubicBezTo>
                        <a:cubicBezTo>
                          <a:pt x="133" y="231"/>
                          <a:pt x="132" y="229"/>
                          <a:pt x="131" y="228"/>
                        </a:cubicBezTo>
                        <a:cubicBezTo>
                          <a:pt x="130" y="227"/>
                          <a:pt x="127" y="227"/>
                          <a:pt x="126" y="226"/>
                        </a:cubicBezTo>
                        <a:cubicBezTo>
                          <a:pt x="124" y="224"/>
                          <a:pt x="121" y="223"/>
                          <a:pt x="120" y="223"/>
                        </a:cubicBezTo>
                        <a:cubicBezTo>
                          <a:pt x="119" y="223"/>
                          <a:pt x="118" y="221"/>
                          <a:pt x="118" y="219"/>
                        </a:cubicBezTo>
                        <a:cubicBezTo>
                          <a:pt x="118" y="218"/>
                          <a:pt x="118" y="215"/>
                          <a:pt x="118" y="213"/>
                        </a:cubicBezTo>
                        <a:cubicBezTo>
                          <a:pt x="117" y="210"/>
                          <a:pt x="117" y="207"/>
                          <a:pt x="117" y="205"/>
                        </a:cubicBezTo>
                        <a:cubicBezTo>
                          <a:pt x="116" y="203"/>
                          <a:pt x="115" y="201"/>
                          <a:pt x="115" y="199"/>
                        </a:cubicBezTo>
                        <a:cubicBezTo>
                          <a:pt x="115" y="198"/>
                          <a:pt x="115" y="196"/>
                          <a:pt x="114" y="194"/>
                        </a:cubicBezTo>
                        <a:cubicBezTo>
                          <a:pt x="114" y="192"/>
                          <a:pt x="114" y="189"/>
                          <a:pt x="114" y="187"/>
                        </a:cubicBezTo>
                        <a:cubicBezTo>
                          <a:pt x="114" y="186"/>
                          <a:pt x="115" y="183"/>
                          <a:pt x="118" y="181"/>
                        </a:cubicBezTo>
                        <a:cubicBezTo>
                          <a:pt x="120" y="180"/>
                          <a:pt x="123" y="177"/>
                          <a:pt x="124" y="175"/>
                        </a:cubicBezTo>
                        <a:cubicBezTo>
                          <a:pt x="125" y="174"/>
                          <a:pt x="127" y="170"/>
                          <a:pt x="128" y="168"/>
                        </a:cubicBezTo>
                        <a:cubicBezTo>
                          <a:pt x="129" y="166"/>
                          <a:pt x="131" y="164"/>
                          <a:pt x="133" y="164"/>
                        </a:cubicBezTo>
                        <a:cubicBezTo>
                          <a:pt x="134" y="165"/>
                          <a:pt x="137" y="164"/>
                          <a:pt x="138" y="164"/>
                        </a:cubicBezTo>
                        <a:cubicBezTo>
                          <a:pt x="140" y="163"/>
                          <a:pt x="143" y="163"/>
                          <a:pt x="145" y="163"/>
                        </a:cubicBezTo>
                        <a:cubicBezTo>
                          <a:pt x="146" y="163"/>
                          <a:pt x="149" y="164"/>
                          <a:pt x="151" y="164"/>
                        </a:cubicBezTo>
                        <a:cubicBezTo>
                          <a:pt x="153" y="164"/>
                          <a:pt x="155" y="163"/>
                          <a:pt x="156" y="163"/>
                        </a:cubicBezTo>
                        <a:cubicBezTo>
                          <a:pt x="158" y="162"/>
                          <a:pt x="160" y="160"/>
                          <a:pt x="161" y="158"/>
                        </a:cubicBezTo>
                        <a:cubicBezTo>
                          <a:pt x="162" y="157"/>
                          <a:pt x="162" y="154"/>
                          <a:pt x="164" y="152"/>
                        </a:cubicBezTo>
                        <a:cubicBezTo>
                          <a:pt x="165" y="151"/>
                          <a:pt x="167" y="150"/>
                          <a:pt x="168" y="150"/>
                        </a:cubicBezTo>
                        <a:cubicBezTo>
                          <a:pt x="170" y="150"/>
                          <a:pt x="169" y="149"/>
                          <a:pt x="169" y="148"/>
                        </a:cubicBezTo>
                        <a:cubicBezTo>
                          <a:pt x="167" y="146"/>
                          <a:pt x="167" y="144"/>
                          <a:pt x="167" y="143"/>
                        </a:cubicBezTo>
                        <a:cubicBezTo>
                          <a:pt x="168" y="141"/>
                          <a:pt x="169" y="139"/>
                          <a:pt x="169" y="139"/>
                        </a:cubicBezTo>
                        <a:cubicBezTo>
                          <a:pt x="169" y="138"/>
                          <a:pt x="171" y="135"/>
                          <a:pt x="171" y="134"/>
                        </a:cubicBezTo>
                        <a:cubicBezTo>
                          <a:pt x="172" y="133"/>
                          <a:pt x="173" y="130"/>
                          <a:pt x="174" y="129"/>
                        </a:cubicBezTo>
                        <a:cubicBezTo>
                          <a:pt x="175" y="127"/>
                          <a:pt x="175" y="125"/>
                          <a:pt x="176" y="124"/>
                        </a:cubicBezTo>
                        <a:cubicBezTo>
                          <a:pt x="178" y="123"/>
                          <a:pt x="178" y="121"/>
                          <a:pt x="178" y="119"/>
                        </a:cubicBezTo>
                        <a:cubicBezTo>
                          <a:pt x="178" y="118"/>
                          <a:pt x="178" y="116"/>
                          <a:pt x="178" y="114"/>
                        </a:cubicBezTo>
                        <a:cubicBezTo>
                          <a:pt x="178" y="112"/>
                          <a:pt x="178" y="110"/>
                          <a:pt x="178" y="109"/>
                        </a:cubicBezTo>
                        <a:cubicBezTo>
                          <a:pt x="178" y="108"/>
                          <a:pt x="179" y="107"/>
                          <a:pt x="180" y="106"/>
                        </a:cubicBezTo>
                        <a:cubicBezTo>
                          <a:pt x="180" y="105"/>
                          <a:pt x="182" y="104"/>
                          <a:pt x="184" y="102"/>
                        </a:cubicBezTo>
                        <a:cubicBezTo>
                          <a:pt x="187" y="101"/>
                          <a:pt x="189" y="99"/>
                          <a:pt x="189" y="98"/>
                        </a:cubicBezTo>
                        <a:cubicBezTo>
                          <a:pt x="191" y="97"/>
                          <a:pt x="194" y="95"/>
                          <a:pt x="196" y="94"/>
                        </a:cubicBezTo>
                        <a:cubicBezTo>
                          <a:pt x="198" y="93"/>
                          <a:pt x="200" y="91"/>
                          <a:pt x="201" y="90"/>
                        </a:cubicBezTo>
                        <a:cubicBezTo>
                          <a:pt x="201" y="88"/>
                          <a:pt x="202" y="85"/>
                          <a:pt x="204" y="83"/>
                        </a:cubicBezTo>
                        <a:cubicBezTo>
                          <a:pt x="204" y="81"/>
                          <a:pt x="206" y="79"/>
                          <a:pt x="208" y="78"/>
                        </a:cubicBezTo>
                        <a:cubicBezTo>
                          <a:pt x="209" y="78"/>
                          <a:pt x="212" y="75"/>
                          <a:pt x="212" y="73"/>
                        </a:cubicBezTo>
                        <a:cubicBezTo>
                          <a:pt x="214" y="71"/>
                          <a:pt x="216" y="68"/>
                          <a:pt x="218" y="67"/>
                        </a:cubicBezTo>
                        <a:cubicBezTo>
                          <a:pt x="220" y="66"/>
                          <a:pt x="219" y="65"/>
                          <a:pt x="218" y="63"/>
                        </a:cubicBezTo>
                        <a:cubicBezTo>
                          <a:pt x="216" y="61"/>
                          <a:pt x="213" y="60"/>
                          <a:pt x="211" y="59"/>
                        </a:cubicBezTo>
                        <a:cubicBezTo>
                          <a:pt x="208" y="58"/>
                          <a:pt x="205" y="57"/>
                          <a:pt x="205" y="55"/>
                        </a:cubicBezTo>
                        <a:cubicBezTo>
                          <a:pt x="204" y="53"/>
                          <a:pt x="203" y="50"/>
                          <a:pt x="203" y="48"/>
                        </a:cubicBezTo>
                        <a:cubicBezTo>
                          <a:pt x="203" y="46"/>
                          <a:pt x="201" y="43"/>
                          <a:pt x="200" y="41"/>
                        </a:cubicBezTo>
                        <a:cubicBezTo>
                          <a:pt x="199" y="40"/>
                          <a:pt x="198" y="37"/>
                          <a:pt x="199" y="36"/>
                        </a:cubicBezTo>
                        <a:cubicBezTo>
                          <a:pt x="200" y="34"/>
                          <a:pt x="200" y="31"/>
                          <a:pt x="200" y="30"/>
                        </a:cubicBezTo>
                        <a:cubicBezTo>
                          <a:pt x="200" y="30"/>
                          <a:pt x="199" y="28"/>
                          <a:pt x="199" y="27"/>
                        </a:cubicBezTo>
                        <a:cubicBezTo>
                          <a:pt x="199" y="26"/>
                          <a:pt x="198" y="26"/>
                          <a:pt x="197" y="27"/>
                        </a:cubicBezTo>
                        <a:cubicBezTo>
                          <a:pt x="195" y="28"/>
                          <a:pt x="193" y="29"/>
                          <a:pt x="191" y="29"/>
                        </a:cubicBezTo>
                        <a:cubicBezTo>
                          <a:pt x="191" y="29"/>
                          <a:pt x="188" y="27"/>
                          <a:pt x="187" y="27"/>
                        </a:cubicBezTo>
                        <a:cubicBezTo>
                          <a:pt x="185" y="26"/>
                          <a:pt x="184" y="23"/>
                          <a:pt x="184" y="21"/>
                        </a:cubicBezTo>
                        <a:cubicBezTo>
                          <a:pt x="184" y="19"/>
                          <a:pt x="183" y="17"/>
                          <a:pt x="183" y="16"/>
                        </a:cubicBezTo>
                        <a:cubicBezTo>
                          <a:pt x="182" y="16"/>
                          <a:pt x="181" y="14"/>
                          <a:pt x="179" y="12"/>
                        </a:cubicBezTo>
                        <a:cubicBezTo>
                          <a:pt x="178" y="12"/>
                          <a:pt x="176" y="10"/>
                          <a:pt x="175" y="8"/>
                        </a:cubicBezTo>
                        <a:cubicBezTo>
                          <a:pt x="175" y="7"/>
                          <a:pt x="173" y="5"/>
                          <a:pt x="172" y="3"/>
                        </a:cubicBezTo>
                        <a:cubicBezTo>
                          <a:pt x="172" y="2"/>
                          <a:pt x="170" y="1"/>
                          <a:pt x="169" y="0"/>
                        </a:cubicBezTo>
                        <a:cubicBezTo>
                          <a:pt x="167" y="0"/>
                          <a:pt x="165" y="0"/>
                          <a:pt x="164" y="1"/>
                        </a:cubicBezTo>
                        <a:cubicBezTo>
                          <a:pt x="163" y="2"/>
                          <a:pt x="161" y="4"/>
                          <a:pt x="160" y="5"/>
                        </a:cubicBezTo>
                        <a:cubicBezTo>
                          <a:pt x="159" y="7"/>
                          <a:pt x="158" y="9"/>
                          <a:pt x="156" y="10"/>
                        </a:cubicBezTo>
                        <a:cubicBezTo>
                          <a:pt x="156" y="10"/>
                          <a:pt x="154" y="11"/>
                          <a:pt x="152" y="11"/>
                        </a:cubicBezTo>
                        <a:cubicBezTo>
                          <a:pt x="150" y="11"/>
                          <a:pt x="147" y="12"/>
                          <a:pt x="144" y="12"/>
                        </a:cubicBezTo>
                        <a:cubicBezTo>
                          <a:pt x="142" y="12"/>
                          <a:pt x="139" y="10"/>
                          <a:pt x="138" y="9"/>
                        </a:cubicBezTo>
                        <a:cubicBezTo>
                          <a:pt x="138" y="9"/>
                          <a:pt x="137" y="10"/>
                          <a:pt x="136" y="11"/>
                        </a:cubicBezTo>
                        <a:cubicBezTo>
                          <a:pt x="135" y="12"/>
                          <a:pt x="133" y="14"/>
                          <a:pt x="132" y="14"/>
                        </a:cubicBezTo>
                        <a:cubicBezTo>
                          <a:pt x="131" y="15"/>
                          <a:pt x="131" y="16"/>
                          <a:pt x="130" y="17"/>
                        </a:cubicBezTo>
                        <a:cubicBezTo>
                          <a:pt x="129" y="18"/>
                          <a:pt x="128" y="19"/>
                          <a:pt x="127" y="20"/>
                        </a:cubicBezTo>
                        <a:cubicBezTo>
                          <a:pt x="126" y="21"/>
                          <a:pt x="125" y="21"/>
                          <a:pt x="124" y="21"/>
                        </a:cubicBezTo>
                        <a:cubicBezTo>
                          <a:pt x="124" y="21"/>
                          <a:pt x="121" y="22"/>
                          <a:pt x="119" y="22"/>
                        </a:cubicBezTo>
                        <a:cubicBezTo>
                          <a:pt x="116" y="22"/>
                          <a:pt x="114" y="23"/>
                          <a:pt x="113" y="23"/>
                        </a:cubicBezTo>
                        <a:cubicBezTo>
                          <a:pt x="112" y="23"/>
                          <a:pt x="110" y="23"/>
                          <a:pt x="107" y="23"/>
                        </a:cubicBezTo>
                        <a:cubicBezTo>
                          <a:pt x="106" y="23"/>
                          <a:pt x="103" y="23"/>
                          <a:pt x="100" y="23"/>
                        </a:cubicBezTo>
                        <a:cubicBezTo>
                          <a:pt x="99" y="22"/>
                          <a:pt x="96" y="22"/>
                          <a:pt x="95" y="22"/>
                        </a:cubicBezTo>
                        <a:cubicBezTo>
                          <a:pt x="94" y="21"/>
                          <a:pt x="91" y="21"/>
                          <a:pt x="90" y="21"/>
                        </a:cubicBezTo>
                        <a:cubicBezTo>
                          <a:pt x="89" y="20"/>
                          <a:pt x="87" y="21"/>
                          <a:pt x="86" y="22"/>
                        </a:cubicBezTo>
                        <a:cubicBezTo>
                          <a:pt x="85" y="22"/>
                          <a:pt x="83" y="23"/>
                          <a:pt x="82" y="23"/>
                        </a:cubicBezTo>
                        <a:cubicBezTo>
                          <a:pt x="82" y="23"/>
                          <a:pt x="80" y="23"/>
                          <a:pt x="79" y="22"/>
                        </a:cubicBezTo>
                        <a:cubicBezTo>
                          <a:pt x="78" y="22"/>
                          <a:pt x="77" y="20"/>
                          <a:pt x="75" y="19"/>
                        </a:cubicBezTo>
                        <a:cubicBezTo>
                          <a:pt x="74" y="18"/>
                          <a:pt x="73" y="19"/>
                          <a:pt x="72" y="20"/>
                        </a:cubicBezTo>
                        <a:cubicBezTo>
                          <a:pt x="72" y="20"/>
                          <a:pt x="72" y="20"/>
                          <a:pt x="72" y="21"/>
                        </a:cubicBezTo>
                        <a:cubicBezTo>
                          <a:pt x="72" y="23"/>
                          <a:pt x="72" y="23"/>
                          <a:pt x="72" y="23"/>
                        </a:cubicBezTo>
                        <a:cubicBezTo>
                          <a:pt x="73" y="24"/>
                          <a:pt x="74" y="26"/>
                          <a:pt x="74" y="28"/>
                        </a:cubicBezTo>
                        <a:cubicBezTo>
                          <a:pt x="74" y="29"/>
                          <a:pt x="75" y="30"/>
                          <a:pt x="74" y="32"/>
                        </a:cubicBezTo>
                        <a:cubicBezTo>
                          <a:pt x="74" y="33"/>
                          <a:pt x="74" y="35"/>
                          <a:pt x="73" y="35"/>
                        </a:cubicBezTo>
                        <a:cubicBezTo>
                          <a:pt x="73" y="37"/>
                          <a:pt x="73" y="38"/>
                          <a:pt x="73" y="39"/>
                        </a:cubicBezTo>
                        <a:cubicBezTo>
                          <a:pt x="74" y="40"/>
                          <a:pt x="75" y="40"/>
                          <a:pt x="75" y="40"/>
                        </a:cubicBezTo>
                        <a:cubicBezTo>
                          <a:pt x="76" y="39"/>
                          <a:pt x="78" y="38"/>
                          <a:pt x="79" y="38"/>
                        </a:cubicBezTo>
                        <a:cubicBezTo>
                          <a:pt x="80" y="38"/>
                          <a:pt x="82" y="38"/>
                          <a:pt x="83" y="39"/>
                        </a:cubicBezTo>
                        <a:cubicBezTo>
                          <a:pt x="84" y="38"/>
                          <a:pt x="85" y="39"/>
                          <a:pt x="86" y="39"/>
                        </a:cubicBezTo>
                        <a:cubicBezTo>
                          <a:pt x="87" y="39"/>
                          <a:pt x="89" y="40"/>
                          <a:pt x="89" y="41"/>
                        </a:cubicBezTo>
                        <a:cubicBezTo>
                          <a:pt x="90" y="42"/>
                          <a:pt x="92" y="43"/>
                          <a:pt x="93" y="44"/>
                        </a:cubicBezTo>
                        <a:cubicBezTo>
                          <a:pt x="93" y="45"/>
                          <a:pt x="95" y="46"/>
                          <a:pt x="96" y="47"/>
                        </a:cubicBezTo>
                        <a:cubicBezTo>
                          <a:pt x="97" y="47"/>
                          <a:pt x="98" y="47"/>
                          <a:pt x="99" y="47"/>
                        </a:cubicBezTo>
                        <a:cubicBezTo>
                          <a:pt x="100" y="48"/>
                          <a:pt x="101" y="50"/>
                          <a:pt x="102" y="51"/>
                        </a:cubicBezTo>
                        <a:cubicBezTo>
                          <a:pt x="102" y="52"/>
                          <a:pt x="102" y="54"/>
                          <a:pt x="102" y="55"/>
                        </a:cubicBezTo>
                        <a:cubicBezTo>
                          <a:pt x="101" y="57"/>
                          <a:pt x="100" y="58"/>
                          <a:pt x="100" y="58"/>
                        </a:cubicBezTo>
                        <a:cubicBezTo>
                          <a:pt x="100" y="59"/>
                          <a:pt x="99" y="61"/>
                          <a:pt x="97" y="61"/>
                        </a:cubicBezTo>
                        <a:cubicBezTo>
                          <a:pt x="96" y="62"/>
                          <a:pt x="94" y="63"/>
                          <a:pt x="94" y="64"/>
                        </a:cubicBezTo>
                        <a:cubicBezTo>
                          <a:pt x="93" y="64"/>
                          <a:pt x="92" y="65"/>
                          <a:pt x="91" y="66"/>
                        </a:cubicBezTo>
                        <a:cubicBezTo>
                          <a:pt x="90" y="66"/>
                          <a:pt x="88" y="68"/>
                          <a:pt x="87" y="70"/>
                        </a:cubicBezTo>
                        <a:cubicBezTo>
                          <a:pt x="87" y="71"/>
                          <a:pt x="85" y="73"/>
                          <a:pt x="84" y="74"/>
                        </a:cubicBezTo>
                        <a:cubicBezTo>
                          <a:pt x="83" y="75"/>
                          <a:pt x="82" y="77"/>
                          <a:pt x="82" y="77"/>
                        </a:cubicBezTo>
                        <a:cubicBezTo>
                          <a:pt x="82" y="78"/>
                          <a:pt x="82" y="80"/>
                          <a:pt x="81" y="82"/>
                        </a:cubicBezTo>
                        <a:cubicBezTo>
                          <a:pt x="80" y="83"/>
                          <a:pt x="80" y="85"/>
                          <a:pt x="79" y="86"/>
                        </a:cubicBezTo>
                        <a:cubicBezTo>
                          <a:pt x="77" y="87"/>
                          <a:pt x="76" y="89"/>
                          <a:pt x="75" y="89"/>
                        </a:cubicBezTo>
                        <a:cubicBezTo>
                          <a:pt x="74" y="90"/>
                          <a:pt x="72" y="91"/>
                          <a:pt x="72" y="92"/>
                        </a:cubicBezTo>
                        <a:cubicBezTo>
                          <a:pt x="71" y="92"/>
                          <a:pt x="69" y="94"/>
                          <a:pt x="68" y="95"/>
                        </a:cubicBezTo>
                        <a:cubicBezTo>
                          <a:pt x="67" y="96"/>
                          <a:pt x="65" y="96"/>
                          <a:pt x="64" y="96"/>
                        </a:cubicBezTo>
                        <a:cubicBezTo>
                          <a:pt x="64" y="97"/>
                          <a:pt x="63" y="97"/>
                          <a:pt x="62" y="97"/>
                        </a:cubicBezTo>
                        <a:cubicBezTo>
                          <a:pt x="61" y="97"/>
                          <a:pt x="59" y="97"/>
                          <a:pt x="57" y="97"/>
                        </a:cubicBezTo>
                        <a:cubicBezTo>
                          <a:pt x="56" y="97"/>
                          <a:pt x="54" y="98"/>
                          <a:pt x="53" y="98"/>
                        </a:cubicBezTo>
                        <a:cubicBezTo>
                          <a:pt x="53" y="98"/>
                          <a:pt x="51" y="98"/>
                          <a:pt x="50" y="98"/>
                        </a:cubicBezTo>
                        <a:cubicBezTo>
                          <a:pt x="48" y="98"/>
                          <a:pt x="48" y="98"/>
                          <a:pt x="47" y="99"/>
                        </a:cubicBezTo>
                        <a:cubicBezTo>
                          <a:pt x="47" y="99"/>
                          <a:pt x="46" y="101"/>
                          <a:pt x="46" y="102"/>
                        </a:cubicBezTo>
                        <a:cubicBezTo>
                          <a:pt x="46" y="104"/>
                          <a:pt x="46" y="105"/>
                          <a:pt x="46" y="105"/>
                        </a:cubicBezTo>
                        <a:cubicBezTo>
                          <a:pt x="46" y="106"/>
                          <a:pt x="45" y="108"/>
                          <a:pt x="45" y="108"/>
                        </a:cubicBezTo>
                        <a:cubicBezTo>
                          <a:pt x="44" y="109"/>
                          <a:pt x="43" y="110"/>
                          <a:pt x="42" y="110"/>
                        </a:cubicBezTo>
                        <a:cubicBezTo>
                          <a:pt x="41" y="110"/>
                          <a:pt x="41" y="111"/>
                          <a:pt x="41" y="111"/>
                        </a:cubicBezTo>
                        <a:cubicBezTo>
                          <a:pt x="41" y="112"/>
                          <a:pt x="40" y="114"/>
                          <a:pt x="39" y="116"/>
                        </a:cubicBezTo>
                        <a:cubicBezTo>
                          <a:pt x="38" y="117"/>
                          <a:pt x="36" y="119"/>
                          <a:pt x="35" y="120"/>
                        </a:cubicBezTo>
                        <a:cubicBezTo>
                          <a:pt x="34" y="121"/>
                          <a:pt x="33" y="123"/>
                          <a:pt x="32" y="124"/>
                        </a:cubicBezTo>
                        <a:cubicBezTo>
                          <a:pt x="32" y="125"/>
                          <a:pt x="31" y="127"/>
                          <a:pt x="31" y="128"/>
                        </a:cubicBezTo>
                        <a:cubicBezTo>
                          <a:pt x="31" y="129"/>
                          <a:pt x="31" y="130"/>
                          <a:pt x="30" y="131"/>
                        </a:cubicBezTo>
                        <a:cubicBezTo>
                          <a:pt x="30" y="132"/>
                          <a:pt x="29" y="134"/>
                          <a:pt x="28" y="135"/>
                        </a:cubicBezTo>
                        <a:cubicBezTo>
                          <a:pt x="28" y="135"/>
                          <a:pt x="27" y="136"/>
                          <a:pt x="26" y="137"/>
                        </a:cubicBezTo>
                        <a:cubicBezTo>
                          <a:pt x="26" y="137"/>
                          <a:pt x="25" y="139"/>
                          <a:pt x="24" y="139"/>
                        </a:cubicBezTo>
                        <a:cubicBezTo>
                          <a:pt x="24" y="140"/>
                          <a:pt x="24" y="141"/>
                          <a:pt x="24" y="142"/>
                        </a:cubicBezTo>
                        <a:cubicBezTo>
                          <a:pt x="24" y="143"/>
                          <a:pt x="24" y="145"/>
                          <a:pt x="24" y="146"/>
                        </a:cubicBezTo>
                        <a:cubicBezTo>
                          <a:pt x="25" y="147"/>
                          <a:pt x="24" y="150"/>
                          <a:pt x="24" y="151"/>
                        </a:cubicBezTo>
                        <a:cubicBezTo>
                          <a:pt x="24" y="152"/>
                          <a:pt x="23" y="154"/>
                          <a:pt x="22" y="155"/>
                        </a:cubicBezTo>
                        <a:cubicBezTo>
                          <a:pt x="22" y="156"/>
                          <a:pt x="21" y="157"/>
                          <a:pt x="21" y="157"/>
                        </a:cubicBezTo>
                        <a:cubicBezTo>
                          <a:pt x="21" y="157"/>
                          <a:pt x="21" y="157"/>
                          <a:pt x="21" y="157"/>
                        </a:cubicBezTo>
                        <a:cubicBezTo>
                          <a:pt x="21" y="157"/>
                          <a:pt x="21" y="157"/>
                          <a:pt x="21" y="157"/>
                        </a:cubicBezTo>
                        <a:cubicBezTo>
                          <a:pt x="22" y="158"/>
                          <a:pt x="21" y="159"/>
                          <a:pt x="21" y="159"/>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6" name="Freeform 47"/>
                  <p:cNvSpPr>
                    <a:spLocks/>
                  </p:cNvSpPr>
                  <p:nvPr/>
                </p:nvSpPr>
                <p:spPr bwMode="auto">
                  <a:xfrm>
                    <a:off x="4921313" y="2419389"/>
                    <a:ext cx="578966" cy="395367"/>
                  </a:xfrm>
                  <a:custGeom>
                    <a:avLst/>
                    <a:gdLst/>
                    <a:ahLst/>
                    <a:cxnLst>
                      <a:cxn ang="0">
                        <a:pos x="16" y="164"/>
                      </a:cxn>
                      <a:cxn ang="0">
                        <a:pos x="34" y="161"/>
                      </a:cxn>
                      <a:cxn ang="0">
                        <a:pos x="41" y="162"/>
                      </a:cxn>
                      <a:cxn ang="0">
                        <a:pos x="52" y="165"/>
                      </a:cxn>
                      <a:cxn ang="0">
                        <a:pos x="61" y="172"/>
                      </a:cxn>
                      <a:cxn ang="0">
                        <a:pos x="73" y="167"/>
                      </a:cxn>
                      <a:cxn ang="0">
                        <a:pos x="82" y="163"/>
                      </a:cxn>
                      <a:cxn ang="0">
                        <a:pos x="86" y="170"/>
                      </a:cxn>
                      <a:cxn ang="0">
                        <a:pos x="106" y="161"/>
                      </a:cxn>
                      <a:cxn ang="0">
                        <a:pos x="119" y="158"/>
                      </a:cxn>
                      <a:cxn ang="0">
                        <a:pos x="128" y="146"/>
                      </a:cxn>
                      <a:cxn ang="0">
                        <a:pos x="140" y="148"/>
                      </a:cxn>
                      <a:cxn ang="0">
                        <a:pos x="148" y="152"/>
                      </a:cxn>
                      <a:cxn ang="0">
                        <a:pos x="157" y="159"/>
                      </a:cxn>
                      <a:cxn ang="0">
                        <a:pos x="165" y="166"/>
                      </a:cxn>
                      <a:cxn ang="0">
                        <a:pos x="172" y="155"/>
                      </a:cxn>
                      <a:cxn ang="0">
                        <a:pos x="188" y="154"/>
                      </a:cxn>
                      <a:cxn ang="0">
                        <a:pos x="199" y="144"/>
                      </a:cxn>
                      <a:cxn ang="0">
                        <a:pos x="200" y="133"/>
                      </a:cxn>
                      <a:cxn ang="0">
                        <a:pos x="211" y="118"/>
                      </a:cxn>
                      <a:cxn ang="0">
                        <a:pos x="221" y="110"/>
                      </a:cxn>
                      <a:cxn ang="0">
                        <a:pos x="235" y="114"/>
                      </a:cxn>
                      <a:cxn ang="0">
                        <a:pos x="233" y="102"/>
                      </a:cxn>
                      <a:cxn ang="0">
                        <a:pos x="246" y="91"/>
                      </a:cxn>
                      <a:cxn ang="0">
                        <a:pos x="235" y="77"/>
                      </a:cxn>
                      <a:cxn ang="0">
                        <a:pos x="241" y="62"/>
                      </a:cxn>
                      <a:cxn ang="0">
                        <a:pos x="253" y="50"/>
                      </a:cxn>
                      <a:cxn ang="0">
                        <a:pos x="246" y="39"/>
                      </a:cxn>
                      <a:cxn ang="0">
                        <a:pos x="238" y="48"/>
                      </a:cxn>
                      <a:cxn ang="0">
                        <a:pos x="225" y="48"/>
                      </a:cxn>
                      <a:cxn ang="0">
                        <a:pos x="213" y="49"/>
                      </a:cxn>
                      <a:cxn ang="0">
                        <a:pos x="200" y="51"/>
                      </a:cxn>
                      <a:cxn ang="0">
                        <a:pos x="189" y="45"/>
                      </a:cxn>
                      <a:cxn ang="0">
                        <a:pos x="173" y="50"/>
                      </a:cxn>
                      <a:cxn ang="0">
                        <a:pos x="147" y="43"/>
                      </a:cxn>
                      <a:cxn ang="0">
                        <a:pos x="131" y="44"/>
                      </a:cxn>
                      <a:cxn ang="0">
                        <a:pos x="120" y="37"/>
                      </a:cxn>
                      <a:cxn ang="0">
                        <a:pos x="106" y="36"/>
                      </a:cxn>
                      <a:cxn ang="0">
                        <a:pos x="89" y="31"/>
                      </a:cxn>
                      <a:cxn ang="0">
                        <a:pos x="70" y="24"/>
                      </a:cxn>
                      <a:cxn ang="0">
                        <a:pos x="65" y="11"/>
                      </a:cxn>
                      <a:cxn ang="0">
                        <a:pos x="48" y="4"/>
                      </a:cxn>
                      <a:cxn ang="0">
                        <a:pos x="31" y="2"/>
                      </a:cxn>
                      <a:cxn ang="0">
                        <a:pos x="26" y="8"/>
                      </a:cxn>
                      <a:cxn ang="0">
                        <a:pos x="33" y="23"/>
                      </a:cxn>
                      <a:cxn ang="0">
                        <a:pos x="47" y="37"/>
                      </a:cxn>
                      <a:cxn ang="0">
                        <a:pos x="47" y="43"/>
                      </a:cxn>
                      <a:cxn ang="0">
                        <a:pos x="33" y="50"/>
                      </a:cxn>
                      <a:cxn ang="0">
                        <a:pos x="40" y="58"/>
                      </a:cxn>
                      <a:cxn ang="0">
                        <a:pos x="36" y="70"/>
                      </a:cxn>
                      <a:cxn ang="0">
                        <a:pos x="50" y="81"/>
                      </a:cxn>
                      <a:cxn ang="0">
                        <a:pos x="66" y="90"/>
                      </a:cxn>
                      <a:cxn ang="0">
                        <a:pos x="53" y="94"/>
                      </a:cxn>
                      <a:cxn ang="0">
                        <a:pos x="43" y="97"/>
                      </a:cxn>
                      <a:cxn ang="0">
                        <a:pos x="25" y="110"/>
                      </a:cxn>
                      <a:cxn ang="0">
                        <a:pos x="5" y="121"/>
                      </a:cxn>
                      <a:cxn ang="0">
                        <a:pos x="1" y="141"/>
                      </a:cxn>
                      <a:cxn ang="0">
                        <a:pos x="11" y="153"/>
                      </a:cxn>
                      <a:cxn ang="0">
                        <a:pos x="9" y="161"/>
                      </a:cxn>
                    </a:cxnLst>
                    <a:rect l="0" t="0" r="r" b="b"/>
                    <a:pathLst>
                      <a:path w="253" h="172">
                        <a:moveTo>
                          <a:pt x="9" y="162"/>
                        </a:moveTo>
                        <a:cubicBezTo>
                          <a:pt x="9" y="163"/>
                          <a:pt x="10" y="163"/>
                          <a:pt x="11" y="163"/>
                        </a:cubicBezTo>
                        <a:cubicBezTo>
                          <a:pt x="12" y="163"/>
                          <a:pt x="15" y="163"/>
                          <a:pt x="16" y="164"/>
                        </a:cubicBezTo>
                        <a:cubicBezTo>
                          <a:pt x="17" y="164"/>
                          <a:pt x="19" y="164"/>
                          <a:pt x="22" y="163"/>
                        </a:cubicBezTo>
                        <a:cubicBezTo>
                          <a:pt x="24" y="163"/>
                          <a:pt x="27" y="163"/>
                          <a:pt x="29" y="162"/>
                        </a:cubicBezTo>
                        <a:cubicBezTo>
                          <a:pt x="31" y="162"/>
                          <a:pt x="33" y="161"/>
                          <a:pt x="34" y="161"/>
                        </a:cubicBezTo>
                        <a:cubicBezTo>
                          <a:pt x="34" y="161"/>
                          <a:pt x="34" y="161"/>
                          <a:pt x="35" y="161"/>
                        </a:cubicBezTo>
                        <a:cubicBezTo>
                          <a:pt x="36" y="161"/>
                          <a:pt x="37" y="161"/>
                          <a:pt x="38" y="161"/>
                        </a:cubicBezTo>
                        <a:cubicBezTo>
                          <a:pt x="39" y="161"/>
                          <a:pt x="41" y="161"/>
                          <a:pt x="41" y="162"/>
                        </a:cubicBezTo>
                        <a:cubicBezTo>
                          <a:pt x="42" y="162"/>
                          <a:pt x="43" y="163"/>
                          <a:pt x="45" y="163"/>
                        </a:cubicBezTo>
                        <a:cubicBezTo>
                          <a:pt x="47" y="163"/>
                          <a:pt x="49" y="163"/>
                          <a:pt x="50" y="163"/>
                        </a:cubicBezTo>
                        <a:cubicBezTo>
                          <a:pt x="50" y="163"/>
                          <a:pt x="51" y="164"/>
                          <a:pt x="52" y="165"/>
                        </a:cubicBezTo>
                        <a:cubicBezTo>
                          <a:pt x="53" y="166"/>
                          <a:pt x="54" y="168"/>
                          <a:pt x="55" y="169"/>
                        </a:cubicBezTo>
                        <a:cubicBezTo>
                          <a:pt x="56" y="170"/>
                          <a:pt x="57" y="170"/>
                          <a:pt x="58" y="171"/>
                        </a:cubicBezTo>
                        <a:cubicBezTo>
                          <a:pt x="59" y="172"/>
                          <a:pt x="60" y="172"/>
                          <a:pt x="61" y="172"/>
                        </a:cubicBezTo>
                        <a:cubicBezTo>
                          <a:pt x="61" y="172"/>
                          <a:pt x="63" y="172"/>
                          <a:pt x="64" y="172"/>
                        </a:cubicBezTo>
                        <a:cubicBezTo>
                          <a:pt x="65" y="172"/>
                          <a:pt x="67" y="171"/>
                          <a:pt x="67" y="170"/>
                        </a:cubicBezTo>
                        <a:cubicBezTo>
                          <a:pt x="69" y="169"/>
                          <a:pt x="72" y="167"/>
                          <a:pt x="73" y="167"/>
                        </a:cubicBezTo>
                        <a:cubicBezTo>
                          <a:pt x="75" y="165"/>
                          <a:pt x="76" y="164"/>
                          <a:pt x="77" y="163"/>
                        </a:cubicBezTo>
                        <a:cubicBezTo>
                          <a:pt x="77" y="163"/>
                          <a:pt x="80" y="162"/>
                          <a:pt x="82" y="162"/>
                        </a:cubicBezTo>
                        <a:cubicBezTo>
                          <a:pt x="82" y="162"/>
                          <a:pt x="82" y="162"/>
                          <a:pt x="82" y="163"/>
                        </a:cubicBezTo>
                        <a:cubicBezTo>
                          <a:pt x="82" y="164"/>
                          <a:pt x="82" y="164"/>
                          <a:pt x="82" y="164"/>
                        </a:cubicBezTo>
                        <a:cubicBezTo>
                          <a:pt x="82" y="165"/>
                          <a:pt x="83" y="167"/>
                          <a:pt x="83" y="168"/>
                        </a:cubicBezTo>
                        <a:cubicBezTo>
                          <a:pt x="84" y="169"/>
                          <a:pt x="85" y="170"/>
                          <a:pt x="86" y="170"/>
                        </a:cubicBezTo>
                        <a:cubicBezTo>
                          <a:pt x="87" y="170"/>
                          <a:pt x="89" y="170"/>
                          <a:pt x="91" y="170"/>
                        </a:cubicBezTo>
                        <a:cubicBezTo>
                          <a:pt x="92" y="169"/>
                          <a:pt x="95" y="169"/>
                          <a:pt x="98" y="167"/>
                        </a:cubicBezTo>
                        <a:cubicBezTo>
                          <a:pt x="100" y="165"/>
                          <a:pt x="103" y="162"/>
                          <a:pt x="106" y="161"/>
                        </a:cubicBezTo>
                        <a:cubicBezTo>
                          <a:pt x="106" y="161"/>
                          <a:pt x="106" y="161"/>
                          <a:pt x="107" y="161"/>
                        </a:cubicBezTo>
                        <a:cubicBezTo>
                          <a:pt x="108" y="161"/>
                          <a:pt x="108" y="161"/>
                          <a:pt x="108" y="161"/>
                        </a:cubicBezTo>
                        <a:cubicBezTo>
                          <a:pt x="113" y="160"/>
                          <a:pt x="118" y="158"/>
                          <a:pt x="119" y="158"/>
                        </a:cubicBezTo>
                        <a:cubicBezTo>
                          <a:pt x="121" y="157"/>
                          <a:pt x="122" y="155"/>
                          <a:pt x="123" y="154"/>
                        </a:cubicBezTo>
                        <a:cubicBezTo>
                          <a:pt x="123" y="153"/>
                          <a:pt x="125" y="149"/>
                          <a:pt x="127" y="146"/>
                        </a:cubicBezTo>
                        <a:cubicBezTo>
                          <a:pt x="127" y="146"/>
                          <a:pt x="127" y="146"/>
                          <a:pt x="128" y="146"/>
                        </a:cubicBezTo>
                        <a:cubicBezTo>
                          <a:pt x="130" y="146"/>
                          <a:pt x="130" y="146"/>
                          <a:pt x="130" y="146"/>
                        </a:cubicBezTo>
                        <a:cubicBezTo>
                          <a:pt x="132" y="147"/>
                          <a:pt x="135" y="147"/>
                          <a:pt x="136" y="147"/>
                        </a:cubicBezTo>
                        <a:cubicBezTo>
                          <a:pt x="137" y="148"/>
                          <a:pt x="139" y="148"/>
                          <a:pt x="140" y="148"/>
                        </a:cubicBezTo>
                        <a:cubicBezTo>
                          <a:pt x="141" y="148"/>
                          <a:pt x="146" y="149"/>
                          <a:pt x="148" y="149"/>
                        </a:cubicBezTo>
                        <a:cubicBezTo>
                          <a:pt x="148" y="149"/>
                          <a:pt x="148" y="149"/>
                          <a:pt x="148" y="150"/>
                        </a:cubicBezTo>
                        <a:cubicBezTo>
                          <a:pt x="148" y="152"/>
                          <a:pt x="148" y="152"/>
                          <a:pt x="148" y="152"/>
                        </a:cubicBezTo>
                        <a:cubicBezTo>
                          <a:pt x="148" y="154"/>
                          <a:pt x="150" y="155"/>
                          <a:pt x="152" y="155"/>
                        </a:cubicBezTo>
                        <a:cubicBezTo>
                          <a:pt x="154" y="155"/>
                          <a:pt x="156" y="156"/>
                          <a:pt x="156" y="156"/>
                        </a:cubicBezTo>
                        <a:cubicBezTo>
                          <a:pt x="157" y="157"/>
                          <a:pt x="157" y="158"/>
                          <a:pt x="157" y="159"/>
                        </a:cubicBezTo>
                        <a:cubicBezTo>
                          <a:pt x="157" y="160"/>
                          <a:pt x="157" y="162"/>
                          <a:pt x="158" y="163"/>
                        </a:cubicBezTo>
                        <a:cubicBezTo>
                          <a:pt x="158" y="164"/>
                          <a:pt x="160" y="164"/>
                          <a:pt x="161" y="164"/>
                        </a:cubicBezTo>
                        <a:cubicBezTo>
                          <a:pt x="162" y="164"/>
                          <a:pt x="164" y="165"/>
                          <a:pt x="165" y="166"/>
                        </a:cubicBezTo>
                        <a:cubicBezTo>
                          <a:pt x="166" y="166"/>
                          <a:pt x="166" y="166"/>
                          <a:pt x="167" y="164"/>
                        </a:cubicBezTo>
                        <a:cubicBezTo>
                          <a:pt x="168" y="163"/>
                          <a:pt x="169" y="161"/>
                          <a:pt x="169" y="159"/>
                        </a:cubicBezTo>
                        <a:cubicBezTo>
                          <a:pt x="170" y="157"/>
                          <a:pt x="171" y="156"/>
                          <a:pt x="172" y="155"/>
                        </a:cubicBezTo>
                        <a:cubicBezTo>
                          <a:pt x="173" y="154"/>
                          <a:pt x="174" y="153"/>
                          <a:pt x="176" y="153"/>
                        </a:cubicBezTo>
                        <a:cubicBezTo>
                          <a:pt x="178" y="153"/>
                          <a:pt x="181" y="153"/>
                          <a:pt x="182" y="154"/>
                        </a:cubicBezTo>
                        <a:cubicBezTo>
                          <a:pt x="183" y="154"/>
                          <a:pt x="186" y="154"/>
                          <a:pt x="188" y="154"/>
                        </a:cubicBezTo>
                        <a:cubicBezTo>
                          <a:pt x="189" y="154"/>
                          <a:pt x="191" y="153"/>
                          <a:pt x="191" y="153"/>
                        </a:cubicBezTo>
                        <a:cubicBezTo>
                          <a:pt x="191" y="152"/>
                          <a:pt x="192" y="152"/>
                          <a:pt x="194" y="152"/>
                        </a:cubicBezTo>
                        <a:cubicBezTo>
                          <a:pt x="195" y="152"/>
                          <a:pt x="197" y="148"/>
                          <a:pt x="199" y="144"/>
                        </a:cubicBezTo>
                        <a:cubicBezTo>
                          <a:pt x="199" y="144"/>
                          <a:pt x="199" y="144"/>
                          <a:pt x="198" y="144"/>
                        </a:cubicBezTo>
                        <a:cubicBezTo>
                          <a:pt x="196" y="144"/>
                          <a:pt x="196" y="144"/>
                          <a:pt x="196" y="144"/>
                        </a:cubicBezTo>
                        <a:cubicBezTo>
                          <a:pt x="198" y="140"/>
                          <a:pt x="200" y="135"/>
                          <a:pt x="200" y="133"/>
                        </a:cubicBezTo>
                        <a:cubicBezTo>
                          <a:pt x="200" y="131"/>
                          <a:pt x="201" y="130"/>
                          <a:pt x="202" y="129"/>
                        </a:cubicBezTo>
                        <a:cubicBezTo>
                          <a:pt x="203" y="127"/>
                          <a:pt x="205" y="125"/>
                          <a:pt x="207" y="124"/>
                        </a:cubicBezTo>
                        <a:cubicBezTo>
                          <a:pt x="209" y="122"/>
                          <a:pt x="210" y="119"/>
                          <a:pt x="211" y="118"/>
                        </a:cubicBezTo>
                        <a:cubicBezTo>
                          <a:pt x="213" y="118"/>
                          <a:pt x="215" y="116"/>
                          <a:pt x="217" y="115"/>
                        </a:cubicBezTo>
                        <a:cubicBezTo>
                          <a:pt x="218" y="114"/>
                          <a:pt x="219" y="113"/>
                          <a:pt x="219" y="113"/>
                        </a:cubicBezTo>
                        <a:cubicBezTo>
                          <a:pt x="221" y="110"/>
                          <a:pt x="221" y="110"/>
                          <a:pt x="221" y="110"/>
                        </a:cubicBezTo>
                        <a:cubicBezTo>
                          <a:pt x="223" y="111"/>
                          <a:pt x="224" y="111"/>
                          <a:pt x="225" y="112"/>
                        </a:cubicBezTo>
                        <a:cubicBezTo>
                          <a:pt x="226" y="112"/>
                          <a:pt x="229" y="113"/>
                          <a:pt x="231" y="114"/>
                        </a:cubicBezTo>
                        <a:cubicBezTo>
                          <a:pt x="233" y="114"/>
                          <a:pt x="235" y="114"/>
                          <a:pt x="235" y="114"/>
                        </a:cubicBezTo>
                        <a:cubicBezTo>
                          <a:pt x="235" y="114"/>
                          <a:pt x="235" y="112"/>
                          <a:pt x="235" y="111"/>
                        </a:cubicBezTo>
                        <a:cubicBezTo>
                          <a:pt x="235" y="109"/>
                          <a:pt x="235" y="108"/>
                          <a:pt x="234" y="106"/>
                        </a:cubicBezTo>
                        <a:cubicBezTo>
                          <a:pt x="233" y="105"/>
                          <a:pt x="233" y="103"/>
                          <a:pt x="233" y="102"/>
                        </a:cubicBezTo>
                        <a:cubicBezTo>
                          <a:pt x="233" y="101"/>
                          <a:pt x="234" y="99"/>
                          <a:pt x="237" y="98"/>
                        </a:cubicBezTo>
                        <a:cubicBezTo>
                          <a:pt x="240" y="97"/>
                          <a:pt x="242" y="95"/>
                          <a:pt x="244" y="94"/>
                        </a:cubicBezTo>
                        <a:cubicBezTo>
                          <a:pt x="245" y="93"/>
                          <a:pt x="247" y="92"/>
                          <a:pt x="246" y="91"/>
                        </a:cubicBezTo>
                        <a:cubicBezTo>
                          <a:pt x="246" y="90"/>
                          <a:pt x="244" y="88"/>
                          <a:pt x="243" y="86"/>
                        </a:cubicBezTo>
                        <a:cubicBezTo>
                          <a:pt x="241" y="84"/>
                          <a:pt x="240" y="81"/>
                          <a:pt x="239" y="81"/>
                        </a:cubicBezTo>
                        <a:cubicBezTo>
                          <a:pt x="238" y="79"/>
                          <a:pt x="237" y="77"/>
                          <a:pt x="235" y="77"/>
                        </a:cubicBezTo>
                        <a:cubicBezTo>
                          <a:pt x="234" y="75"/>
                          <a:pt x="233" y="73"/>
                          <a:pt x="233" y="72"/>
                        </a:cubicBezTo>
                        <a:cubicBezTo>
                          <a:pt x="233" y="71"/>
                          <a:pt x="235" y="68"/>
                          <a:pt x="236" y="66"/>
                        </a:cubicBezTo>
                        <a:cubicBezTo>
                          <a:pt x="238" y="65"/>
                          <a:pt x="239" y="63"/>
                          <a:pt x="241" y="62"/>
                        </a:cubicBezTo>
                        <a:cubicBezTo>
                          <a:pt x="243" y="61"/>
                          <a:pt x="245" y="60"/>
                          <a:pt x="246" y="59"/>
                        </a:cubicBezTo>
                        <a:cubicBezTo>
                          <a:pt x="247" y="58"/>
                          <a:pt x="249" y="56"/>
                          <a:pt x="250" y="55"/>
                        </a:cubicBezTo>
                        <a:cubicBezTo>
                          <a:pt x="251" y="54"/>
                          <a:pt x="252" y="52"/>
                          <a:pt x="253" y="50"/>
                        </a:cubicBezTo>
                        <a:cubicBezTo>
                          <a:pt x="253" y="49"/>
                          <a:pt x="251" y="48"/>
                          <a:pt x="252" y="47"/>
                        </a:cubicBezTo>
                        <a:cubicBezTo>
                          <a:pt x="253" y="47"/>
                          <a:pt x="253" y="46"/>
                          <a:pt x="253" y="46"/>
                        </a:cubicBezTo>
                        <a:cubicBezTo>
                          <a:pt x="246" y="39"/>
                          <a:pt x="246" y="39"/>
                          <a:pt x="246" y="39"/>
                        </a:cubicBezTo>
                        <a:cubicBezTo>
                          <a:pt x="246" y="39"/>
                          <a:pt x="246" y="41"/>
                          <a:pt x="245" y="43"/>
                        </a:cubicBezTo>
                        <a:cubicBezTo>
                          <a:pt x="244" y="46"/>
                          <a:pt x="243" y="49"/>
                          <a:pt x="242" y="49"/>
                        </a:cubicBezTo>
                        <a:cubicBezTo>
                          <a:pt x="240" y="49"/>
                          <a:pt x="239" y="49"/>
                          <a:pt x="238" y="48"/>
                        </a:cubicBezTo>
                        <a:cubicBezTo>
                          <a:pt x="237" y="47"/>
                          <a:pt x="236" y="45"/>
                          <a:pt x="234" y="45"/>
                        </a:cubicBezTo>
                        <a:cubicBezTo>
                          <a:pt x="232" y="45"/>
                          <a:pt x="230" y="45"/>
                          <a:pt x="228" y="46"/>
                        </a:cubicBezTo>
                        <a:cubicBezTo>
                          <a:pt x="228" y="47"/>
                          <a:pt x="226" y="48"/>
                          <a:pt x="225" y="48"/>
                        </a:cubicBezTo>
                        <a:cubicBezTo>
                          <a:pt x="224" y="48"/>
                          <a:pt x="223" y="48"/>
                          <a:pt x="222" y="49"/>
                        </a:cubicBezTo>
                        <a:cubicBezTo>
                          <a:pt x="221" y="50"/>
                          <a:pt x="220" y="51"/>
                          <a:pt x="219" y="50"/>
                        </a:cubicBezTo>
                        <a:cubicBezTo>
                          <a:pt x="217" y="49"/>
                          <a:pt x="215" y="48"/>
                          <a:pt x="213" y="49"/>
                        </a:cubicBezTo>
                        <a:cubicBezTo>
                          <a:pt x="212" y="49"/>
                          <a:pt x="209" y="50"/>
                          <a:pt x="208" y="51"/>
                        </a:cubicBezTo>
                        <a:cubicBezTo>
                          <a:pt x="207" y="52"/>
                          <a:pt x="205" y="52"/>
                          <a:pt x="204" y="52"/>
                        </a:cubicBezTo>
                        <a:cubicBezTo>
                          <a:pt x="204" y="52"/>
                          <a:pt x="202" y="51"/>
                          <a:pt x="200" y="51"/>
                        </a:cubicBezTo>
                        <a:cubicBezTo>
                          <a:pt x="198" y="51"/>
                          <a:pt x="196" y="51"/>
                          <a:pt x="195" y="50"/>
                        </a:cubicBezTo>
                        <a:cubicBezTo>
                          <a:pt x="195" y="49"/>
                          <a:pt x="194" y="47"/>
                          <a:pt x="193" y="46"/>
                        </a:cubicBezTo>
                        <a:cubicBezTo>
                          <a:pt x="192" y="45"/>
                          <a:pt x="190" y="44"/>
                          <a:pt x="189" y="45"/>
                        </a:cubicBezTo>
                        <a:cubicBezTo>
                          <a:pt x="187" y="45"/>
                          <a:pt x="186" y="46"/>
                          <a:pt x="185" y="47"/>
                        </a:cubicBezTo>
                        <a:cubicBezTo>
                          <a:pt x="184" y="47"/>
                          <a:pt x="182" y="49"/>
                          <a:pt x="180" y="49"/>
                        </a:cubicBezTo>
                        <a:cubicBezTo>
                          <a:pt x="179" y="50"/>
                          <a:pt x="175" y="50"/>
                          <a:pt x="173" y="50"/>
                        </a:cubicBezTo>
                        <a:cubicBezTo>
                          <a:pt x="171" y="49"/>
                          <a:pt x="167" y="49"/>
                          <a:pt x="164" y="48"/>
                        </a:cubicBezTo>
                        <a:cubicBezTo>
                          <a:pt x="162" y="46"/>
                          <a:pt x="157" y="45"/>
                          <a:pt x="155" y="44"/>
                        </a:cubicBezTo>
                        <a:cubicBezTo>
                          <a:pt x="153" y="43"/>
                          <a:pt x="149" y="43"/>
                          <a:pt x="147" y="43"/>
                        </a:cubicBezTo>
                        <a:cubicBezTo>
                          <a:pt x="146" y="43"/>
                          <a:pt x="143" y="43"/>
                          <a:pt x="142" y="43"/>
                        </a:cubicBezTo>
                        <a:cubicBezTo>
                          <a:pt x="140" y="42"/>
                          <a:pt x="138" y="41"/>
                          <a:pt x="137" y="41"/>
                        </a:cubicBezTo>
                        <a:cubicBezTo>
                          <a:pt x="135" y="41"/>
                          <a:pt x="132" y="42"/>
                          <a:pt x="131" y="44"/>
                        </a:cubicBezTo>
                        <a:cubicBezTo>
                          <a:pt x="130" y="45"/>
                          <a:pt x="129" y="45"/>
                          <a:pt x="128" y="45"/>
                        </a:cubicBezTo>
                        <a:cubicBezTo>
                          <a:pt x="126" y="45"/>
                          <a:pt x="124" y="43"/>
                          <a:pt x="123" y="42"/>
                        </a:cubicBezTo>
                        <a:cubicBezTo>
                          <a:pt x="122" y="41"/>
                          <a:pt x="121" y="39"/>
                          <a:pt x="120" y="37"/>
                        </a:cubicBezTo>
                        <a:cubicBezTo>
                          <a:pt x="120" y="36"/>
                          <a:pt x="120" y="33"/>
                          <a:pt x="119" y="33"/>
                        </a:cubicBezTo>
                        <a:cubicBezTo>
                          <a:pt x="117" y="32"/>
                          <a:pt x="115" y="32"/>
                          <a:pt x="112" y="33"/>
                        </a:cubicBezTo>
                        <a:cubicBezTo>
                          <a:pt x="111" y="33"/>
                          <a:pt x="108" y="35"/>
                          <a:pt x="106" y="36"/>
                        </a:cubicBezTo>
                        <a:cubicBezTo>
                          <a:pt x="104" y="38"/>
                          <a:pt x="101" y="38"/>
                          <a:pt x="99" y="37"/>
                        </a:cubicBezTo>
                        <a:cubicBezTo>
                          <a:pt x="97" y="37"/>
                          <a:pt x="95" y="35"/>
                          <a:pt x="94" y="34"/>
                        </a:cubicBezTo>
                        <a:cubicBezTo>
                          <a:pt x="93" y="32"/>
                          <a:pt x="91" y="31"/>
                          <a:pt x="89" y="31"/>
                        </a:cubicBezTo>
                        <a:cubicBezTo>
                          <a:pt x="87" y="31"/>
                          <a:pt x="86" y="31"/>
                          <a:pt x="84" y="30"/>
                        </a:cubicBezTo>
                        <a:cubicBezTo>
                          <a:pt x="83" y="28"/>
                          <a:pt x="80" y="26"/>
                          <a:pt x="78" y="26"/>
                        </a:cubicBezTo>
                        <a:cubicBezTo>
                          <a:pt x="76" y="25"/>
                          <a:pt x="72" y="25"/>
                          <a:pt x="70" y="24"/>
                        </a:cubicBezTo>
                        <a:cubicBezTo>
                          <a:pt x="68" y="24"/>
                          <a:pt x="66" y="23"/>
                          <a:pt x="66" y="22"/>
                        </a:cubicBezTo>
                        <a:cubicBezTo>
                          <a:pt x="66" y="20"/>
                          <a:pt x="67" y="18"/>
                          <a:pt x="67" y="16"/>
                        </a:cubicBezTo>
                        <a:cubicBezTo>
                          <a:pt x="67" y="14"/>
                          <a:pt x="66" y="12"/>
                          <a:pt x="65" y="11"/>
                        </a:cubicBezTo>
                        <a:cubicBezTo>
                          <a:pt x="63" y="9"/>
                          <a:pt x="61" y="8"/>
                          <a:pt x="60" y="7"/>
                        </a:cubicBezTo>
                        <a:cubicBezTo>
                          <a:pt x="58" y="6"/>
                          <a:pt x="55" y="5"/>
                          <a:pt x="53" y="5"/>
                        </a:cubicBezTo>
                        <a:cubicBezTo>
                          <a:pt x="51" y="5"/>
                          <a:pt x="50" y="5"/>
                          <a:pt x="48" y="4"/>
                        </a:cubicBezTo>
                        <a:cubicBezTo>
                          <a:pt x="46" y="3"/>
                          <a:pt x="43" y="2"/>
                          <a:pt x="41" y="0"/>
                        </a:cubicBezTo>
                        <a:cubicBezTo>
                          <a:pt x="39" y="0"/>
                          <a:pt x="36" y="0"/>
                          <a:pt x="35" y="1"/>
                        </a:cubicBezTo>
                        <a:cubicBezTo>
                          <a:pt x="33" y="2"/>
                          <a:pt x="31" y="2"/>
                          <a:pt x="31" y="2"/>
                        </a:cubicBezTo>
                        <a:cubicBezTo>
                          <a:pt x="30" y="2"/>
                          <a:pt x="28" y="2"/>
                          <a:pt x="27" y="3"/>
                        </a:cubicBezTo>
                        <a:cubicBezTo>
                          <a:pt x="25" y="4"/>
                          <a:pt x="24" y="4"/>
                          <a:pt x="24" y="4"/>
                        </a:cubicBezTo>
                        <a:cubicBezTo>
                          <a:pt x="24" y="4"/>
                          <a:pt x="25" y="6"/>
                          <a:pt x="26" y="8"/>
                        </a:cubicBezTo>
                        <a:cubicBezTo>
                          <a:pt x="27" y="9"/>
                          <a:pt x="28" y="12"/>
                          <a:pt x="28" y="13"/>
                        </a:cubicBezTo>
                        <a:cubicBezTo>
                          <a:pt x="29" y="13"/>
                          <a:pt x="29" y="16"/>
                          <a:pt x="29" y="17"/>
                        </a:cubicBezTo>
                        <a:cubicBezTo>
                          <a:pt x="29" y="18"/>
                          <a:pt x="31" y="21"/>
                          <a:pt x="33" y="23"/>
                        </a:cubicBezTo>
                        <a:cubicBezTo>
                          <a:pt x="34" y="24"/>
                          <a:pt x="37" y="26"/>
                          <a:pt x="38" y="27"/>
                        </a:cubicBezTo>
                        <a:cubicBezTo>
                          <a:pt x="40" y="28"/>
                          <a:pt x="42" y="31"/>
                          <a:pt x="44" y="32"/>
                        </a:cubicBezTo>
                        <a:cubicBezTo>
                          <a:pt x="46" y="34"/>
                          <a:pt x="47" y="36"/>
                          <a:pt x="47" y="37"/>
                        </a:cubicBezTo>
                        <a:cubicBezTo>
                          <a:pt x="48" y="37"/>
                          <a:pt x="50" y="38"/>
                          <a:pt x="52" y="40"/>
                        </a:cubicBezTo>
                        <a:cubicBezTo>
                          <a:pt x="54" y="41"/>
                          <a:pt x="54" y="43"/>
                          <a:pt x="52" y="43"/>
                        </a:cubicBezTo>
                        <a:cubicBezTo>
                          <a:pt x="50" y="44"/>
                          <a:pt x="48" y="44"/>
                          <a:pt x="47" y="43"/>
                        </a:cubicBezTo>
                        <a:cubicBezTo>
                          <a:pt x="45" y="43"/>
                          <a:pt x="43" y="43"/>
                          <a:pt x="41" y="44"/>
                        </a:cubicBezTo>
                        <a:cubicBezTo>
                          <a:pt x="40" y="44"/>
                          <a:pt x="38" y="46"/>
                          <a:pt x="37" y="48"/>
                        </a:cubicBezTo>
                        <a:cubicBezTo>
                          <a:pt x="36" y="49"/>
                          <a:pt x="34" y="50"/>
                          <a:pt x="33" y="50"/>
                        </a:cubicBezTo>
                        <a:cubicBezTo>
                          <a:pt x="32" y="50"/>
                          <a:pt x="32" y="51"/>
                          <a:pt x="32" y="53"/>
                        </a:cubicBezTo>
                        <a:cubicBezTo>
                          <a:pt x="32" y="54"/>
                          <a:pt x="34" y="55"/>
                          <a:pt x="36" y="55"/>
                        </a:cubicBezTo>
                        <a:cubicBezTo>
                          <a:pt x="38" y="55"/>
                          <a:pt x="40" y="56"/>
                          <a:pt x="40" y="58"/>
                        </a:cubicBezTo>
                        <a:cubicBezTo>
                          <a:pt x="42" y="59"/>
                          <a:pt x="42" y="60"/>
                          <a:pt x="41" y="62"/>
                        </a:cubicBezTo>
                        <a:cubicBezTo>
                          <a:pt x="41" y="63"/>
                          <a:pt x="40" y="65"/>
                          <a:pt x="38" y="65"/>
                        </a:cubicBezTo>
                        <a:cubicBezTo>
                          <a:pt x="36" y="65"/>
                          <a:pt x="35" y="68"/>
                          <a:pt x="36" y="70"/>
                        </a:cubicBezTo>
                        <a:cubicBezTo>
                          <a:pt x="37" y="72"/>
                          <a:pt x="39" y="74"/>
                          <a:pt x="40" y="74"/>
                        </a:cubicBezTo>
                        <a:cubicBezTo>
                          <a:pt x="41" y="74"/>
                          <a:pt x="42" y="75"/>
                          <a:pt x="43" y="77"/>
                        </a:cubicBezTo>
                        <a:cubicBezTo>
                          <a:pt x="44" y="79"/>
                          <a:pt x="47" y="80"/>
                          <a:pt x="50" y="81"/>
                        </a:cubicBezTo>
                        <a:cubicBezTo>
                          <a:pt x="51" y="82"/>
                          <a:pt x="55" y="84"/>
                          <a:pt x="57" y="84"/>
                        </a:cubicBezTo>
                        <a:cubicBezTo>
                          <a:pt x="59" y="84"/>
                          <a:pt x="61" y="86"/>
                          <a:pt x="63" y="87"/>
                        </a:cubicBezTo>
                        <a:cubicBezTo>
                          <a:pt x="64" y="87"/>
                          <a:pt x="66" y="88"/>
                          <a:pt x="66" y="90"/>
                        </a:cubicBezTo>
                        <a:cubicBezTo>
                          <a:pt x="66" y="91"/>
                          <a:pt x="64" y="93"/>
                          <a:pt x="63" y="93"/>
                        </a:cubicBezTo>
                        <a:cubicBezTo>
                          <a:pt x="61" y="94"/>
                          <a:pt x="59" y="94"/>
                          <a:pt x="58" y="94"/>
                        </a:cubicBezTo>
                        <a:cubicBezTo>
                          <a:pt x="57" y="94"/>
                          <a:pt x="55" y="94"/>
                          <a:pt x="53" y="94"/>
                        </a:cubicBezTo>
                        <a:cubicBezTo>
                          <a:pt x="52" y="94"/>
                          <a:pt x="52" y="95"/>
                          <a:pt x="51" y="96"/>
                        </a:cubicBezTo>
                        <a:cubicBezTo>
                          <a:pt x="50" y="98"/>
                          <a:pt x="49" y="98"/>
                          <a:pt x="48" y="98"/>
                        </a:cubicBezTo>
                        <a:cubicBezTo>
                          <a:pt x="47" y="97"/>
                          <a:pt x="44" y="96"/>
                          <a:pt x="43" y="97"/>
                        </a:cubicBezTo>
                        <a:cubicBezTo>
                          <a:pt x="41" y="97"/>
                          <a:pt x="37" y="98"/>
                          <a:pt x="36" y="100"/>
                        </a:cubicBezTo>
                        <a:cubicBezTo>
                          <a:pt x="35" y="101"/>
                          <a:pt x="33" y="103"/>
                          <a:pt x="31" y="105"/>
                        </a:cubicBezTo>
                        <a:cubicBezTo>
                          <a:pt x="28" y="106"/>
                          <a:pt x="27" y="108"/>
                          <a:pt x="25" y="110"/>
                        </a:cubicBezTo>
                        <a:cubicBezTo>
                          <a:pt x="24" y="110"/>
                          <a:pt x="21" y="112"/>
                          <a:pt x="19" y="114"/>
                        </a:cubicBezTo>
                        <a:cubicBezTo>
                          <a:pt x="16" y="115"/>
                          <a:pt x="13" y="117"/>
                          <a:pt x="11" y="118"/>
                        </a:cubicBezTo>
                        <a:cubicBezTo>
                          <a:pt x="9" y="118"/>
                          <a:pt x="6" y="120"/>
                          <a:pt x="5" y="121"/>
                        </a:cubicBezTo>
                        <a:cubicBezTo>
                          <a:pt x="5" y="122"/>
                          <a:pt x="3" y="124"/>
                          <a:pt x="2" y="127"/>
                        </a:cubicBezTo>
                        <a:cubicBezTo>
                          <a:pt x="1" y="130"/>
                          <a:pt x="1" y="133"/>
                          <a:pt x="0" y="135"/>
                        </a:cubicBezTo>
                        <a:cubicBezTo>
                          <a:pt x="0" y="137"/>
                          <a:pt x="0" y="140"/>
                          <a:pt x="1" y="141"/>
                        </a:cubicBezTo>
                        <a:cubicBezTo>
                          <a:pt x="1" y="142"/>
                          <a:pt x="3" y="144"/>
                          <a:pt x="4" y="145"/>
                        </a:cubicBezTo>
                        <a:cubicBezTo>
                          <a:pt x="5" y="145"/>
                          <a:pt x="8" y="146"/>
                          <a:pt x="8" y="148"/>
                        </a:cubicBezTo>
                        <a:cubicBezTo>
                          <a:pt x="10" y="149"/>
                          <a:pt x="11" y="151"/>
                          <a:pt x="11" y="153"/>
                        </a:cubicBezTo>
                        <a:cubicBezTo>
                          <a:pt x="11" y="155"/>
                          <a:pt x="11" y="157"/>
                          <a:pt x="11" y="159"/>
                        </a:cubicBezTo>
                        <a:cubicBezTo>
                          <a:pt x="11" y="160"/>
                          <a:pt x="9" y="161"/>
                          <a:pt x="9" y="162"/>
                        </a:cubicBezTo>
                        <a:cubicBezTo>
                          <a:pt x="9" y="161"/>
                          <a:pt x="9" y="161"/>
                          <a:pt x="9" y="161"/>
                        </a:cubicBezTo>
                        <a:cubicBezTo>
                          <a:pt x="9" y="162"/>
                          <a:pt x="9" y="162"/>
                          <a:pt x="9" y="162"/>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7" name="Freeform 48"/>
                  <p:cNvSpPr>
                    <a:spLocks/>
                  </p:cNvSpPr>
                  <p:nvPr/>
                </p:nvSpPr>
                <p:spPr bwMode="auto">
                  <a:xfrm>
                    <a:off x="4930055" y="2670015"/>
                    <a:ext cx="545937" cy="419653"/>
                  </a:xfrm>
                  <a:custGeom>
                    <a:avLst/>
                    <a:gdLst/>
                    <a:ahLst/>
                    <a:cxnLst>
                      <a:cxn ang="0">
                        <a:pos x="1" y="69"/>
                      </a:cxn>
                      <a:cxn ang="0">
                        <a:pos x="7" y="77"/>
                      </a:cxn>
                      <a:cxn ang="0">
                        <a:pos x="18" y="89"/>
                      </a:cxn>
                      <a:cxn ang="0">
                        <a:pos x="26" y="102"/>
                      </a:cxn>
                      <a:cxn ang="0">
                        <a:pos x="35" y="104"/>
                      </a:cxn>
                      <a:cxn ang="0">
                        <a:pos x="38" y="121"/>
                      </a:cxn>
                      <a:cxn ang="0">
                        <a:pos x="52" y="136"/>
                      </a:cxn>
                      <a:cxn ang="0">
                        <a:pos x="42" y="152"/>
                      </a:cxn>
                      <a:cxn ang="0">
                        <a:pos x="39" y="162"/>
                      </a:cxn>
                      <a:cxn ang="0">
                        <a:pos x="55" y="170"/>
                      </a:cxn>
                      <a:cxn ang="0">
                        <a:pos x="72" y="164"/>
                      </a:cxn>
                      <a:cxn ang="0">
                        <a:pos x="87" y="162"/>
                      </a:cxn>
                      <a:cxn ang="0">
                        <a:pos x="93" y="171"/>
                      </a:cxn>
                      <a:cxn ang="0">
                        <a:pos x="99" y="181"/>
                      </a:cxn>
                      <a:cxn ang="0">
                        <a:pos x="115" y="177"/>
                      </a:cxn>
                      <a:cxn ang="0">
                        <a:pos x="133" y="182"/>
                      </a:cxn>
                      <a:cxn ang="0">
                        <a:pos x="143" y="175"/>
                      </a:cxn>
                      <a:cxn ang="0">
                        <a:pos x="143" y="164"/>
                      </a:cxn>
                      <a:cxn ang="0">
                        <a:pos x="151" y="157"/>
                      </a:cxn>
                      <a:cxn ang="0">
                        <a:pos x="166" y="164"/>
                      </a:cxn>
                      <a:cxn ang="0">
                        <a:pos x="183" y="172"/>
                      </a:cxn>
                      <a:cxn ang="0">
                        <a:pos x="183" y="156"/>
                      </a:cxn>
                      <a:cxn ang="0">
                        <a:pos x="178" y="149"/>
                      </a:cxn>
                      <a:cxn ang="0">
                        <a:pos x="168" y="141"/>
                      </a:cxn>
                      <a:cxn ang="0">
                        <a:pos x="160" y="128"/>
                      </a:cxn>
                      <a:cxn ang="0">
                        <a:pos x="145" y="123"/>
                      </a:cxn>
                      <a:cxn ang="0">
                        <a:pos x="134" y="114"/>
                      </a:cxn>
                      <a:cxn ang="0">
                        <a:pos x="142" y="99"/>
                      </a:cxn>
                      <a:cxn ang="0">
                        <a:pos x="148" y="102"/>
                      </a:cxn>
                      <a:cxn ang="0">
                        <a:pos x="158" y="100"/>
                      </a:cxn>
                      <a:cxn ang="0">
                        <a:pos x="176" y="89"/>
                      </a:cxn>
                      <a:cxn ang="0">
                        <a:pos x="184" y="81"/>
                      </a:cxn>
                      <a:cxn ang="0">
                        <a:pos x="199" y="78"/>
                      </a:cxn>
                      <a:cxn ang="0">
                        <a:pos x="209" y="69"/>
                      </a:cxn>
                      <a:cxn ang="0">
                        <a:pos x="222" y="62"/>
                      </a:cxn>
                      <a:cxn ang="0">
                        <a:pos x="233" y="44"/>
                      </a:cxn>
                      <a:cxn ang="0">
                        <a:pos x="236" y="29"/>
                      </a:cxn>
                      <a:cxn ang="0">
                        <a:pos x="230" y="9"/>
                      </a:cxn>
                      <a:cxn ang="0">
                        <a:pos x="221" y="3"/>
                      </a:cxn>
                      <a:cxn ang="0">
                        <a:pos x="213" y="5"/>
                      </a:cxn>
                      <a:cxn ang="0">
                        <a:pos x="198" y="19"/>
                      </a:cxn>
                      <a:cxn ang="0">
                        <a:pos x="195" y="35"/>
                      </a:cxn>
                      <a:cxn ang="0">
                        <a:pos x="188" y="43"/>
                      </a:cxn>
                      <a:cxn ang="0">
                        <a:pos x="172" y="44"/>
                      </a:cxn>
                      <a:cxn ang="0">
                        <a:pos x="164" y="55"/>
                      </a:cxn>
                      <a:cxn ang="0">
                        <a:pos x="155" y="53"/>
                      </a:cxn>
                      <a:cxn ang="0">
                        <a:pos x="148" y="46"/>
                      </a:cxn>
                      <a:cxn ang="0">
                        <a:pos x="145" y="40"/>
                      </a:cxn>
                      <a:cxn ang="0">
                        <a:pos x="126" y="36"/>
                      </a:cxn>
                      <a:cxn ang="0">
                        <a:pos x="119" y="45"/>
                      </a:cxn>
                      <a:cxn ang="0">
                        <a:pos x="103" y="51"/>
                      </a:cxn>
                      <a:cxn ang="0">
                        <a:pos x="87" y="61"/>
                      </a:cxn>
                      <a:cxn ang="0">
                        <a:pos x="78" y="54"/>
                      </a:cxn>
                      <a:cxn ang="0">
                        <a:pos x="73" y="54"/>
                      </a:cxn>
                      <a:cxn ang="0">
                        <a:pos x="60" y="63"/>
                      </a:cxn>
                      <a:cxn ang="0">
                        <a:pos x="51" y="59"/>
                      </a:cxn>
                      <a:cxn ang="0">
                        <a:pos x="41" y="54"/>
                      </a:cxn>
                      <a:cxn ang="0">
                        <a:pos x="31" y="51"/>
                      </a:cxn>
                      <a:cxn ang="0">
                        <a:pos x="18" y="53"/>
                      </a:cxn>
                      <a:cxn ang="0">
                        <a:pos x="5" y="53"/>
                      </a:cxn>
                      <a:cxn ang="0">
                        <a:pos x="4" y="53"/>
                      </a:cxn>
                    </a:cxnLst>
                    <a:rect l="0" t="0" r="r" b="b"/>
                    <a:pathLst>
                      <a:path w="237" h="184">
                        <a:moveTo>
                          <a:pt x="0" y="58"/>
                        </a:moveTo>
                        <a:cubicBezTo>
                          <a:pt x="0" y="59"/>
                          <a:pt x="1" y="61"/>
                          <a:pt x="1" y="63"/>
                        </a:cubicBezTo>
                        <a:cubicBezTo>
                          <a:pt x="1" y="65"/>
                          <a:pt x="1" y="67"/>
                          <a:pt x="1" y="69"/>
                        </a:cubicBezTo>
                        <a:cubicBezTo>
                          <a:pt x="1" y="72"/>
                          <a:pt x="1" y="73"/>
                          <a:pt x="1" y="73"/>
                        </a:cubicBezTo>
                        <a:cubicBezTo>
                          <a:pt x="1" y="73"/>
                          <a:pt x="1" y="73"/>
                          <a:pt x="3" y="73"/>
                        </a:cubicBezTo>
                        <a:cubicBezTo>
                          <a:pt x="4" y="74"/>
                          <a:pt x="6" y="75"/>
                          <a:pt x="7" y="77"/>
                        </a:cubicBezTo>
                        <a:cubicBezTo>
                          <a:pt x="8" y="78"/>
                          <a:pt x="9" y="80"/>
                          <a:pt x="10" y="82"/>
                        </a:cubicBezTo>
                        <a:cubicBezTo>
                          <a:pt x="10" y="83"/>
                          <a:pt x="12" y="85"/>
                          <a:pt x="13" y="86"/>
                        </a:cubicBezTo>
                        <a:cubicBezTo>
                          <a:pt x="15" y="87"/>
                          <a:pt x="17" y="89"/>
                          <a:pt x="18" y="89"/>
                        </a:cubicBezTo>
                        <a:cubicBezTo>
                          <a:pt x="18" y="90"/>
                          <a:pt x="19" y="92"/>
                          <a:pt x="19" y="94"/>
                        </a:cubicBezTo>
                        <a:cubicBezTo>
                          <a:pt x="19" y="97"/>
                          <a:pt x="20" y="99"/>
                          <a:pt x="21" y="100"/>
                        </a:cubicBezTo>
                        <a:cubicBezTo>
                          <a:pt x="22" y="101"/>
                          <a:pt x="25" y="102"/>
                          <a:pt x="26" y="102"/>
                        </a:cubicBezTo>
                        <a:cubicBezTo>
                          <a:pt x="28" y="102"/>
                          <a:pt x="29" y="101"/>
                          <a:pt x="31" y="100"/>
                        </a:cubicBezTo>
                        <a:cubicBezTo>
                          <a:pt x="32" y="100"/>
                          <a:pt x="33" y="100"/>
                          <a:pt x="34" y="100"/>
                        </a:cubicBezTo>
                        <a:cubicBezTo>
                          <a:pt x="34" y="101"/>
                          <a:pt x="35" y="103"/>
                          <a:pt x="35" y="104"/>
                        </a:cubicBezTo>
                        <a:cubicBezTo>
                          <a:pt x="35" y="105"/>
                          <a:pt x="34" y="107"/>
                          <a:pt x="33" y="109"/>
                        </a:cubicBezTo>
                        <a:cubicBezTo>
                          <a:pt x="32" y="111"/>
                          <a:pt x="33" y="113"/>
                          <a:pt x="34" y="115"/>
                        </a:cubicBezTo>
                        <a:cubicBezTo>
                          <a:pt x="36" y="116"/>
                          <a:pt x="38" y="119"/>
                          <a:pt x="38" y="121"/>
                        </a:cubicBezTo>
                        <a:cubicBezTo>
                          <a:pt x="38" y="123"/>
                          <a:pt x="39" y="126"/>
                          <a:pt x="39" y="128"/>
                        </a:cubicBezTo>
                        <a:cubicBezTo>
                          <a:pt x="39" y="130"/>
                          <a:pt x="42" y="131"/>
                          <a:pt x="45" y="132"/>
                        </a:cubicBezTo>
                        <a:cubicBezTo>
                          <a:pt x="48" y="133"/>
                          <a:pt x="50" y="135"/>
                          <a:pt x="52" y="136"/>
                        </a:cubicBezTo>
                        <a:cubicBezTo>
                          <a:pt x="54" y="138"/>
                          <a:pt x="54" y="140"/>
                          <a:pt x="52" y="140"/>
                        </a:cubicBezTo>
                        <a:cubicBezTo>
                          <a:pt x="50" y="141"/>
                          <a:pt x="49" y="144"/>
                          <a:pt x="47" y="147"/>
                        </a:cubicBezTo>
                        <a:cubicBezTo>
                          <a:pt x="46" y="148"/>
                          <a:pt x="43" y="151"/>
                          <a:pt x="42" y="152"/>
                        </a:cubicBezTo>
                        <a:cubicBezTo>
                          <a:pt x="41" y="153"/>
                          <a:pt x="39" y="154"/>
                          <a:pt x="38" y="156"/>
                        </a:cubicBezTo>
                        <a:cubicBezTo>
                          <a:pt x="36" y="159"/>
                          <a:pt x="35" y="159"/>
                          <a:pt x="35" y="159"/>
                        </a:cubicBezTo>
                        <a:cubicBezTo>
                          <a:pt x="35" y="159"/>
                          <a:pt x="37" y="161"/>
                          <a:pt x="39" y="162"/>
                        </a:cubicBezTo>
                        <a:cubicBezTo>
                          <a:pt x="41" y="163"/>
                          <a:pt x="42" y="164"/>
                          <a:pt x="44" y="165"/>
                        </a:cubicBezTo>
                        <a:cubicBezTo>
                          <a:pt x="45" y="166"/>
                          <a:pt x="48" y="168"/>
                          <a:pt x="50" y="168"/>
                        </a:cubicBezTo>
                        <a:cubicBezTo>
                          <a:pt x="51" y="169"/>
                          <a:pt x="54" y="170"/>
                          <a:pt x="55" y="170"/>
                        </a:cubicBezTo>
                        <a:cubicBezTo>
                          <a:pt x="57" y="170"/>
                          <a:pt x="59" y="169"/>
                          <a:pt x="61" y="167"/>
                        </a:cubicBezTo>
                        <a:cubicBezTo>
                          <a:pt x="62" y="165"/>
                          <a:pt x="65" y="164"/>
                          <a:pt x="66" y="165"/>
                        </a:cubicBezTo>
                        <a:cubicBezTo>
                          <a:pt x="67" y="165"/>
                          <a:pt x="69" y="165"/>
                          <a:pt x="72" y="164"/>
                        </a:cubicBezTo>
                        <a:cubicBezTo>
                          <a:pt x="75" y="163"/>
                          <a:pt x="77" y="162"/>
                          <a:pt x="78" y="162"/>
                        </a:cubicBezTo>
                        <a:cubicBezTo>
                          <a:pt x="79" y="162"/>
                          <a:pt x="80" y="163"/>
                          <a:pt x="82" y="163"/>
                        </a:cubicBezTo>
                        <a:cubicBezTo>
                          <a:pt x="83" y="163"/>
                          <a:pt x="85" y="162"/>
                          <a:pt x="87" y="162"/>
                        </a:cubicBezTo>
                        <a:cubicBezTo>
                          <a:pt x="89" y="161"/>
                          <a:pt x="92" y="161"/>
                          <a:pt x="92" y="161"/>
                        </a:cubicBezTo>
                        <a:cubicBezTo>
                          <a:pt x="94" y="162"/>
                          <a:pt x="95" y="164"/>
                          <a:pt x="95" y="166"/>
                        </a:cubicBezTo>
                        <a:cubicBezTo>
                          <a:pt x="95" y="167"/>
                          <a:pt x="94" y="169"/>
                          <a:pt x="93" y="171"/>
                        </a:cubicBezTo>
                        <a:cubicBezTo>
                          <a:pt x="92" y="172"/>
                          <a:pt x="91" y="175"/>
                          <a:pt x="92" y="177"/>
                        </a:cubicBezTo>
                        <a:cubicBezTo>
                          <a:pt x="92" y="178"/>
                          <a:pt x="93" y="179"/>
                          <a:pt x="93" y="179"/>
                        </a:cubicBezTo>
                        <a:cubicBezTo>
                          <a:pt x="94" y="179"/>
                          <a:pt x="97" y="180"/>
                          <a:pt x="99" y="181"/>
                        </a:cubicBezTo>
                        <a:cubicBezTo>
                          <a:pt x="101" y="182"/>
                          <a:pt x="104" y="181"/>
                          <a:pt x="105" y="181"/>
                        </a:cubicBezTo>
                        <a:cubicBezTo>
                          <a:pt x="107" y="179"/>
                          <a:pt x="110" y="177"/>
                          <a:pt x="110" y="177"/>
                        </a:cubicBezTo>
                        <a:cubicBezTo>
                          <a:pt x="111" y="177"/>
                          <a:pt x="113" y="177"/>
                          <a:pt x="115" y="177"/>
                        </a:cubicBezTo>
                        <a:cubicBezTo>
                          <a:pt x="117" y="177"/>
                          <a:pt x="119" y="178"/>
                          <a:pt x="121" y="179"/>
                        </a:cubicBezTo>
                        <a:cubicBezTo>
                          <a:pt x="123" y="180"/>
                          <a:pt x="126" y="181"/>
                          <a:pt x="127" y="180"/>
                        </a:cubicBezTo>
                        <a:cubicBezTo>
                          <a:pt x="129" y="178"/>
                          <a:pt x="132" y="179"/>
                          <a:pt x="133" y="182"/>
                        </a:cubicBezTo>
                        <a:cubicBezTo>
                          <a:pt x="134" y="183"/>
                          <a:pt x="135" y="184"/>
                          <a:pt x="137" y="182"/>
                        </a:cubicBezTo>
                        <a:cubicBezTo>
                          <a:pt x="139" y="181"/>
                          <a:pt x="141" y="180"/>
                          <a:pt x="142" y="179"/>
                        </a:cubicBezTo>
                        <a:cubicBezTo>
                          <a:pt x="142" y="177"/>
                          <a:pt x="143" y="175"/>
                          <a:pt x="143" y="175"/>
                        </a:cubicBezTo>
                        <a:cubicBezTo>
                          <a:pt x="142" y="174"/>
                          <a:pt x="142" y="172"/>
                          <a:pt x="142" y="171"/>
                        </a:cubicBezTo>
                        <a:cubicBezTo>
                          <a:pt x="142" y="169"/>
                          <a:pt x="142" y="169"/>
                          <a:pt x="143" y="168"/>
                        </a:cubicBezTo>
                        <a:cubicBezTo>
                          <a:pt x="143" y="167"/>
                          <a:pt x="143" y="166"/>
                          <a:pt x="143" y="164"/>
                        </a:cubicBezTo>
                        <a:cubicBezTo>
                          <a:pt x="143" y="163"/>
                          <a:pt x="142" y="160"/>
                          <a:pt x="142" y="158"/>
                        </a:cubicBezTo>
                        <a:cubicBezTo>
                          <a:pt x="141" y="157"/>
                          <a:pt x="142" y="156"/>
                          <a:pt x="144" y="156"/>
                        </a:cubicBezTo>
                        <a:cubicBezTo>
                          <a:pt x="146" y="157"/>
                          <a:pt x="149" y="157"/>
                          <a:pt x="151" y="157"/>
                        </a:cubicBezTo>
                        <a:cubicBezTo>
                          <a:pt x="154" y="158"/>
                          <a:pt x="157" y="159"/>
                          <a:pt x="158" y="160"/>
                        </a:cubicBezTo>
                        <a:cubicBezTo>
                          <a:pt x="159" y="161"/>
                          <a:pt x="160" y="162"/>
                          <a:pt x="161" y="163"/>
                        </a:cubicBezTo>
                        <a:cubicBezTo>
                          <a:pt x="162" y="163"/>
                          <a:pt x="164" y="164"/>
                          <a:pt x="166" y="164"/>
                        </a:cubicBezTo>
                        <a:cubicBezTo>
                          <a:pt x="167" y="164"/>
                          <a:pt x="170" y="165"/>
                          <a:pt x="172" y="165"/>
                        </a:cubicBezTo>
                        <a:cubicBezTo>
                          <a:pt x="173" y="165"/>
                          <a:pt x="176" y="167"/>
                          <a:pt x="178" y="169"/>
                        </a:cubicBezTo>
                        <a:cubicBezTo>
                          <a:pt x="181" y="170"/>
                          <a:pt x="183" y="172"/>
                          <a:pt x="183" y="172"/>
                        </a:cubicBezTo>
                        <a:cubicBezTo>
                          <a:pt x="183" y="172"/>
                          <a:pt x="183" y="170"/>
                          <a:pt x="184" y="168"/>
                        </a:cubicBezTo>
                        <a:cubicBezTo>
                          <a:pt x="185" y="166"/>
                          <a:pt x="186" y="163"/>
                          <a:pt x="186" y="162"/>
                        </a:cubicBezTo>
                        <a:cubicBezTo>
                          <a:pt x="186" y="160"/>
                          <a:pt x="185" y="157"/>
                          <a:pt x="183" y="156"/>
                        </a:cubicBezTo>
                        <a:cubicBezTo>
                          <a:pt x="182" y="155"/>
                          <a:pt x="182" y="153"/>
                          <a:pt x="182" y="152"/>
                        </a:cubicBezTo>
                        <a:cubicBezTo>
                          <a:pt x="183" y="152"/>
                          <a:pt x="183" y="151"/>
                          <a:pt x="181" y="150"/>
                        </a:cubicBezTo>
                        <a:cubicBezTo>
                          <a:pt x="181" y="150"/>
                          <a:pt x="179" y="149"/>
                          <a:pt x="178" y="149"/>
                        </a:cubicBezTo>
                        <a:cubicBezTo>
                          <a:pt x="176" y="148"/>
                          <a:pt x="175" y="148"/>
                          <a:pt x="175" y="147"/>
                        </a:cubicBezTo>
                        <a:cubicBezTo>
                          <a:pt x="174" y="145"/>
                          <a:pt x="173" y="144"/>
                          <a:pt x="173" y="143"/>
                        </a:cubicBezTo>
                        <a:cubicBezTo>
                          <a:pt x="172" y="143"/>
                          <a:pt x="170" y="142"/>
                          <a:pt x="168" y="141"/>
                        </a:cubicBezTo>
                        <a:cubicBezTo>
                          <a:pt x="166" y="141"/>
                          <a:pt x="164" y="138"/>
                          <a:pt x="164" y="137"/>
                        </a:cubicBezTo>
                        <a:cubicBezTo>
                          <a:pt x="165" y="134"/>
                          <a:pt x="164" y="132"/>
                          <a:pt x="164" y="130"/>
                        </a:cubicBezTo>
                        <a:cubicBezTo>
                          <a:pt x="163" y="129"/>
                          <a:pt x="162" y="128"/>
                          <a:pt x="160" y="128"/>
                        </a:cubicBezTo>
                        <a:cubicBezTo>
                          <a:pt x="157" y="128"/>
                          <a:pt x="155" y="128"/>
                          <a:pt x="154" y="129"/>
                        </a:cubicBezTo>
                        <a:cubicBezTo>
                          <a:pt x="152" y="129"/>
                          <a:pt x="150" y="128"/>
                          <a:pt x="148" y="127"/>
                        </a:cubicBezTo>
                        <a:cubicBezTo>
                          <a:pt x="147" y="125"/>
                          <a:pt x="146" y="124"/>
                          <a:pt x="145" y="123"/>
                        </a:cubicBezTo>
                        <a:cubicBezTo>
                          <a:pt x="144" y="121"/>
                          <a:pt x="141" y="120"/>
                          <a:pt x="139" y="121"/>
                        </a:cubicBezTo>
                        <a:cubicBezTo>
                          <a:pt x="137" y="121"/>
                          <a:pt x="136" y="120"/>
                          <a:pt x="135" y="119"/>
                        </a:cubicBezTo>
                        <a:cubicBezTo>
                          <a:pt x="135" y="118"/>
                          <a:pt x="134" y="116"/>
                          <a:pt x="134" y="114"/>
                        </a:cubicBezTo>
                        <a:cubicBezTo>
                          <a:pt x="134" y="111"/>
                          <a:pt x="134" y="108"/>
                          <a:pt x="134" y="106"/>
                        </a:cubicBezTo>
                        <a:cubicBezTo>
                          <a:pt x="135" y="104"/>
                          <a:pt x="135" y="102"/>
                          <a:pt x="137" y="101"/>
                        </a:cubicBezTo>
                        <a:cubicBezTo>
                          <a:pt x="139" y="101"/>
                          <a:pt x="141" y="99"/>
                          <a:pt x="142" y="99"/>
                        </a:cubicBezTo>
                        <a:cubicBezTo>
                          <a:pt x="143" y="97"/>
                          <a:pt x="143" y="96"/>
                          <a:pt x="144" y="96"/>
                        </a:cubicBezTo>
                        <a:cubicBezTo>
                          <a:pt x="145" y="96"/>
                          <a:pt x="146" y="98"/>
                          <a:pt x="146" y="99"/>
                        </a:cubicBezTo>
                        <a:cubicBezTo>
                          <a:pt x="146" y="100"/>
                          <a:pt x="147" y="102"/>
                          <a:pt x="148" y="102"/>
                        </a:cubicBezTo>
                        <a:cubicBezTo>
                          <a:pt x="150" y="101"/>
                          <a:pt x="151" y="102"/>
                          <a:pt x="152" y="102"/>
                        </a:cubicBezTo>
                        <a:cubicBezTo>
                          <a:pt x="152" y="103"/>
                          <a:pt x="154" y="104"/>
                          <a:pt x="155" y="104"/>
                        </a:cubicBezTo>
                        <a:cubicBezTo>
                          <a:pt x="155" y="104"/>
                          <a:pt x="157" y="102"/>
                          <a:pt x="158" y="100"/>
                        </a:cubicBezTo>
                        <a:cubicBezTo>
                          <a:pt x="159" y="97"/>
                          <a:pt x="161" y="95"/>
                          <a:pt x="163" y="94"/>
                        </a:cubicBezTo>
                        <a:cubicBezTo>
                          <a:pt x="166" y="93"/>
                          <a:pt x="168" y="92"/>
                          <a:pt x="170" y="91"/>
                        </a:cubicBezTo>
                        <a:cubicBezTo>
                          <a:pt x="172" y="91"/>
                          <a:pt x="174" y="90"/>
                          <a:pt x="176" y="89"/>
                        </a:cubicBezTo>
                        <a:cubicBezTo>
                          <a:pt x="176" y="89"/>
                          <a:pt x="179" y="88"/>
                          <a:pt x="181" y="88"/>
                        </a:cubicBezTo>
                        <a:cubicBezTo>
                          <a:pt x="183" y="88"/>
                          <a:pt x="184" y="87"/>
                          <a:pt x="183" y="86"/>
                        </a:cubicBezTo>
                        <a:cubicBezTo>
                          <a:pt x="183" y="84"/>
                          <a:pt x="183" y="82"/>
                          <a:pt x="184" y="81"/>
                        </a:cubicBezTo>
                        <a:cubicBezTo>
                          <a:pt x="185" y="79"/>
                          <a:pt x="188" y="78"/>
                          <a:pt x="189" y="78"/>
                        </a:cubicBezTo>
                        <a:cubicBezTo>
                          <a:pt x="191" y="79"/>
                          <a:pt x="193" y="79"/>
                          <a:pt x="194" y="79"/>
                        </a:cubicBezTo>
                        <a:cubicBezTo>
                          <a:pt x="196" y="79"/>
                          <a:pt x="199" y="78"/>
                          <a:pt x="199" y="78"/>
                        </a:cubicBezTo>
                        <a:cubicBezTo>
                          <a:pt x="200" y="78"/>
                          <a:pt x="202" y="78"/>
                          <a:pt x="203" y="76"/>
                        </a:cubicBezTo>
                        <a:cubicBezTo>
                          <a:pt x="204" y="75"/>
                          <a:pt x="205" y="72"/>
                          <a:pt x="206" y="71"/>
                        </a:cubicBezTo>
                        <a:cubicBezTo>
                          <a:pt x="206" y="70"/>
                          <a:pt x="207" y="69"/>
                          <a:pt x="209" y="69"/>
                        </a:cubicBezTo>
                        <a:cubicBezTo>
                          <a:pt x="211" y="69"/>
                          <a:pt x="214" y="69"/>
                          <a:pt x="215" y="69"/>
                        </a:cubicBezTo>
                        <a:cubicBezTo>
                          <a:pt x="216" y="69"/>
                          <a:pt x="218" y="68"/>
                          <a:pt x="219" y="66"/>
                        </a:cubicBezTo>
                        <a:cubicBezTo>
                          <a:pt x="220" y="64"/>
                          <a:pt x="222" y="63"/>
                          <a:pt x="222" y="62"/>
                        </a:cubicBezTo>
                        <a:cubicBezTo>
                          <a:pt x="222" y="62"/>
                          <a:pt x="224" y="59"/>
                          <a:pt x="225" y="58"/>
                        </a:cubicBezTo>
                        <a:cubicBezTo>
                          <a:pt x="226" y="56"/>
                          <a:pt x="228" y="52"/>
                          <a:pt x="230" y="50"/>
                        </a:cubicBezTo>
                        <a:cubicBezTo>
                          <a:pt x="231" y="48"/>
                          <a:pt x="233" y="46"/>
                          <a:pt x="233" y="44"/>
                        </a:cubicBezTo>
                        <a:cubicBezTo>
                          <a:pt x="233" y="42"/>
                          <a:pt x="232" y="40"/>
                          <a:pt x="232" y="39"/>
                        </a:cubicBezTo>
                        <a:cubicBezTo>
                          <a:pt x="231" y="37"/>
                          <a:pt x="232" y="35"/>
                          <a:pt x="235" y="34"/>
                        </a:cubicBezTo>
                        <a:cubicBezTo>
                          <a:pt x="236" y="34"/>
                          <a:pt x="237" y="32"/>
                          <a:pt x="236" y="29"/>
                        </a:cubicBezTo>
                        <a:cubicBezTo>
                          <a:pt x="235" y="28"/>
                          <a:pt x="235" y="24"/>
                          <a:pt x="235" y="21"/>
                        </a:cubicBezTo>
                        <a:cubicBezTo>
                          <a:pt x="236" y="18"/>
                          <a:pt x="235" y="16"/>
                          <a:pt x="234" y="14"/>
                        </a:cubicBezTo>
                        <a:cubicBezTo>
                          <a:pt x="232" y="13"/>
                          <a:pt x="230" y="12"/>
                          <a:pt x="230" y="9"/>
                        </a:cubicBezTo>
                        <a:cubicBezTo>
                          <a:pt x="230" y="8"/>
                          <a:pt x="230" y="6"/>
                          <a:pt x="231" y="5"/>
                        </a:cubicBezTo>
                        <a:cubicBezTo>
                          <a:pt x="231" y="5"/>
                          <a:pt x="229" y="4"/>
                          <a:pt x="227" y="4"/>
                        </a:cubicBezTo>
                        <a:cubicBezTo>
                          <a:pt x="225" y="3"/>
                          <a:pt x="223" y="3"/>
                          <a:pt x="221" y="3"/>
                        </a:cubicBezTo>
                        <a:cubicBezTo>
                          <a:pt x="220" y="2"/>
                          <a:pt x="219" y="1"/>
                          <a:pt x="217" y="0"/>
                        </a:cubicBezTo>
                        <a:cubicBezTo>
                          <a:pt x="216" y="4"/>
                          <a:pt x="216" y="4"/>
                          <a:pt x="216" y="4"/>
                        </a:cubicBezTo>
                        <a:cubicBezTo>
                          <a:pt x="216" y="4"/>
                          <a:pt x="214" y="5"/>
                          <a:pt x="213" y="5"/>
                        </a:cubicBezTo>
                        <a:cubicBezTo>
                          <a:pt x="211" y="6"/>
                          <a:pt x="209" y="8"/>
                          <a:pt x="208" y="9"/>
                        </a:cubicBezTo>
                        <a:cubicBezTo>
                          <a:pt x="207" y="10"/>
                          <a:pt x="205" y="12"/>
                          <a:pt x="203" y="14"/>
                        </a:cubicBezTo>
                        <a:cubicBezTo>
                          <a:pt x="201" y="16"/>
                          <a:pt x="199" y="18"/>
                          <a:pt x="198" y="19"/>
                        </a:cubicBezTo>
                        <a:cubicBezTo>
                          <a:pt x="197" y="20"/>
                          <a:pt x="196" y="22"/>
                          <a:pt x="196" y="24"/>
                        </a:cubicBezTo>
                        <a:cubicBezTo>
                          <a:pt x="196" y="25"/>
                          <a:pt x="195" y="30"/>
                          <a:pt x="193" y="35"/>
                        </a:cubicBezTo>
                        <a:cubicBezTo>
                          <a:pt x="193" y="35"/>
                          <a:pt x="193" y="35"/>
                          <a:pt x="195" y="35"/>
                        </a:cubicBezTo>
                        <a:cubicBezTo>
                          <a:pt x="195" y="35"/>
                          <a:pt x="195" y="35"/>
                          <a:pt x="195" y="35"/>
                        </a:cubicBezTo>
                        <a:cubicBezTo>
                          <a:pt x="194" y="39"/>
                          <a:pt x="191" y="42"/>
                          <a:pt x="190" y="42"/>
                        </a:cubicBezTo>
                        <a:cubicBezTo>
                          <a:pt x="188" y="42"/>
                          <a:pt x="187" y="42"/>
                          <a:pt x="188" y="43"/>
                        </a:cubicBezTo>
                        <a:cubicBezTo>
                          <a:pt x="188" y="44"/>
                          <a:pt x="186" y="44"/>
                          <a:pt x="184" y="44"/>
                        </a:cubicBezTo>
                        <a:cubicBezTo>
                          <a:pt x="182" y="44"/>
                          <a:pt x="179" y="44"/>
                          <a:pt x="179" y="44"/>
                        </a:cubicBezTo>
                        <a:cubicBezTo>
                          <a:pt x="177" y="44"/>
                          <a:pt x="174" y="44"/>
                          <a:pt x="172" y="44"/>
                        </a:cubicBezTo>
                        <a:cubicBezTo>
                          <a:pt x="171" y="44"/>
                          <a:pt x="169" y="45"/>
                          <a:pt x="168" y="45"/>
                        </a:cubicBezTo>
                        <a:cubicBezTo>
                          <a:pt x="167" y="46"/>
                          <a:pt x="166" y="48"/>
                          <a:pt x="165" y="50"/>
                        </a:cubicBezTo>
                        <a:cubicBezTo>
                          <a:pt x="165" y="51"/>
                          <a:pt x="164" y="54"/>
                          <a:pt x="164" y="55"/>
                        </a:cubicBezTo>
                        <a:cubicBezTo>
                          <a:pt x="163" y="57"/>
                          <a:pt x="162" y="57"/>
                          <a:pt x="161" y="57"/>
                        </a:cubicBezTo>
                        <a:cubicBezTo>
                          <a:pt x="160" y="56"/>
                          <a:pt x="158" y="55"/>
                          <a:pt x="157" y="55"/>
                        </a:cubicBezTo>
                        <a:cubicBezTo>
                          <a:pt x="156" y="55"/>
                          <a:pt x="155" y="54"/>
                          <a:pt x="155" y="53"/>
                        </a:cubicBezTo>
                        <a:cubicBezTo>
                          <a:pt x="154" y="53"/>
                          <a:pt x="154" y="51"/>
                          <a:pt x="154" y="50"/>
                        </a:cubicBezTo>
                        <a:cubicBezTo>
                          <a:pt x="154" y="48"/>
                          <a:pt x="153" y="48"/>
                          <a:pt x="152" y="47"/>
                        </a:cubicBezTo>
                        <a:cubicBezTo>
                          <a:pt x="152" y="47"/>
                          <a:pt x="150" y="46"/>
                          <a:pt x="148" y="46"/>
                        </a:cubicBezTo>
                        <a:cubicBezTo>
                          <a:pt x="147" y="46"/>
                          <a:pt x="145" y="44"/>
                          <a:pt x="145" y="43"/>
                        </a:cubicBezTo>
                        <a:cubicBezTo>
                          <a:pt x="145" y="43"/>
                          <a:pt x="145" y="43"/>
                          <a:pt x="145" y="41"/>
                        </a:cubicBezTo>
                        <a:cubicBezTo>
                          <a:pt x="145" y="40"/>
                          <a:pt x="145" y="40"/>
                          <a:pt x="145" y="40"/>
                        </a:cubicBezTo>
                        <a:cubicBezTo>
                          <a:pt x="142" y="39"/>
                          <a:pt x="137" y="39"/>
                          <a:pt x="137" y="39"/>
                        </a:cubicBezTo>
                        <a:cubicBezTo>
                          <a:pt x="135" y="39"/>
                          <a:pt x="133" y="39"/>
                          <a:pt x="132" y="38"/>
                        </a:cubicBezTo>
                        <a:cubicBezTo>
                          <a:pt x="131" y="38"/>
                          <a:pt x="129" y="37"/>
                          <a:pt x="126" y="36"/>
                        </a:cubicBezTo>
                        <a:cubicBezTo>
                          <a:pt x="126" y="36"/>
                          <a:pt x="126" y="36"/>
                          <a:pt x="124" y="36"/>
                        </a:cubicBezTo>
                        <a:cubicBezTo>
                          <a:pt x="123" y="36"/>
                          <a:pt x="123" y="36"/>
                          <a:pt x="123" y="36"/>
                        </a:cubicBezTo>
                        <a:cubicBezTo>
                          <a:pt x="121" y="40"/>
                          <a:pt x="120" y="43"/>
                          <a:pt x="119" y="45"/>
                        </a:cubicBezTo>
                        <a:cubicBezTo>
                          <a:pt x="118" y="46"/>
                          <a:pt x="117" y="48"/>
                          <a:pt x="115" y="48"/>
                        </a:cubicBezTo>
                        <a:cubicBezTo>
                          <a:pt x="114" y="48"/>
                          <a:pt x="109" y="50"/>
                          <a:pt x="105" y="51"/>
                        </a:cubicBezTo>
                        <a:cubicBezTo>
                          <a:pt x="105" y="51"/>
                          <a:pt x="105" y="51"/>
                          <a:pt x="103" y="51"/>
                        </a:cubicBezTo>
                        <a:cubicBezTo>
                          <a:pt x="102" y="51"/>
                          <a:pt x="102" y="51"/>
                          <a:pt x="102" y="51"/>
                        </a:cubicBezTo>
                        <a:cubicBezTo>
                          <a:pt x="99" y="53"/>
                          <a:pt x="96" y="56"/>
                          <a:pt x="94" y="57"/>
                        </a:cubicBezTo>
                        <a:cubicBezTo>
                          <a:pt x="91" y="59"/>
                          <a:pt x="89" y="60"/>
                          <a:pt x="87" y="61"/>
                        </a:cubicBezTo>
                        <a:cubicBezTo>
                          <a:pt x="85" y="61"/>
                          <a:pt x="83" y="61"/>
                          <a:pt x="82" y="61"/>
                        </a:cubicBezTo>
                        <a:cubicBezTo>
                          <a:pt x="82" y="60"/>
                          <a:pt x="80" y="59"/>
                          <a:pt x="79" y="59"/>
                        </a:cubicBezTo>
                        <a:cubicBezTo>
                          <a:pt x="79" y="58"/>
                          <a:pt x="78" y="56"/>
                          <a:pt x="78" y="54"/>
                        </a:cubicBezTo>
                        <a:cubicBezTo>
                          <a:pt x="78" y="54"/>
                          <a:pt x="78" y="54"/>
                          <a:pt x="78" y="54"/>
                        </a:cubicBezTo>
                        <a:cubicBezTo>
                          <a:pt x="78" y="53"/>
                          <a:pt x="78" y="53"/>
                          <a:pt x="78" y="53"/>
                        </a:cubicBezTo>
                        <a:cubicBezTo>
                          <a:pt x="76" y="53"/>
                          <a:pt x="73" y="54"/>
                          <a:pt x="73" y="54"/>
                        </a:cubicBezTo>
                        <a:cubicBezTo>
                          <a:pt x="73" y="55"/>
                          <a:pt x="71" y="55"/>
                          <a:pt x="69" y="57"/>
                        </a:cubicBezTo>
                        <a:cubicBezTo>
                          <a:pt x="68" y="58"/>
                          <a:pt x="65" y="60"/>
                          <a:pt x="64" y="61"/>
                        </a:cubicBezTo>
                        <a:cubicBezTo>
                          <a:pt x="63" y="62"/>
                          <a:pt x="61" y="63"/>
                          <a:pt x="60" y="63"/>
                        </a:cubicBezTo>
                        <a:cubicBezTo>
                          <a:pt x="59" y="63"/>
                          <a:pt x="57" y="63"/>
                          <a:pt x="57" y="63"/>
                        </a:cubicBezTo>
                        <a:cubicBezTo>
                          <a:pt x="57" y="63"/>
                          <a:pt x="56" y="63"/>
                          <a:pt x="54" y="62"/>
                        </a:cubicBezTo>
                        <a:cubicBezTo>
                          <a:pt x="53" y="61"/>
                          <a:pt x="52" y="60"/>
                          <a:pt x="51" y="59"/>
                        </a:cubicBezTo>
                        <a:cubicBezTo>
                          <a:pt x="50" y="59"/>
                          <a:pt x="49" y="57"/>
                          <a:pt x="48" y="55"/>
                        </a:cubicBezTo>
                        <a:cubicBezTo>
                          <a:pt x="48" y="54"/>
                          <a:pt x="47" y="54"/>
                          <a:pt x="46" y="54"/>
                        </a:cubicBezTo>
                        <a:cubicBezTo>
                          <a:pt x="45" y="54"/>
                          <a:pt x="43" y="54"/>
                          <a:pt x="41" y="54"/>
                        </a:cubicBezTo>
                        <a:cubicBezTo>
                          <a:pt x="40" y="54"/>
                          <a:pt x="38" y="53"/>
                          <a:pt x="37" y="53"/>
                        </a:cubicBezTo>
                        <a:cubicBezTo>
                          <a:pt x="37" y="52"/>
                          <a:pt x="35" y="51"/>
                          <a:pt x="34" y="51"/>
                        </a:cubicBezTo>
                        <a:cubicBezTo>
                          <a:pt x="33" y="51"/>
                          <a:pt x="32" y="51"/>
                          <a:pt x="31" y="51"/>
                        </a:cubicBezTo>
                        <a:cubicBezTo>
                          <a:pt x="31" y="51"/>
                          <a:pt x="30" y="51"/>
                          <a:pt x="30" y="51"/>
                        </a:cubicBezTo>
                        <a:cubicBezTo>
                          <a:pt x="29" y="51"/>
                          <a:pt x="27" y="52"/>
                          <a:pt x="25" y="52"/>
                        </a:cubicBezTo>
                        <a:cubicBezTo>
                          <a:pt x="23" y="53"/>
                          <a:pt x="20" y="53"/>
                          <a:pt x="18" y="53"/>
                        </a:cubicBezTo>
                        <a:cubicBezTo>
                          <a:pt x="15" y="54"/>
                          <a:pt x="13" y="54"/>
                          <a:pt x="12" y="54"/>
                        </a:cubicBezTo>
                        <a:cubicBezTo>
                          <a:pt x="11" y="54"/>
                          <a:pt x="8" y="54"/>
                          <a:pt x="7" y="54"/>
                        </a:cubicBezTo>
                        <a:cubicBezTo>
                          <a:pt x="7" y="54"/>
                          <a:pt x="6" y="54"/>
                          <a:pt x="5" y="53"/>
                        </a:cubicBezTo>
                        <a:cubicBezTo>
                          <a:pt x="5" y="52"/>
                          <a:pt x="5" y="52"/>
                          <a:pt x="5" y="52"/>
                        </a:cubicBezTo>
                        <a:cubicBezTo>
                          <a:pt x="5" y="53"/>
                          <a:pt x="5" y="53"/>
                          <a:pt x="5" y="53"/>
                        </a:cubicBezTo>
                        <a:cubicBezTo>
                          <a:pt x="4" y="53"/>
                          <a:pt x="4" y="53"/>
                          <a:pt x="4" y="53"/>
                        </a:cubicBezTo>
                        <a:cubicBezTo>
                          <a:pt x="2" y="54"/>
                          <a:pt x="0" y="56"/>
                          <a:pt x="0" y="58"/>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8" name="Freeform 49"/>
                  <p:cNvSpPr>
                    <a:spLocks/>
                  </p:cNvSpPr>
                  <p:nvPr/>
                </p:nvSpPr>
                <p:spPr bwMode="auto">
                  <a:xfrm>
                    <a:off x="3664297" y="1182773"/>
                    <a:ext cx="865533" cy="629479"/>
                  </a:xfrm>
                  <a:custGeom>
                    <a:avLst/>
                    <a:gdLst/>
                    <a:ahLst/>
                    <a:cxnLst>
                      <a:cxn ang="0">
                        <a:pos x="327" y="173"/>
                      </a:cxn>
                      <a:cxn ang="0">
                        <a:pos x="318" y="179"/>
                      </a:cxn>
                      <a:cxn ang="0">
                        <a:pos x="317" y="189"/>
                      </a:cxn>
                      <a:cxn ang="0">
                        <a:pos x="318" y="202"/>
                      </a:cxn>
                      <a:cxn ang="0">
                        <a:pos x="322" y="208"/>
                      </a:cxn>
                      <a:cxn ang="0">
                        <a:pos x="325" y="211"/>
                      </a:cxn>
                      <a:cxn ang="0">
                        <a:pos x="327" y="222"/>
                      </a:cxn>
                      <a:cxn ang="0">
                        <a:pos x="339" y="229"/>
                      </a:cxn>
                      <a:cxn ang="0">
                        <a:pos x="345" y="235"/>
                      </a:cxn>
                      <a:cxn ang="0">
                        <a:pos x="347" y="245"/>
                      </a:cxn>
                      <a:cxn ang="0">
                        <a:pos x="351" y="252"/>
                      </a:cxn>
                      <a:cxn ang="0">
                        <a:pos x="349" y="261"/>
                      </a:cxn>
                      <a:cxn ang="0">
                        <a:pos x="341" y="266"/>
                      </a:cxn>
                      <a:cxn ang="0">
                        <a:pos x="333" y="271"/>
                      </a:cxn>
                      <a:cxn ang="0">
                        <a:pos x="321" y="273"/>
                      </a:cxn>
                      <a:cxn ang="0">
                        <a:pos x="315" y="264"/>
                      </a:cxn>
                      <a:cxn ang="0">
                        <a:pos x="306" y="263"/>
                      </a:cxn>
                      <a:cxn ang="0">
                        <a:pos x="300" y="264"/>
                      </a:cxn>
                      <a:cxn ang="0">
                        <a:pos x="291" y="264"/>
                      </a:cxn>
                      <a:cxn ang="0">
                        <a:pos x="297" y="255"/>
                      </a:cxn>
                      <a:cxn ang="0">
                        <a:pos x="291" y="252"/>
                      </a:cxn>
                      <a:cxn ang="0">
                        <a:pos x="283" y="259"/>
                      </a:cxn>
                      <a:cxn ang="0">
                        <a:pos x="275" y="256"/>
                      </a:cxn>
                      <a:cxn ang="0">
                        <a:pos x="273" y="247"/>
                      </a:cxn>
                      <a:cxn ang="0">
                        <a:pos x="264" y="238"/>
                      </a:cxn>
                      <a:cxn ang="0">
                        <a:pos x="251" y="243"/>
                      </a:cxn>
                      <a:cxn ang="0">
                        <a:pos x="237" y="241"/>
                      </a:cxn>
                      <a:cxn ang="0">
                        <a:pos x="223" y="232"/>
                      </a:cxn>
                      <a:cxn ang="0">
                        <a:pos x="211" y="226"/>
                      </a:cxn>
                      <a:cxn ang="0">
                        <a:pos x="197" y="228"/>
                      </a:cxn>
                      <a:cxn ang="0">
                        <a:pos x="187" y="235"/>
                      </a:cxn>
                      <a:cxn ang="0">
                        <a:pos x="176" y="240"/>
                      </a:cxn>
                      <a:cxn ang="0">
                        <a:pos x="170" y="241"/>
                      </a:cxn>
                      <a:cxn ang="0">
                        <a:pos x="175" y="254"/>
                      </a:cxn>
                      <a:cxn ang="0">
                        <a:pos x="173" y="265"/>
                      </a:cxn>
                      <a:cxn ang="0">
                        <a:pos x="165" y="266"/>
                      </a:cxn>
                      <a:cxn ang="0">
                        <a:pos x="154" y="272"/>
                      </a:cxn>
                      <a:cxn ang="0">
                        <a:pos x="146" y="272"/>
                      </a:cxn>
                      <a:cxn ang="0">
                        <a:pos x="138" y="271"/>
                      </a:cxn>
                      <a:cxn ang="0">
                        <a:pos x="129" y="268"/>
                      </a:cxn>
                      <a:cxn ang="0">
                        <a:pos x="121" y="268"/>
                      </a:cxn>
                      <a:cxn ang="0">
                        <a:pos x="112" y="262"/>
                      </a:cxn>
                      <a:cxn ang="0">
                        <a:pos x="112" y="251"/>
                      </a:cxn>
                      <a:cxn ang="0">
                        <a:pos x="108" y="247"/>
                      </a:cxn>
                      <a:cxn ang="0">
                        <a:pos x="96" y="246"/>
                      </a:cxn>
                      <a:cxn ang="0">
                        <a:pos x="94" y="236"/>
                      </a:cxn>
                      <a:cxn ang="0">
                        <a:pos x="47" y="208"/>
                      </a:cxn>
                      <a:cxn ang="0">
                        <a:pos x="43" y="147"/>
                      </a:cxn>
                      <a:cxn ang="0">
                        <a:pos x="61" y="103"/>
                      </a:cxn>
                      <a:cxn ang="0">
                        <a:pos x="21" y="72"/>
                      </a:cxn>
                      <a:cxn ang="0">
                        <a:pos x="17" y="38"/>
                      </a:cxn>
                      <a:cxn ang="0">
                        <a:pos x="76" y="17"/>
                      </a:cxn>
                      <a:cxn ang="0">
                        <a:pos x="138" y="18"/>
                      </a:cxn>
                      <a:cxn ang="0">
                        <a:pos x="173" y="44"/>
                      </a:cxn>
                      <a:cxn ang="0">
                        <a:pos x="221" y="82"/>
                      </a:cxn>
                      <a:cxn ang="0">
                        <a:pos x="278" y="76"/>
                      </a:cxn>
                      <a:cxn ang="0">
                        <a:pos x="338" y="69"/>
                      </a:cxn>
                      <a:cxn ang="0">
                        <a:pos x="368" y="116"/>
                      </a:cxn>
                      <a:cxn ang="0">
                        <a:pos x="342" y="153"/>
                      </a:cxn>
                      <a:cxn ang="0">
                        <a:pos x="328" y="170"/>
                      </a:cxn>
                    </a:cxnLst>
                    <a:rect l="0" t="0" r="r" b="b"/>
                    <a:pathLst>
                      <a:path w="378" h="274">
                        <a:moveTo>
                          <a:pt x="328" y="170"/>
                        </a:moveTo>
                        <a:cubicBezTo>
                          <a:pt x="328" y="171"/>
                          <a:pt x="327" y="173"/>
                          <a:pt x="327" y="173"/>
                        </a:cubicBezTo>
                        <a:cubicBezTo>
                          <a:pt x="326" y="174"/>
                          <a:pt x="325" y="175"/>
                          <a:pt x="323" y="176"/>
                        </a:cubicBezTo>
                        <a:cubicBezTo>
                          <a:pt x="322" y="177"/>
                          <a:pt x="320" y="178"/>
                          <a:pt x="318" y="179"/>
                        </a:cubicBezTo>
                        <a:cubicBezTo>
                          <a:pt x="318" y="180"/>
                          <a:pt x="317" y="181"/>
                          <a:pt x="317" y="183"/>
                        </a:cubicBezTo>
                        <a:cubicBezTo>
                          <a:pt x="316" y="185"/>
                          <a:pt x="317" y="187"/>
                          <a:pt x="317" y="189"/>
                        </a:cubicBezTo>
                        <a:cubicBezTo>
                          <a:pt x="318" y="191"/>
                          <a:pt x="318" y="194"/>
                          <a:pt x="318" y="196"/>
                        </a:cubicBezTo>
                        <a:cubicBezTo>
                          <a:pt x="318" y="198"/>
                          <a:pt x="318" y="201"/>
                          <a:pt x="318" y="202"/>
                        </a:cubicBezTo>
                        <a:cubicBezTo>
                          <a:pt x="318" y="204"/>
                          <a:pt x="319" y="206"/>
                          <a:pt x="319" y="207"/>
                        </a:cubicBezTo>
                        <a:cubicBezTo>
                          <a:pt x="319" y="208"/>
                          <a:pt x="321" y="208"/>
                          <a:pt x="322" y="208"/>
                        </a:cubicBezTo>
                        <a:cubicBezTo>
                          <a:pt x="324" y="207"/>
                          <a:pt x="326" y="206"/>
                          <a:pt x="326" y="206"/>
                        </a:cubicBezTo>
                        <a:cubicBezTo>
                          <a:pt x="326" y="206"/>
                          <a:pt x="325" y="208"/>
                          <a:pt x="325" y="211"/>
                        </a:cubicBezTo>
                        <a:cubicBezTo>
                          <a:pt x="324" y="213"/>
                          <a:pt x="324" y="216"/>
                          <a:pt x="325" y="217"/>
                        </a:cubicBezTo>
                        <a:cubicBezTo>
                          <a:pt x="325" y="219"/>
                          <a:pt x="326" y="221"/>
                          <a:pt x="327" y="222"/>
                        </a:cubicBezTo>
                        <a:cubicBezTo>
                          <a:pt x="328" y="223"/>
                          <a:pt x="330" y="225"/>
                          <a:pt x="332" y="226"/>
                        </a:cubicBezTo>
                        <a:cubicBezTo>
                          <a:pt x="335" y="227"/>
                          <a:pt x="338" y="228"/>
                          <a:pt x="339" y="229"/>
                        </a:cubicBezTo>
                        <a:cubicBezTo>
                          <a:pt x="340" y="229"/>
                          <a:pt x="342" y="230"/>
                          <a:pt x="344" y="230"/>
                        </a:cubicBezTo>
                        <a:cubicBezTo>
                          <a:pt x="345" y="231"/>
                          <a:pt x="346" y="233"/>
                          <a:pt x="345" y="235"/>
                        </a:cubicBezTo>
                        <a:cubicBezTo>
                          <a:pt x="345" y="235"/>
                          <a:pt x="344" y="238"/>
                          <a:pt x="345" y="240"/>
                        </a:cubicBezTo>
                        <a:cubicBezTo>
                          <a:pt x="345" y="241"/>
                          <a:pt x="347" y="244"/>
                          <a:pt x="347" y="245"/>
                        </a:cubicBezTo>
                        <a:cubicBezTo>
                          <a:pt x="348" y="245"/>
                          <a:pt x="349" y="247"/>
                          <a:pt x="350" y="249"/>
                        </a:cubicBezTo>
                        <a:cubicBezTo>
                          <a:pt x="350" y="250"/>
                          <a:pt x="351" y="252"/>
                          <a:pt x="351" y="252"/>
                        </a:cubicBezTo>
                        <a:cubicBezTo>
                          <a:pt x="352" y="253"/>
                          <a:pt x="352" y="255"/>
                          <a:pt x="352" y="256"/>
                        </a:cubicBezTo>
                        <a:cubicBezTo>
                          <a:pt x="351" y="257"/>
                          <a:pt x="350" y="260"/>
                          <a:pt x="349" y="261"/>
                        </a:cubicBezTo>
                        <a:cubicBezTo>
                          <a:pt x="348" y="262"/>
                          <a:pt x="346" y="264"/>
                          <a:pt x="345" y="264"/>
                        </a:cubicBezTo>
                        <a:cubicBezTo>
                          <a:pt x="344" y="265"/>
                          <a:pt x="342" y="266"/>
                          <a:pt x="341" y="266"/>
                        </a:cubicBezTo>
                        <a:cubicBezTo>
                          <a:pt x="340" y="266"/>
                          <a:pt x="337" y="267"/>
                          <a:pt x="335" y="268"/>
                        </a:cubicBezTo>
                        <a:cubicBezTo>
                          <a:pt x="335" y="269"/>
                          <a:pt x="333" y="270"/>
                          <a:pt x="333" y="271"/>
                        </a:cubicBezTo>
                        <a:cubicBezTo>
                          <a:pt x="332" y="272"/>
                          <a:pt x="330" y="274"/>
                          <a:pt x="328" y="274"/>
                        </a:cubicBezTo>
                        <a:cubicBezTo>
                          <a:pt x="325" y="274"/>
                          <a:pt x="322" y="274"/>
                          <a:pt x="321" y="273"/>
                        </a:cubicBezTo>
                        <a:cubicBezTo>
                          <a:pt x="320" y="272"/>
                          <a:pt x="319" y="271"/>
                          <a:pt x="318" y="270"/>
                        </a:cubicBezTo>
                        <a:cubicBezTo>
                          <a:pt x="316" y="268"/>
                          <a:pt x="315" y="266"/>
                          <a:pt x="315" y="264"/>
                        </a:cubicBezTo>
                        <a:cubicBezTo>
                          <a:pt x="315" y="262"/>
                          <a:pt x="314" y="261"/>
                          <a:pt x="312" y="262"/>
                        </a:cubicBezTo>
                        <a:cubicBezTo>
                          <a:pt x="309" y="262"/>
                          <a:pt x="307" y="262"/>
                          <a:pt x="306" y="263"/>
                        </a:cubicBezTo>
                        <a:cubicBezTo>
                          <a:pt x="304" y="263"/>
                          <a:pt x="302" y="263"/>
                          <a:pt x="301" y="263"/>
                        </a:cubicBezTo>
                        <a:cubicBezTo>
                          <a:pt x="301" y="263"/>
                          <a:pt x="300" y="264"/>
                          <a:pt x="300" y="264"/>
                        </a:cubicBezTo>
                        <a:cubicBezTo>
                          <a:pt x="300" y="264"/>
                          <a:pt x="298" y="264"/>
                          <a:pt x="295" y="264"/>
                        </a:cubicBezTo>
                        <a:cubicBezTo>
                          <a:pt x="293" y="265"/>
                          <a:pt x="291" y="265"/>
                          <a:pt x="291" y="264"/>
                        </a:cubicBezTo>
                        <a:cubicBezTo>
                          <a:pt x="292" y="262"/>
                          <a:pt x="293" y="260"/>
                          <a:pt x="294" y="259"/>
                        </a:cubicBezTo>
                        <a:cubicBezTo>
                          <a:pt x="296" y="259"/>
                          <a:pt x="297" y="256"/>
                          <a:pt x="297" y="255"/>
                        </a:cubicBezTo>
                        <a:cubicBezTo>
                          <a:pt x="297" y="253"/>
                          <a:pt x="296" y="252"/>
                          <a:pt x="296" y="251"/>
                        </a:cubicBezTo>
                        <a:cubicBezTo>
                          <a:pt x="295" y="251"/>
                          <a:pt x="293" y="251"/>
                          <a:pt x="291" y="252"/>
                        </a:cubicBezTo>
                        <a:cubicBezTo>
                          <a:pt x="290" y="253"/>
                          <a:pt x="288" y="255"/>
                          <a:pt x="287" y="255"/>
                        </a:cubicBezTo>
                        <a:cubicBezTo>
                          <a:pt x="285" y="256"/>
                          <a:pt x="283" y="258"/>
                          <a:pt x="283" y="259"/>
                        </a:cubicBezTo>
                        <a:cubicBezTo>
                          <a:pt x="281" y="260"/>
                          <a:pt x="279" y="260"/>
                          <a:pt x="278" y="259"/>
                        </a:cubicBezTo>
                        <a:cubicBezTo>
                          <a:pt x="278" y="258"/>
                          <a:pt x="276" y="257"/>
                          <a:pt x="275" y="256"/>
                        </a:cubicBezTo>
                        <a:cubicBezTo>
                          <a:pt x="275" y="255"/>
                          <a:pt x="274" y="253"/>
                          <a:pt x="274" y="252"/>
                        </a:cubicBezTo>
                        <a:cubicBezTo>
                          <a:pt x="274" y="251"/>
                          <a:pt x="274" y="249"/>
                          <a:pt x="273" y="247"/>
                        </a:cubicBezTo>
                        <a:cubicBezTo>
                          <a:pt x="272" y="245"/>
                          <a:pt x="269" y="242"/>
                          <a:pt x="268" y="242"/>
                        </a:cubicBezTo>
                        <a:cubicBezTo>
                          <a:pt x="266" y="240"/>
                          <a:pt x="265" y="238"/>
                          <a:pt x="264" y="238"/>
                        </a:cubicBezTo>
                        <a:cubicBezTo>
                          <a:pt x="264" y="237"/>
                          <a:pt x="261" y="237"/>
                          <a:pt x="258" y="239"/>
                        </a:cubicBezTo>
                        <a:cubicBezTo>
                          <a:pt x="256" y="240"/>
                          <a:pt x="253" y="242"/>
                          <a:pt x="251" y="243"/>
                        </a:cubicBezTo>
                        <a:cubicBezTo>
                          <a:pt x="249" y="243"/>
                          <a:pt x="246" y="244"/>
                          <a:pt x="243" y="243"/>
                        </a:cubicBezTo>
                        <a:cubicBezTo>
                          <a:pt x="241" y="243"/>
                          <a:pt x="238" y="242"/>
                          <a:pt x="237" y="241"/>
                        </a:cubicBezTo>
                        <a:cubicBezTo>
                          <a:pt x="235" y="240"/>
                          <a:pt x="231" y="238"/>
                          <a:pt x="230" y="237"/>
                        </a:cubicBezTo>
                        <a:cubicBezTo>
                          <a:pt x="228" y="236"/>
                          <a:pt x="225" y="233"/>
                          <a:pt x="223" y="232"/>
                        </a:cubicBezTo>
                        <a:cubicBezTo>
                          <a:pt x="221" y="231"/>
                          <a:pt x="220" y="229"/>
                          <a:pt x="218" y="228"/>
                        </a:cubicBezTo>
                        <a:cubicBezTo>
                          <a:pt x="216" y="227"/>
                          <a:pt x="213" y="226"/>
                          <a:pt x="211" y="226"/>
                        </a:cubicBezTo>
                        <a:cubicBezTo>
                          <a:pt x="208" y="225"/>
                          <a:pt x="205" y="225"/>
                          <a:pt x="204" y="225"/>
                        </a:cubicBezTo>
                        <a:cubicBezTo>
                          <a:pt x="202" y="225"/>
                          <a:pt x="199" y="226"/>
                          <a:pt x="197" y="228"/>
                        </a:cubicBezTo>
                        <a:cubicBezTo>
                          <a:pt x="196" y="231"/>
                          <a:pt x="193" y="232"/>
                          <a:pt x="191" y="232"/>
                        </a:cubicBezTo>
                        <a:cubicBezTo>
                          <a:pt x="189" y="233"/>
                          <a:pt x="188" y="234"/>
                          <a:pt x="187" y="235"/>
                        </a:cubicBezTo>
                        <a:cubicBezTo>
                          <a:pt x="185" y="236"/>
                          <a:pt x="183" y="238"/>
                          <a:pt x="181" y="239"/>
                        </a:cubicBezTo>
                        <a:cubicBezTo>
                          <a:pt x="180" y="240"/>
                          <a:pt x="177" y="241"/>
                          <a:pt x="176" y="240"/>
                        </a:cubicBezTo>
                        <a:cubicBezTo>
                          <a:pt x="175" y="240"/>
                          <a:pt x="173" y="240"/>
                          <a:pt x="171" y="240"/>
                        </a:cubicBezTo>
                        <a:cubicBezTo>
                          <a:pt x="170" y="239"/>
                          <a:pt x="169" y="240"/>
                          <a:pt x="170" y="241"/>
                        </a:cubicBezTo>
                        <a:cubicBezTo>
                          <a:pt x="171" y="243"/>
                          <a:pt x="172" y="246"/>
                          <a:pt x="173" y="247"/>
                        </a:cubicBezTo>
                        <a:cubicBezTo>
                          <a:pt x="174" y="249"/>
                          <a:pt x="174" y="252"/>
                          <a:pt x="175" y="254"/>
                        </a:cubicBezTo>
                        <a:cubicBezTo>
                          <a:pt x="175" y="256"/>
                          <a:pt x="174" y="259"/>
                          <a:pt x="174" y="261"/>
                        </a:cubicBezTo>
                        <a:cubicBezTo>
                          <a:pt x="174" y="263"/>
                          <a:pt x="173" y="265"/>
                          <a:pt x="173" y="265"/>
                        </a:cubicBezTo>
                        <a:cubicBezTo>
                          <a:pt x="173" y="265"/>
                          <a:pt x="172" y="265"/>
                          <a:pt x="170" y="265"/>
                        </a:cubicBezTo>
                        <a:cubicBezTo>
                          <a:pt x="168" y="265"/>
                          <a:pt x="165" y="265"/>
                          <a:pt x="165" y="266"/>
                        </a:cubicBezTo>
                        <a:cubicBezTo>
                          <a:pt x="164" y="267"/>
                          <a:pt x="162" y="269"/>
                          <a:pt x="160" y="270"/>
                        </a:cubicBezTo>
                        <a:cubicBezTo>
                          <a:pt x="159" y="270"/>
                          <a:pt x="157" y="271"/>
                          <a:pt x="154" y="272"/>
                        </a:cubicBezTo>
                        <a:cubicBezTo>
                          <a:pt x="154" y="272"/>
                          <a:pt x="154" y="272"/>
                          <a:pt x="154" y="272"/>
                        </a:cubicBezTo>
                        <a:cubicBezTo>
                          <a:pt x="152" y="272"/>
                          <a:pt x="148" y="272"/>
                          <a:pt x="146" y="272"/>
                        </a:cubicBezTo>
                        <a:cubicBezTo>
                          <a:pt x="143" y="272"/>
                          <a:pt x="141" y="273"/>
                          <a:pt x="141" y="273"/>
                        </a:cubicBezTo>
                        <a:cubicBezTo>
                          <a:pt x="141" y="273"/>
                          <a:pt x="140" y="272"/>
                          <a:pt x="138" y="271"/>
                        </a:cubicBezTo>
                        <a:cubicBezTo>
                          <a:pt x="136" y="271"/>
                          <a:pt x="133" y="269"/>
                          <a:pt x="132" y="269"/>
                        </a:cubicBezTo>
                        <a:cubicBezTo>
                          <a:pt x="131" y="268"/>
                          <a:pt x="130" y="268"/>
                          <a:pt x="129" y="268"/>
                        </a:cubicBezTo>
                        <a:cubicBezTo>
                          <a:pt x="127" y="268"/>
                          <a:pt x="125" y="268"/>
                          <a:pt x="124" y="268"/>
                        </a:cubicBezTo>
                        <a:cubicBezTo>
                          <a:pt x="123" y="269"/>
                          <a:pt x="122" y="269"/>
                          <a:pt x="121" y="268"/>
                        </a:cubicBezTo>
                        <a:cubicBezTo>
                          <a:pt x="119" y="268"/>
                          <a:pt x="117" y="267"/>
                          <a:pt x="115" y="266"/>
                        </a:cubicBezTo>
                        <a:cubicBezTo>
                          <a:pt x="114" y="266"/>
                          <a:pt x="113" y="264"/>
                          <a:pt x="112" y="262"/>
                        </a:cubicBezTo>
                        <a:cubicBezTo>
                          <a:pt x="112" y="261"/>
                          <a:pt x="112" y="259"/>
                          <a:pt x="112" y="257"/>
                        </a:cubicBezTo>
                        <a:cubicBezTo>
                          <a:pt x="112" y="256"/>
                          <a:pt x="112" y="252"/>
                          <a:pt x="112" y="251"/>
                        </a:cubicBezTo>
                        <a:cubicBezTo>
                          <a:pt x="112" y="248"/>
                          <a:pt x="112" y="246"/>
                          <a:pt x="112" y="246"/>
                        </a:cubicBezTo>
                        <a:cubicBezTo>
                          <a:pt x="112" y="246"/>
                          <a:pt x="110" y="247"/>
                          <a:pt x="108" y="247"/>
                        </a:cubicBezTo>
                        <a:cubicBezTo>
                          <a:pt x="106" y="248"/>
                          <a:pt x="103" y="248"/>
                          <a:pt x="100" y="249"/>
                        </a:cubicBezTo>
                        <a:cubicBezTo>
                          <a:pt x="97" y="249"/>
                          <a:pt x="95" y="248"/>
                          <a:pt x="96" y="246"/>
                        </a:cubicBezTo>
                        <a:cubicBezTo>
                          <a:pt x="96" y="244"/>
                          <a:pt x="96" y="242"/>
                          <a:pt x="96" y="240"/>
                        </a:cubicBezTo>
                        <a:cubicBezTo>
                          <a:pt x="96" y="238"/>
                          <a:pt x="94" y="237"/>
                          <a:pt x="94" y="236"/>
                        </a:cubicBezTo>
                        <a:cubicBezTo>
                          <a:pt x="94" y="236"/>
                          <a:pt x="75" y="235"/>
                          <a:pt x="66" y="233"/>
                        </a:cubicBezTo>
                        <a:cubicBezTo>
                          <a:pt x="57" y="230"/>
                          <a:pt x="47" y="222"/>
                          <a:pt x="47" y="208"/>
                        </a:cubicBezTo>
                        <a:cubicBezTo>
                          <a:pt x="47" y="194"/>
                          <a:pt x="43" y="186"/>
                          <a:pt x="43" y="174"/>
                        </a:cubicBezTo>
                        <a:cubicBezTo>
                          <a:pt x="43" y="162"/>
                          <a:pt x="22" y="157"/>
                          <a:pt x="43" y="147"/>
                        </a:cubicBezTo>
                        <a:cubicBezTo>
                          <a:pt x="64" y="138"/>
                          <a:pt x="74" y="139"/>
                          <a:pt x="78" y="123"/>
                        </a:cubicBezTo>
                        <a:cubicBezTo>
                          <a:pt x="81" y="106"/>
                          <a:pt x="69" y="110"/>
                          <a:pt x="61" y="103"/>
                        </a:cubicBezTo>
                        <a:cubicBezTo>
                          <a:pt x="53" y="95"/>
                          <a:pt x="70" y="91"/>
                          <a:pt x="51" y="88"/>
                        </a:cubicBezTo>
                        <a:cubicBezTo>
                          <a:pt x="32" y="84"/>
                          <a:pt x="24" y="75"/>
                          <a:pt x="21" y="72"/>
                        </a:cubicBezTo>
                        <a:cubicBezTo>
                          <a:pt x="18" y="69"/>
                          <a:pt x="2" y="62"/>
                          <a:pt x="2" y="58"/>
                        </a:cubicBezTo>
                        <a:cubicBezTo>
                          <a:pt x="2" y="53"/>
                          <a:pt x="0" y="43"/>
                          <a:pt x="17" y="38"/>
                        </a:cubicBezTo>
                        <a:cubicBezTo>
                          <a:pt x="34" y="33"/>
                          <a:pt x="38" y="33"/>
                          <a:pt x="55" y="28"/>
                        </a:cubicBezTo>
                        <a:cubicBezTo>
                          <a:pt x="72" y="24"/>
                          <a:pt x="53" y="21"/>
                          <a:pt x="76" y="17"/>
                        </a:cubicBezTo>
                        <a:cubicBezTo>
                          <a:pt x="98" y="12"/>
                          <a:pt x="107" y="0"/>
                          <a:pt x="113" y="6"/>
                        </a:cubicBezTo>
                        <a:cubicBezTo>
                          <a:pt x="119" y="12"/>
                          <a:pt x="145" y="4"/>
                          <a:pt x="138" y="18"/>
                        </a:cubicBezTo>
                        <a:cubicBezTo>
                          <a:pt x="132" y="33"/>
                          <a:pt x="139" y="29"/>
                          <a:pt x="148" y="32"/>
                        </a:cubicBezTo>
                        <a:cubicBezTo>
                          <a:pt x="158" y="36"/>
                          <a:pt x="157" y="28"/>
                          <a:pt x="173" y="44"/>
                        </a:cubicBezTo>
                        <a:cubicBezTo>
                          <a:pt x="189" y="60"/>
                          <a:pt x="177" y="62"/>
                          <a:pt x="194" y="70"/>
                        </a:cubicBezTo>
                        <a:cubicBezTo>
                          <a:pt x="210" y="79"/>
                          <a:pt x="210" y="71"/>
                          <a:pt x="221" y="82"/>
                        </a:cubicBezTo>
                        <a:cubicBezTo>
                          <a:pt x="232" y="93"/>
                          <a:pt x="223" y="89"/>
                          <a:pt x="241" y="88"/>
                        </a:cubicBezTo>
                        <a:cubicBezTo>
                          <a:pt x="259" y="88"/>
                          <a:pt x="263" y="82"/>
                          <a:pt x="278" y="76"/>
                        </a:cubicBezTo>
                        <a:cubicBezTo>
                          <a:pt x="292" y="70"/>
                          <a:pt x="304" y="66"/>
                          <a:pt x="312" y="66"/>
                        </a:cubicBezTo>
                        <a:cubicBezTo>
                          <a:pt x="320" y="66"/>
                          <a:pt x="327" y="58"/>
                          <a:pt x="338" y="69"/>
                        </a:cubicBezTo>
                        <a:cubicBezTo>
                          <a:pt x="349" y="80"/>
                          <a:pt x="368" y="73"/>
                          <a:pt x="368" y="83"/>
                        </a:cubicBezTo>
                        <a:cubicBezTo>
                          <a:pt x="368" y="93"/>
                          <a:pt x="378" y="107"/>
                          <a:pt x="368" y="116"/>
                        </a:cubicBezTo>
                        <a:cubicBezTo>
                          <a:pt x="359" y="126"/>
                          <a:pt x="347" y="131"/>
                          <a:pt x="347" y="137"/>
                        </a:cubicBezTo>
                        <a:cubicBezTo>
                          <a:pt x="347" y="143"/>
                          <a:pt x="352" y="143"/>
                          <a:pt x="342" y="153"/>
                        </a:cubicBezTo>
                        <a:cubicBezTo>
                          <a:pt x="333" y="162"/>
                          <a:pt x="296" y="161"/>
                          <a:pt x="310" y="164"/>
                        </a:cubicBezTo>
                        <a:cubicBezTo>
                          <a:pt x="325" y="167"/>
                          <a:pt x="329" y="167"/>
                          <a:pt x="328" y="170"/>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19" name="Freeform 50"/>
                  <p:cNvSpPr>
                    <a:spLocks/>
                  </p:cNvSpPr>
                  <p:nvPr/>
                </p:nvSpPr>
                <p:spPr bwMode="auto">
                  <a:xfrm>
                    <a:off x="4021780" y="1701510"/>
                    <a:ext cx="368167" cy="354568"/>
                  </a:xfrm>
                  <a:custGeom>
                    <a:avLst/>
                    <a:gdLst/>
                    <a:ahLst/>
                    <a:cxnLst>
                      <a:cxn ang="0">
                        <a:pos x="137" y="35"/>
                      </a:cxn>
                      <a:cxn ang="0">
                        <a:pos x="138" y="26"/>
                      </a:cxn>
                      <a:cxn ang="0">
                        <a:pos x="129" y="31"/>
                      </a:cxn>
                      <a:cxn ang="0">
                        <a:pos x="121" y="34"/>
                      </a:cxn>
                      <a:cxn ang="0">
                        <a:pos x="117" y="28"/>
                      </a:cxn>
                      <a:cxn ang="0">
                        <a:pos x="111" y="17"/>
                      </a:cxn>
                      <a:cxn ang="0">
                        <a:pos x="101" y="14"/>
                      </a:cxn>
                      <a:cxn ang="0">
                        <a:pos x="86" y="18"/>
                      </a:cxn>
                      <a:cxn ang="0">
                        <a:pos x="72" y="13"/>
                      </a:cxn>
                      <a:cxn ang="0">
                        <a:pos x="60" y="3"/>
                      </a:cxn>
                      <a:cxn ang="0">
                        <a:pos x="46" y="0"/>
                      </a:cxn>
                      <a:cxn ang="0">
                        <a:pos x="34" y="8"/>
                      </a:cxn>
                      <a:cxn ang="0">
                        <a:pos x="24" y="15"/>
                      </a:cxn>
                      <a:cxn ang="0">
                        <a:pos x="14" y="15"/>
                      </a:cxn>
                      <a:cxn ang="0">
                        <a:pos x="16" y="22"/>
                      </a:cxn>
                      <a:cxn ang="0">
                        <a:pos x="17" y="36"/>
                      </a:cxn>
                      <a:cxn ang="0">
                        <a:pos x="13" y="45"/>
                      </a:cxn>
                      <a:cxn ang="0">
                        <a:pos x="4" y="53"/>
                      </a:cxn>
                      <a:cxn ang="0">
                        <a:pos x="4" y="63"/>
                      </a:cxn>
                      <a:cxn ang="0">
                        <a:pos x="17" y="74"/>
                      </a:cxn>
                      <a:cxn ang="0">
                        <a:pos x="21" y="88"/>
                      </a:cxn>
                      <a:cxn ang="0">
                        <a:pos x="27" y="100"/>
                      </a:cxn>
                      <a:cxn ang="0">
                        <a:pos x="38" y="104"/>
                      </a:cxn>
                      <a:cxn ang="0">
                        <a:pos x="45" y="107"/>
                      </a:cxn>
                      <a:cxn ang="0">
                        <a:pos x="49" y="118"/>
                      </a:cxn>
                      <a:cxn ang="0">
                        <a:pos x="56" y="125"/>
                      </a:cxn>
                      <a:cxn ang="0">
                        <a:pos x="67" y="131"/>
                      </a:cxn>
                      <a:cxn ang="0">
                        <a:pos x="74" y="142"/>
                      </a:cxn>
                      <a:cxn ang="0">
                        <a:pos x="80" y="151"/>
                      </a:cxn>
                      <a:cxn ang="0">
                        <a:pos x="90" y="155"/>
                      </a:cxn>
                      <a:cxn ang="0">
                        <a:pos x="99" y="151"/>
                      </a:cxn>
                      <a:cxn ang="0">
                        <a:pos x="106" y="141"/>
                      </a:cxn>
                      <a:cxn ang="0">
                        <a:pos x="105" y="131"/>
                      </a:cxn>
                      <a:cxn ang="0">
                        <a:pos x="107" y="125"/>
                      </a:cxn>
                      <a:cxn ang="0">
                        <a:pos x="113" y="116"/>
                      </a:cxn>
                      <a:cxn ang="0">
                        <a:pos x="127" y="110"/>
                      </a:cxn>
                      <a:cxn ang="0">
                        <a:pos x="139" y="108"/>
                      </a:cxn>
                      <a:cxn ang="0">
                        <a:pos x="151" y="111"/>
                      </a:cxn>
                      <a:cxn ang="0">
                        <a:pos x="160" y="110"/>
                      </a:cxn>
                      <a:cxn ang="0">
                        <a:pos x="156" y="104"/>
                      </a:cxn>
                      <a:cxn ang="0">
                        <a:pos x="154" y="97"/>
                      </a:cxn>
                      <a:cxn ang="0">
                        <a:pos x="158" y="89"/>
                      </a:cxn>
                      <a:cxn ang="0">
                        <a:pos x="155" y="80"/>
                      </a:cxn>
                      <a:cxn ang="0">
                        <a:pos x="154" y="69"/>
                      </a:cxn>
                      <a:cxn ang="0">
                        <a:pos x="146" y="58"/>
                      </a:cxn>
                      <a:cxn ang="0">
                        <a:pos x="141" y="46"/>
                      </a:cxn>
                      <a:cxn ang="0">
                        <a:pos x="142" y="39"/>
                      </a:cxn>
                      <a:cxn ang="0">
                        <a:pos x="133" y="39"/>
                      </a:cxn>
                    </a:cxnLst>
                    <a:rect l="0" t="0" r="r" b="b"/>
                    <a:pathLst>
                      <a:path w="160" h="155">
                        <a:moveTo>
                          <a:pt x="133" y="39"/>
                        </a:moveTo>
                        <a:cubicBezTo>
                          <a:pt x="134" y="37"/>
                          <a:pt x="136" y="36"/>
                          <a:pt x="137" y="35"/>
                        </a:cubicBezTo>
                        <a:cubicBezTo>
                          <a:pt x="138" y="34"/>
                          <a:pt x="139" y="31"/>
                          <a:pt x="139" y="30"/>
                        </a:cubicBezTo>
                        <a:cubicBezTo>
                          <a:pt x="139" y="29"/>
                          <a:pt x="138" y="27"/>
                          <a:pt x="138" y="26"/>
                        </a:cubicBezTo>
                        <a:cubicBezTo>
                          <a:pt x="137" y="26"/>
                          <a:pt x="136" y="26"/>
                          <a:pt x="134" y="27"/>
                        </a:cubicBezTo>
                        <a:cubicBezTo>
                          <a:pt x="132" y="28"/>
                          <a:pt x="130" y="30"/>
                          <a:pt x="129" y="31"/>
                        </a:cubicBezTo>
                        <a:cubicBezTo>
                          <a:pt x="128" y="32"/>
                          <a:pt x="126" y="33"/>
                          <a:pt x="125" y="34"/>
                        </a:cubicBezTo>
                        <a:cubicBezTo>
                          <a:pt x="123" y="35"/>
                          <a:pt x="122" y="35"/>
                          <a:pt x="121" y="34"/>
                        </a:cubicBezTo>
                        <a:cubicBezTo>
                          <a:pt x="121" y="33"/>
                          <a:pt x="119" y="32"/>
                          <a:pt x="118" y="31"/>
                        </a:cubicBezTo>
                        <a:cubicBezTo>
                          <a:pt x="118" y="30"/>
                          <a:pt x="117" y="28"/>
                          <a:pt x="117" y="28"/>
                        </a:cubicBezTo>
                        <a:cubicBezTo>
                          <a:pt x="117" y="26"/>
                          <a:pt x="116" y="24"/>
                          <a:pt x="115" y="22"/>
                        </a:cubicBezTo>
                        <a:cubicBezTo>
                          <a:pt x="114" y="20"/>
                          <a:pt x="112" y="18"/>
                          <a:pt x="111" y="17"/>
                        </a:cubicBezTo>
                        <a:cubicBezTo>
                          <a:pt x="109" y="15"/>
                          <a:pt x="108" y="13"/>
                          <a:pt x="107" y="13"/>
                        </a:cubicBezTo>
                        <a:cubicBezTo>
                          <a:pt x="106" y="13"/>
                          <a:pt x="103" y="13"/>
                          <a:pt x="101" y="14"/>
                        </a:cubicBezTo>
                        <a:cubicBezTo>
                          <a:pt x="99" y="15"/>
                          <a:pt x="95" y="17"/>
                          <a:pt x="94" y="18"/>
                        </a:cubicBezTo>
                        <a:cubicBezTo>
                          <a:pt x="92" y="18"/>
                          <a:pt x="88" y="19"/>
                          <a:pt x="86" y="18"/>
                        </a:cubicBezTo>
                        <a:cubicBezTo>
                          <a:pt x="84" y="18"/>
                          <a:pt x="80" y="17"/>
                          <a:pt x="79" y="17"/>
                        </a:cubicBezTo>
                        <a:cubicBezTo>
                          <a:pt x="78" y="15"/>
                          <a:pt x="74" y="13"/>
                          <a:pt x="72" y="13"/>
                        </a:cubicBezTo>
                        <a:cubicBezTo>
                          <a:pt x="70" y="11"/>
                          <a:pt x="68" y="8"/>
                          <a:pt x="66" y="7"/>
                        </a:cubicBezTo>
                        <a:cubicBezTo>
                          <a:pt x="64" y="6"/>
                          <a:pt x="62" y="4"/>
                          <a:pt x="60" y="3"/>
                        </a:cubicBezTo>
                        <a:cubicBezTo>
                          <a:pt x="59" y="2"/>
                          <a:pt x="56" y="1"/>
                          <a:pt x="53" y="1"/>
                        </a:cubicBezTo>
                        <a:cubicBezTo>
                          <a:pt x="51" y="0"/>
                          <a:pt x="48" y="0"/>
                          <a:pt x="46" y="0"/>
                        </a:cubicBezTo>
                        <a:cubicBezTo>
                          <a:pt x="44" y="1"/>
                          <a:pt x="42" y="1"/>
                          <a:pt x="40" y="3"/>
                        </a:cubicBezTo>
                        <a:cubicBezTo>
                          <a:pt x="38" y="6"/>
                          <a:pt x="36" y="8"/>
                          <a:pt x="34" y="8"/>
                        </a:cubicBezTo>
                        <a:cubicBezTo>
                          <a:pt x="32" y="8"/>
                          <a:pt x="30" y="9"/>
                          <a:pt x="29" y="10"/>
                        </a:cubicBezTo>
                        <a:cubicBezTo>
                          <a:pt x="28" y="11"/>
                          <a:pt x="26" y="13"/>
                          <a:pt x="24" y="15"/>
                        </a:cubicBezTo>
                        <a:cubicBezTo>
                          <a:pt x="22" y="15"/>
                          <a:pt x="20" y="16"/>
                          <a:pt x="19" y="16"/>
                        </a:cubicBezTo>
                        <a:cubicBezTo>
                          <a:pt x="18" y="16"/>
                          <a:pt x="16" y="15"/>
                          <a:pt x="14" y="15"/>
                        </a:cubicBezTo>
                        <a:cubicBezTo>
                          <a:pt x="12" y="14"/>
                          <a:pt x="12" y="15"/>
                          <a:pt x="12" y="17"/>
                        </a:cubicBezTo>
                        <a:cubicBezTo>
                          <a:pt x="13" y="18"/>
                          <a:pt x="15" y="21"/>
                          <a:pt x="16" y="22"/>
                        </a:cubicBezTo>
                        <a:cubicBezTo>
                          <a:pt x="17" y="24"/>
                          <a:pt x="17" y="27"/>
                          <a:pt x="18" y="29"/>
                        </a:cubicBezTo>
                        <a:cubicBezTo>
                          <a:pt x="18" y="31"/>
                          <a:pt x="17" y="34"/>
                          <a:pt x="17" y="36"/>
                        </a:cubicBezTo>
                        <a:cubicBezTo>
                          <a:pt x="16" y="39"/>
                          <a:pt x="15" y="40"/>
                          <a:pt x="15" y="40"/>
                        </a:cubicBezTo>
                        <a:cubicBezTo>
                          <a:pt x="15" y="40"/>
                          <a:pt x="15" y="42"/>
                          <a:pt x="13" y="45"/>
                        </a:cubicBezTo>
                        <a:cubicBezTo>
                          <a:pt x="11" y="46"/>
                          <a:pt x="9" y="50"/>
                          <a:pt x="8" y="51"/>
                        </a:cubicBezTo>
                        <a:cubicBezTo>
                          <a:pt x="7" y="51"/>
                          <a:pt x="6" y="53"/>
                          <a:pt x="4" y="53"/>
                        </a:cubicBezTo>
                        <a:cubicBezTo>
                          <a:pt x="3" y="53"/>
                          <a:pt x="1" y="55"/>
                          <a:pt x="1" y="57"/>
                        </a:cubicBezTo>
                        <a:cubicBezTo>
                          <a:pt x="0" y="58"/>
                          <a:pt x="2" y="61"/>
                          <a:pt x="4" y="63"/>
                        </a:cubicBezTo>
                        <a:cubicBezTo>
                          <a:pt x="7" y="64"/>
                          <a:pt x="10" y="66"/>
                          <a:pt x="12" y="67"/>
                        </a:cubicBezTo>
                        <a:cubicBezTo>
                          <a:pt x="15" y="69"/>
                          <a:pt x="17" y="72"/>
                          <a:pt x="17" y="74"/>
                        </a:cubicBezTo>
                        <a:cubicBezTo>
                          <a:pt x="17" y="76"/>
                          <a:pt x="18" y="79"/>
                          <a:pt x="19" y="82"/>
                        </a:cubicBezTo>
                        <a:cubicBezTo>
                          <a:pt x="19" y="83"/>
                          <a:pt x="20" y="86"/>
                          <a:pt x="21" y="88"/>
                        </a:cubicBezTo>
                        <a:cubicBezTo>
                          <a:pt x="22" y="90"/>
                          <a:pt x="23" y="93"/>
                          <a:pt x="23" y="94"/>
                        </a:cubicBezTo>
                        <a:cubicBezTo>
                          <a:pt x="24" y="95"/>
                          <a:pt x="26" y="98"/>
                          <a:pt x="27" y="100"/>
                        </a:cubicBezTo>
                        <a:cubicBezTo>
                          <a:pt x="29" y="103"/>
                          <a:pt x="31" y="104"/>
                          <a:pt x="33" y="104"/>
                        </a:cubicBezTo>
                        <a:cubicBezTo>
                          <a:pt x="35" y="104"/>
                          <a:pt x="37" y="104"/>
                          <a:pt x="38" y="104"/>
                        </a:cubicBezTo>
                        <a:cubicBezTo>
                          <a:pt x="39" y="103"/>
                          <a:pt x="40" y="103"/>
                          <a:pt x="40" y="104"/>
                        </a:cubicBezTo>
                        <a:cubicBezTo>
                          <a:pt x="41" y="105"/>
                          <a:pt x="43" y="107"/>
                          <a:pt x="45" y="107"/>
                        </a:cubicBezTo>
                        <a:cubicBezTo>
                          <a:pt x="46" y="109"/>
                          <a:pt x="48" y="111"/>
                          <a:pt x="48" y="112"/>
                        </a:cubicBezTo>
                        <a:cubicBezTo>
                          <a:pt x="48" y="114"/>
                          <a:pt x="49" y="117"/>
                          <a:pt x="49" y="118"/>
                        </a:cubicBezTo>
                        <a:cubicBezTo>
                          <a:pt x="49" y="120"/>
                          <a:pt x="51" y="122"/>
                          <a:pt x="53" y="123"/>
                        </a:cubicBezTo>
                        <a:cubicBezTo>
                          <a:pt x="55" y="124"/>
                          <a:pt x="56" y="125"/>
                          <a:pt x="56" y="125"/>
                        </a:cubicBezTo>
                        <a:cubicBezTo>
                          <a:pt x="56" y="125"/>
                          <a:pt x="58" y="126"/>
                          <a:pt x="60" y="126"/>
                        </a:cubicBezTo>
                        <a:cubicBezTo>
                          <a:pt x="63" y="127"/>
                          <a:pt x="65" y="130"/>
                          <a:pt x="67" y="131"/>
                        </a:cubicBezTo>
                        <a:cubicBezTo>
                          <a:pt x="68" y="134"/>
                          <a:pt x="71" y="136"/>
                          <a:pt x="72" y="137"/>
                        </a:cubicBezTo>
                        <a:cubicBezTo>
                          <a:pt x="74" y="138"/>
                          <a:pt x="74" y="140"/>
                          <a:pt x="74" y="142"/>
                        </a:cubicBezTo>
                        <a:cubicBezTo>
                          <a:pt x="75" y="143"/>
                          <a:pt x="75" y="146"/>
                          <a:pt x="75" y="147"/>
                        </a:cubicBezTo>
                        <a:cubicBezTo>
                          <a:pt x="76" y="149"/>
                          <a:pt x="78" y="150"/>
                          <a:pt x="80" y="151"/>
                        </a:cubicBezTo>
                        <a:cubicBezTo>
                          <a:pt x="82" y="151"/>
                          <a:pt x="84" y="152"/>
                          <a:pt x="86" y="154"/>
                        </a:cubicBezTo>
                        <a:cubicBezTo>
                          <a:pt x="89" y="155"/>
                          <a:pt x="90" y="155"/>
                          <a:pt x="90" y="155"/>
                        </a:cubicBezTo>
                        <a:cubicBezTo>
                          <a:pt x="90" y="155"/>
                          <a:pt x="92" y="154"/>
                          <a:pt x="92" y="153"/>
                        </a:cubicBezTo>
                        <a:cubicBezTo>
                          <a:pt x="94" y="151"/>
                          <a:pt x="97" y="150"/>
                          <a:pt x="99" y="151"/>
                        </a:cubicBezTo>
                        <a:cubicBezTo>
                          <a:pt x="100" y="151"/>
                          <a:pt x="103" y="149"/>
                          <a:pt x="104" y="147"/>
                        </a:cubicBezTo>
                        <a:cubicBezTo>
                          <a:pt x="106" y="146"/>
                          <a:pt x="107" y="142"/>
                          <a:pt x="106" y="141"/>
                        </a:cubicBezTo>
                        <a:cubicBezTo>
                          <a:pt x="105" y="139"/>
                          <a:pt x="104" y="136"/>
                          <a:pt x="104" y="135"/>
                        </a:cubicBezTo>
                        <a:cubicBezTo>
                          <a:pt x="103" y="134"/>
                          <a:pt x="104" y="132"/>
                          <a:pt x="105" y="131"/>
                        </a:cubicBezTo>
                        <a:cubicBezTo>
                          <a:pt x="106" y="130"/>
                          <a:pt x="106" y="130"/>
                          <a:pt x="107" y="129"/>
                        </a:cubicBezTo>
                        <a:cubicBezTo>
                          <a:pt x="107" y="129"/>
                          <a:pt x="107" y="127"/>
                          <a:pt x="107" y="125"/>
                        </a:cubicBezTo>
                        <a:cubicBezTo>
                          <a:pt x="106" y="124"/>
                          <a:pt x="107" y="122"/>
                          <a:pt x="108" y="120"/>
                        </a:cubicBezTo>
                        <a:cubicBezTo>
                          <a:pt x="110" y="118"/>
                          <a:pt x="112" y="117"/>
                          <a:pt x="113" y="116"/>
                        </a:cubicBezTo>
                        <a:cubicBezTo>
                          <a:pt x="115" y="114"/>
                          <a:pt x="118" y="113"/>
                          <a:pt x="121" y="112"/>
                        </a:cubicBezTo>
                        <a:cubicBezTo>
                          <a:pt x="122" y="112"/>
                          <a:pt x="126" y="111"/>
                          <a:pt x="127" y="110"/>
                        </a:cubicBezTo>
                        <a:cubicBezTo>
                          <a:pt x="129" y="109"/>
                          <a:pt x="131" y="109"/>
                          <a:pt x="133" y="108"/>
                        </a:cubicBezTo>
                        <a:cubicBezTo>
                          <a:pt x="135" y="107"/>
                          <a:pt x="137" y="108"/>
                          <a:pt x="139" y="108"/>
                        </a:cubicBezTo>
                        <a:cubicBezTo>
                          <a:pt x="141" y="110"/>
                          <a:pt x="144" y="111"/>
                          <a:pt x="146" y="111"/>
                        </a:cubicBezTo>
                        <a:cubicBezTo>
                          <a:pt x="146" y="111"/>
                          <a:pt x="149" y="111"/>
                          <a:pt x="151" y="111"/>
                        </a:cubicBezTo>
                        <a:cubicBezTo>
                          <a:pt x="152" y="111"/>
                          <a:pt x="154" y="111"/>
                          <a:pt x="156" y="110"/>
                        </a:cubicBezTo>
                        <a:cubicBezTo>
                          <a:pt x="158" y="110"/>
                          <a:pt x="160" y="110"/>
                          <a:pt x="160" y="110"/>
                        </a:cubicBezTo>
                        <a:cubicBezTo>
                          <a:pt x="160" y="110"/>
                          <a:pt x="159" y="109"/>
                          <a:pt x="157" y="108"/>
                        </a:cubicBezTo>
                        <a:cubicBezTo>
                          <a:pt x="156" y="107"/>
                          <a:pt x="155" y="105"/>
                          <a:pt x="156" y="104"/>
                        </a:cubicBezTo>
                        <a:cubicBezTo>
                          <a:pt x="156" y="102"/>
                          <a:pt x="156" y="100"/>
                          <a:pt x="155" y="99"/>
                        </a:cubicBezTo>
                        <a:cubicBezTo>
                          <a:pt x="154" y="99"/>
                          <a:pt x="154" y="98"/>
                          <a:pt x="154" y="97"/>
                        </a:cubicBezTo>
                        <a:cubicBezTo>
                          <a:pt x="155" y="96"/>
                          <a:pt x="156" y="94"/>
                          <a:pt x="157" y="93"/>
                        </a:cubicBezTo>
                        <a:cubicBezTo>
                          <a:pt x="159" y="93"/>
                          <a:pt x="159" y="91"/>
                          <a:pt x="158" y="89"/>
                        </a:cubicBezTo>
                        <a:cubicBezTo>
                          <a:pt x="156" y="88"/>
                          <a:pt x="155" y="86"/>
                          <a:pt x="155" y="85"/>
                        </a:cubicBezTo>
                        <a:cubicBezTo>
                          <a:pt x="154" y="83"/>
                          <a:pt x="154" y="82"/>
                          <a:pt x="155" y="80"/>
                        </a:cubicBezTo>
                        <a:cubicBezTo>
                          <a:pt x="156" y="78"/>
                          <a:pt x="156" y="76"/>
                          <a:pt x="156" y="75"/>
                        </a:cubicBezTo>
                        <a:cubicBezTo>
                          <a:pt x="156" y="73"/>
                          <a:pt x="155" y="71"/>
                          <a:pt x="154" y="69"/>
                        </a:cubicBezTo>
                        <a:cubicBezTo>
                          <a:pt x="153" y="68"/>
                          <a:pt x="151" y="66"/>
                          <a:pt x="150" y="64"/>
                        </a:cubicBezTo>
                        <a:cubicBezTo>
                          <a:pt x="149" y="62"/>
                          <a:pt x="147" y="60"/>
                          <a:pt x="146" y="58"/>
                        </a:cubicBezTo>
                        <a:cubicBezTo>
                          <a:pt x="144" y="57"/>
                          <a:pt x="143" y="53"/>
                          <a:pt x="142" y="51"/>
                        </a:cubicBezTo>
                        <a:cubicBezTo>
                          <a:pt x="142" y="49"/>
                          <a:pt x="141" y="46"/>
                          <a:pt x="141" y="46"/>
                        </a:cubicBezTo>
                        <a:cubicBezTo>
                          <a:pt x="140" y="44"/>
                          <a:pt x="140" y="42"/>
                          <a:pt x="141" y="40"/>
                        </a:cubicBezTo>
                        <a:cubicBezTo>
                          <a:pt x="142" y="40"/>
                          <a:pt x="142" y="39"/>
                          <a:pt x="142" y="39"/>
                        </a:cubicBezTo>
                        <a:cubicBezTo>
                          <a:pt x="142" y="39"/>
                          <a:pt x="140" y="39"/>
                          <a:pt x="138" y="40"/>
                        </a:cubicBezTo>
                        <a:cubicBezTo>
                          <a:pt x="135" y="41"/>
                          <a:pt x="133" y="40"/>
                          <a:pt x="133" y="39"/>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20" name="Freeform 51"/>
                  <p:cNvSpPr>
                    <a:spLocks/>
                  </p:cNvSpPr>
                  <p:nvPr/>
                </p:nvSpPr>
                <p:spPr bwMode="auto">
                  <a:xfrm>
                    <a:off x="4228691" y="1931736"/>
                    <a:ext cx="405081" cy="339997"/>
                  </a:xfrm>
                  <a:custGeom>
                    <a:avLst/>
                    <a:gdLst/>
                    <a:ahLst/>
                    <a:cxnLst>
                      <a:cxn ang="0">
                        <a:pos x="50" y="8"/>
                      </a:cxn>
                      <a:cxn ang="0">
                        <a:pos x="31" y="11"/>
                      </a:cxn>
                      <a:cxn ang="0">
                        <a:pos x="18" y="24"/>
                      </a:cxn>
                      <a:cxn ang="0">
                        <a:pos x="14" y="34"/>
                      </a:cxn>
                      <a:cxn ang="0">
                        <a:pos x="9" y="50"/>
                      </a:cxn>
                      <a:cxn ang="0">
                        <a:pos x="4" y="56"/>
                      </a:cxn>
                      <a:cxn ang="0">
                        <a:pos x="8" y="57"/>
                      </a:cxn>
                      <a:cxn ang="0">
                        <a:pos x="15" y="61"/>
                      </a:cxn>
                      <a:cxn ang="0">
                        <a:pos x="22" y="65"/>
                      </a:cxn>
                      <a:cxn ang="0">
                        <a:pos x="17" y="73"/>
                      </a:cxn>
                      <a:cxn ang="0">
                        <a:pos x="13" y="82"/>
                      </a:cxn>
                      <a:cxn ang="0">
                        <a:pos x="15" y="93"/>
                      </a:cxn>
                      <a:cxn ang="0">
                        <a:pos x="20" y="95"/>
                      </a:cxn>
                      <a:cxn ang="0">
                        <a:pos x="28" y="96"/>
                      </a:cxn>
                      <a:cxn ang="0">
                        <a:pos x="36" y="94"/>
                      </a:cxn>
                      <a:cxn ang="0">
                        <a:pos x="34" y="83"/>
                      </a:cxn>
                      <a:cxn ang="0">
                        <a:pos x="42" y="89"/>
                      </a:cxn>
                      <a:cxn ang="0">
                        <a:pos x="50" y="94"/>
                      </a:cxn>
                      <a:cxn ang="0">
                        <a:pos x="56" y="102"/>
                      </a:cxn>
                      <a:cxn ang="0">
                        <a:pos x="64" y="107"/>
                      </a:cxn>
                      <a:cxn ang="0">
                        <a:pos x="70" y="112"/>
                      </a:cxn>
                      <a:cxn ang="0">
                        <a:pos x="65" y="117"/>
                      </a:cxn>
                      <a:cxn ang="0">
                        <a:pos x="70" y="122"/>
                      </a:cxn>
                      <a:cxn ang="0">
                        <a:pos x="76" y="125"/>
                      </a:cxn>
                      <a:cxn ang="0">
                        <a:pos x="85" y="130"/>
                      </a:cxn>
                      <a:cxn ang="0">
                        <a:pos x="93" y="135"/>
                      </a:cxn>
                      <a:cxn ang="0">
                        <a:pos x="101" y="140"/>
                      </a:cxn>
                      <a:cxn ang="0">
                        <a:pos x="114" y="141"/>
                      </a:cxn>
                      <a:cxn ang="0">
                        <a:pos x="123" y="146"/>
                      </a:cxn>
                      <a:cxn ang="0">
                        <a:pos x="133" y="143"/>
                      </a:cxn>
                      <a:cxn ang="0">
                        <a:pos x="134" y="132"/>
                      </a:cxn>
                      <a:cxn ang="0">
                        <a:pos x="140" y="121"/>
                      </a:cxn>
                      <a:cxn ang="0">
                        <a:pos x="141" y="107"/>
                      </a:cxn>
                      <a:cxn ang="0">
                        <a:pos x="147" y="91"/>
                      </a:cxn>
                      <a:cxn ang="0">
                        <a:pos x="156" y="81"/>
                      </a:cxn>
                      <a:cxn ang="0">
                        <a:pos x="171" y="69"/>
                      </a:cxn>
                      <a:cxn ang="0">
                        <a:pos x="168" y="58"/>
                      </a:cxn>
                      <a:cxn ang="0">
                        <a:pos x="148" y="50"/>
                      </a:cxn>
                      <a:cxn ang="0">
                        <a:pos x="138" y="39"/>
                      </a:cxn>
                      <a:cxn ang="0">
                        <a:pos x="129" y="33"/>
                      </a:cxn>
                      <a:cxn ang="0">
                        <a:pos x="115" y="25"/>
                      </a:cxn>
                      <a:cxn ang="0">
                        <a:pos x="102" y="22"/>
                      </a:cxn>
                      <a:cxn ang="0">
                        <a:pos x="92" y="14"/>
                      </a:cxn>
                      <a:cxn ang="0">
                        <a:pos x="82" y="0"/>
                      </a:cxn>
                      <a:cxn ang="0">
                        <a:pos x="72" y="8"/>
                      </a:cxn>
                      <a:cxn ang="0">
                        <a:pos x="61" y="10"/>
                      </a:cxn>
                    </a:cxnLst>
                    <a:rect l="0" t="0" r="r" b="b"/>
                    <a:pathLst>
                      <a:path w="176" h="148">
                        <a:moveTo>
                          <a:pt x="61" y="10"/>
                        </a:moveTo>
                        <a:cubicBezTo>
                          <a:pt x="59" y="10"/>
                          <a:pt x="57" y="10"/>
                          <a:pt x="56" y="10"/>
                        </a:cubicBezTo>
                        <a:cubicBezTo>
                          <a:pt x="54" y="10"/>
                          <a:pt x="51" y="9"/>
                          <a:pt x="50" y="8"/>
                        </a:cubicBezTo>
                        <a:cubicBezTo>
                          <a:pt x="48" y="7"/>
                          <a:pt x="45" y="6"/>
                          <a:pt x="43" y="7"/>
                        </a:cubicBezTo>
                        <a:cubicBezTo>
                          <a:pt x="42" y="8"/>
                          <a:pt x="39" y="9"/>
                          <a:pt x="37" y="10"/>
                        </a:cubicBezTo>
                        <a:cubicBezTo>
                          <a:pt x="36" y="10"/>
                          <a:pt x="33" y="11"/>
                          <a:pt x="31" y="11"/>
                        </a:cubicBezTo>
                        <a:cubicBezTo>
                          <a:pt x="28" y="12"/>
                          <a:pt x="26" y="13"/>
                          <a:pt x="24" y="15"/>
                        </a:cubicBezTo>
                        <a:cubicBezTo>
                          <a:pt x="22" y="16"/>
                          <a:pt x="20" y="18"/>
                          <a:pt x="19" y="19"/>
                        </a:cubicBezTo>
                        <a:cubicBezTo>
                          <a:pt x="18" y="21"/>
                          <a:pt x="17" y="23"/>
                          <a:pt x="18" y="24"/>
                        </a:cubicBezTo>
                        <a:cubicBezTo>
                          <a:pt x="18" y="26"/>
                          <a:pt x="18" y="28"/>
                          <a:pt x="18" y="28"/>
                        </a:cubicBezTo>
                        <a:cubicBezTo>
                          <a:pt x="17" y="29"/>
                          <a:pt x="16" y="29"/>
                          <a:pt x="15" y="30"/>
                        </a:cubicBezTo>
                        <a:cubicBezTo>
                          <a:pt x="14" y="31"/>
                          <a:pt x="13" y="33"/>
                          <a:pt x="14" y="34"/>
                        </a:cubicBezTo>
                        <a:cubicBezTo>
                          <a:pt x="14" y="35"/>
                          <a:pt x="15" y="38"/>
                          <a:pt x="16" y="40"/>
                        </a:cubicBezTo>
                        <a:cubicBezTo>
                          <a:pt x="17" y="41"/>
                          <a:pt x="16" y="45"/>
                          <a:pt x="14" y="46"/>
                        </a:cubicBezTo>
                        <a:cubicBezTo>
                          <a:pt x="13" y="48"/>
                          <a:pt x="11" y="50"/>
                          <a:pt x="9" y="50"/>
                        </a:cubicBezTo>
                        <a:cubicBezTo>
                          <a:pt x="7" y="49"/>
                          <a:pt x="5" y="50"/>
                          <a:pt x="3" y="52"/>
                        </a:cubicBezTo>
                        <a:cubicBezTo>
                          <a:pt x="2" y="52"/>
                          <a:pt x="0" y="54"/>
                          <a:pt x="0" y="54"/>
                        </a:cubicBezTo>
                        <a:cubicBezTo>
                          <a:pt x="0" y="54"/>
                          <a:pt x="2" y="55"/>
                          <a:pt x="4" y="56"/>
                        </a:cubicBezTo>
                        <a:cubicBezTo>
                          <a:pt x="5" y="57"/>
                          <a:pt x="5" y="57"/>
                          <a:pt x="5" y="57"/>
                        </a:cubicBezTo>
                        <a:cubicBezTo>
                          <a:pt x="5" y="57"/>
                          <a:pt x="6" y="57"/>
                          <a:pt x="6" y="57"/>
                        </a:cubicBezTo>
                        <a:cubicBezTo>
                          <a:pt x="7" y="57"/>
                          <a:pt x="8" y="57"/>
                          <a:pt x="8" y="57"/>
                        </a:cubicBezTo>
                        <a:cubicBezTo>
                          <a:pt x="9" y="57"/>
                          <a:pt x="10" y="57"/>
                          <a:pt x="11" y="57"/>
                        </a:cubicBezTo>
                        <a:cubicBezTo>
                          <a:pt x="11" y="58"/>
                          <a:pt x="12" y="59"/>
                          <a:pt x="13" y="59"/>
                        </a:cubicBezTo>
                        <a:cubicBezTo>
                          <a:pt x="13" y="60"/>
                          <a:pt x="14" y="61"/>
                          <a:pt x="15" y="61"/>
                        </a:cubicBezTo>
                        <a:cubicBezTo>
                          <a:pt x="15" y="61"/>
                          <a:pt x="17" y="62"/>
                          <a:pt x="18" y="62"/>
                        </a:cubicBezTo>
                        <a:cubicBezTo>
                          <a:pt x="18" y="62"/>
                          <a:pt x="20" y="63"/>
                          <a:pt x="21" y="64"/>
                        </a:cubicBezTo>
                        <a:cubicBezTo>
                          <a:pt x="22" y="64"/>
                          <a:pt x="22" y="65"/>
                          <a:pt x="22" y="65"/>
                        </a:cubicBezTo>
                        <a:cubicBezTo>
                          <a:pt x="22" y="66"/>
                          <a:pt x="22" y="67"/>
                          <a:pt x="21" y="68"/>
                        </a:cubicBezTo>
                        <a:cubicBezTo>
                          <a:pt x="21" y="69"/>
                          <a:pt x="20" y="70"/>
                          <a:pt x="19" y="71"/>
                        </a:cubicBezTo>
                        <a:cubicBezTo>
                          <a:pt x="18" y="71"/>
                          <a:pt x="17" y="72"/>
                          <a:pt x="17" y="73"/>
                        </a:cubicBezTo>
                        <a:cubicBezTo>
                          <a:pt x="16" y="74"/>
                          <a:pt x="16" y="75"/>
                          <a:pt x="16" y="76"/>
                        </a:cubicBezTo>
                        <a:cubicBezTo>
                          <a:pt x="15" y="77"/>
                          <a:pt x="14" y="78"/>
                          <a:pt x="13" y="79"/>
                        </a:cubicBezTo>
                        <a:cubicBezTo>
                          <a:pt x="13" y="80"/>
                          <a:pt x="13" y="82"/>
                          <a:pt x="13" y="82"/>
                        </a:cubicBezTo>
                        <a:cubicBezTo>
                          <a:pt x="13" y="83"/>
                          <a:pt x="13" y="85"/>
                          <a:pt x="13" y="86"/>
                        </a:cubicBezTo>
                        <a:cubicBezTo>
                          <a:pt x="13" y="87"/>
                          <a:pt x="14" y="88"/>
                          <a:pt x="14" y="89"/>
                        </a:cubicBezTo>
                        <a:cubicBezTo>
                          <a:pt x="15" y="90"/>
                          <a:pt x="15" y="92"/>
                          <a:pt x="15" y="93"/>
                        </a:cubicBezTo>
                        <a:cubicBezTo>
                          <a:pt x="16" y="93"/>
                          <a:pt x="16" y="94"/>
                          <a:pt x="16" y="95"/>
                        </a:cubicBezTo>
                        <a:cubicBezTo>
                          <a:pt x="17" y="96"/>
                          <a:pt x="17" y="96"/>
                          <a:pt x="18" y="96"/>
                        </a:cubicBezTo>
                        <a:cubicBezTo>
                          <a:pt x="18" y="96"/>
                          <a:pt x="19" y="96"/>
                          <a:pt x="20" y="95"/>
                        </a:cubicBezTo>
                        <a:cubicBezTo>
                          <a:pt x="21" y="94"/>
                          <a:pt x="23" y="94"/>
                          <a:pt x="24" y="93"/>
                        </a:cubicBezTo>
                        <a:cubicBezTo>
                          <a:pt x="24" y="93"/>
                          <a:pt x="25" y="93"/>
                          <a:pt x="26" y="94"/>
                        </a:cubicBezTo>
                        <a:cubicBezTo>
                          <a:pt x="26" y="95"/>
                          <a:pt x="27" y="96"/>
                          <a:pt x="28" y="96"/>
                        </a:cubicBezTo>
                        <a:cubicBezTo>
                          <a:pt x="28" y="96"/>
                          <a:pt x="30" y="97"/>
                          <a:pt x="31" y="97"/>
                        </a:cubicBezTo>
                        <a:cubicBezTo>
                          <a:pt x="32" y="97"/>
                          <a:pt x="34" y="97"/>
                          <a:pt x="35" y="96"/>
                        </a:cubicBezTo>
                        <a:cubicBezTo>
                          <a:pt x="35" y="96"/>
                          <a:pt x="36" y="95"/>
                          <a:pt x="36" y="94"/>
                        </a:cubicBezTo>
                        <a:cubicBezTo>
                          <a:pt x="36" y="93"/>
                          <a:pt x="36" y="91"/>
                          <a:pt x="35" y="89"/>
                        </a:cubicBezTo>
                        <a:cubicBezTo>
                          <a:pt x="34" y="89"/>
                          <a:pt x="34" y="87"/>
                          <a:pt x="34" y="85"/>
                        </a:cubicBezTo>
                        <a:cubicBezTo>
                          <a:pt x="34" y="84"/>
                          <a:pt x="34" y="84"/>
                          <a:pt x="34" y="83"/>
                        </a:cubicBezTo>
                        <a:cubicBezTo>
                          <a:pt x="35" y="83"/>
                          <a:pt x="36" y="83"/>
                          <a:pt x="37" y="83"/>
                        </a:cubicBezTo>
                        <a:cubicBezTo>
                          <a:pt x="39" y="84"/>
                          <a:pt x="40" y="84"/>
                          <a:pt x="41" y="86"/>
                        </a:cubicBezTo>
                        <a:cubicBezTo>
                          <a:pt x="41" y="87"/>
                          <a:pt x="42" y="89"/>
                          <a:pt x="42" y="89"/>
                        </a:cubicBezTo>
                        <a:cubicBezTo>
                          <a:pt x="42" y="90"/>
                          <a:pt x="44" y="91"/>
                          <a:pt x="44" y="92"/>
                        </a:cubicBezTo>
                        <a:cubicBezTo>
                          <a:pt x="45" y="92"/>
                          <a:pt x="46" y="93"/>
                          <a:pt x="47" y="93"/>
                        </a:cubicBezTo>
                        <a:cubicBezTo>
                          <a:pt x="48" y="93"/>
                          <a:pt x="49" y="93"/>
                          <a:pt x="50" y="94"/>
                        </a:cubicBezTo>
                        <a:cubicBezTo>
                          <a:pt x="51" y="95"/>
                          <a:pt x="51" y="96"/>
                          <a:pt x="51" y="97"/>
                        </a:cubicBezTo>
                        <a:cubicBezTo>
                          <a:pt x="52" y="97"/>
                          <a:pt x="53" y="99"/>
                          <a:pt x="54" y="100"/>
                        </a:cubicBezTo>
                        <a:cubicBezTo>
                          <a:pt x="54" y="101"/>
                          <a:pt x="55" y="102"/>
                          <a:pt x="56" y="102"/>
                        </a:cubicBezTo>
                        <a:cubicBezTo>
                          <a:pt x="56" y="102"/>
                          <a:pt x="57" y="103"/>
                          <a:pt x="58" y="103"/>
                        </a:cubicBezTo>
                        <a:cubicBezTo>
                          <a:pt x="59" y="103"/>
                          <a:pt x="60" y="104"/>
                          <a:pt x="61" y="105"/>
                        </a:cubicBezTo>
                        <a:cubicBezTo>
                          <a:pt x="61" y="106"/>
                          <a:pt x="63" y="106"/>
                          <a:pt x="64" y="107"/>
                        </a:cubicBezTo>
                        <a:cubicBezTo>
                          <a:pt x="65" y="108"/>
                          <a:pt x="66" y="108"/>
                          <a:pt x="67" y="108"/>
                        </a:cubicBezTo>
                        <a:cubicBezTo>
                          <a:pt x="69" y="109"/>
                          <a:pt x="69" y="110"/>
                          <a:pt x="70" y="110"/>
                        </a:cubicBezTo>
                        <a:cubicBezTo>
                          <a:pt x="70" y="110"/>
                          <a:pt x="70" y="111"/>
                          <a:pt x="70" y="112"/>
                        </a:cubicBezTo>
                        <a:cubicBezTo>
                          <a:pt x="70" y="113"/>
                          <a:pt x="69" y="114"/>
                          <a:pt x="69" y="114"/>
                        </a:cubicBezTo>
                        <a:cubicBezTo>
                          <a:pt x="69" y="114"/>
                          <a:pt x="67" y="115"/>
                          <a:pt x="66" y="115"/>
                        </a:cubicBezTo>
                        <a:cubicBezTo>
                          <a:pt x="65" y="115"/>
                          <a:pt x="65" y="116"/>
                          <a:pt x="65" y="117"/>
                        </a:cubicBezTo>
                        <a:cubicBezTo>
                          <a:pt x="65" y="117"/>
                          <a:pt x="65" y="117"/>
                          <a:pt x="65" y="118"/>
                        </a:cubicBezTo>
                        <a:cubicBezTo>
                          <a:pt x="65" y="119"/>
                          <a:pt x="66" y="120"/>
                          <a:pt x="67" y="121"/>
                        </a:cubicBezTo>
                        <a:cubicBezTo>
                          <a:pt x="68" y="121"/>
                          <a:pt x="69" y="121"/>
                          <a:pt x="70" y="122"/>
                        </a:cubicBezTo>
                        <a:cubicBezTo>
                          <a:pt x="70" y="123"/>
                          <a:pt x="70" y="124"/>
                          <a:pt x="70" y="125"/>
                        </a:cubicBezTo>
                        <a:cubicBezTo>
                          <a:pt x="71" y="126"/>
                          <a:pt x="72" y="126"/>
                          <a:pt x="72" y="126"/>
                        </a:cubicBezTo>
                        <a:cubicBezTo>
                          <a:pt x="73" y="126"/>
                          <a:pt x="75" y="126"/>
                          <a:pt x="76" y="125"/>
                        </a:cubicBezTo>
                        <a:cubicBezTo>
                          <a:pt x="77" y="125"/>
                          <a:pt x="79" y="126"/>
                          <a:pt x="79" y="126"/>
                        </a:cubicBezTo>
                        <a:cubicBezTo>
                          <a:pt x="81" y="126"/>
                          <a:pt x="82" y="127"/>
                          <a:pt x="83" y="128"/>
                        </a:cubicBezTo>
                        <a:cubicBezTo>
                          <a:pt x="83" y="129"/>
                          <a:pt x="84" y="129"/>
                          <a:pt x="85" y="130"/>
                        </a:cubicBezTo>
                        <a:cubicBezTo>
                          <a:pt x="85" y="130"/>
                          <a:pt x="86" y="131"/>
                          <a:pt x="87" y="132"/>
                        </a:cubicBezTo>
                        <a:cubicBezTo>
                          <a:pt x="87" y="133"/>
                          <a:pt x="89" y="134"/>
                          <a:pt x="90" y="134"/>
                        </a:cubicBezTo>
                        <a:cubicBezTo>
                          <a:pt x="90" y="134"/>
                          <a:pt x="92" y="134"/>
                          <a:pt x="93" y="135"/>
                        </a:cubicBezTo>
                        <a:cubicBezTo>
                          <a:pt x="94" y="135"/>
                          <a:pt x="96" y="136"/>
                          <a:pt x="96" y="137"/>
                        </a:cubicBezTo>
                        <a:cubicBezTo>
                          <a:pt x="96" y="138"/>
                          <a:pt x="97" y="138"/>
                          <a:pt x="98" y="139"/>
                        </a:cubicBezTo>
                        <a:cubicBezTo>
                          <a:pt x="98" y="140"/>
                          <a:pt x="100" y="140"/>
                          <a:pt x="101" y="140"/>
                        </a:cubicBezTo>
                        <a:cubicBezTo>
                          <a:pt x="102" y="140"/>
                          <a:pt x="104" y="140"/>
                          <a:pt x="104" y="140"/>
                        </a:cubicBezTo>
                        <a:cubicBezTo>
                          <a:pt x="105" y="140"/>
                          <a:pt x="108" y="140"/>
                          <a:pt x="109" y="140"/>
                        </a:cubicBezTo>
                        <a:cubicBezTo>
                          <a:pt x="111" y="140"/>
                          <a:pt x="113" y="141"/>
                          <a:pt x="114" y="141"/>
                        </a:cubicBezTo>
                        <a:cubicBezTo>
                          <a:pt x="115" y="140"/>
                          <a:pt x="117" y="141"/>
                          <a:pt x="118" y="142"/>
                        </a:cubicBezTo>
                        <a:cubicBezTo>
                          <a:pt x="119" y="143"/>
                          <a:pt x="121" y="144"/>
                          <a:pt x="121" y="145"/>
                        </a:cubicBezTo>
                        <a:cubicBezTo>
                          <a:pt x="121" y="145"/>
                          <a:pt x="122" y="146"/>
                          <a:pt x="123" y="146"/>
                        </a:cubicBezTo>
                        <a:cubicBezTo>
                          <a:pt x="125" y="147"/>
                          <a:pt x="127" y="148"/>
                          <a:pt x="128" y="147"/>
                        </a:cubicBezTo>
                        <a:cubicBezTo>
                          <a:pt x="129" y="147"/>
                          <a:pt x="130" y="145"/>
                          <a:pt x="131" y="144"/>
                        </a:cubicBezTo>
                        <a:cubicBezTo>
                          <a:pt x="132" y="143"/>
                          <a:pt x="133" y="143"/>
                          <a:pt x="133" y="143"/>
                        </a:cubicBezTo>
                        <a:cubicBezTo>
                          <a:pt x="132" y="142"/>
                          <a:pt x="131" y="141"/>
                          <a:pt x="130" y="140"/>
                        </a:cubicBezTo>
                        <a:cubicBezTo>
                          <a:pt x="129" y="139"/>
                          <a:pt x="130" y="137"/>
                          <a:pt x="131" y="136"/>
                        </a:cubicBezTo>
                        <a:cubicBezTo>
                          <a:pt x="133" y="134"/>
                          <a:pt x="134" y="132"/>
                          <a:pt x="134" y="132"/>
                        </a:cubicBezTo>
                        <a:cubicBezTo>
                          <a:pt x="134" y="131"/>
                          <a:pt x="134" y="130"/>
                          <a:pt x="134" y="129"/>
                        </a:cubicBezTo>
                        <a:cubicBezTo>
                          <a:pt x="135" y="129"/>
                          <a:pt x="136" y="127"/>
                          <a:pt x="136" y="126"/>
                        </a:cubicBezTo>
                        <a:cubicBezTo>
                          <a:pt x="138" y="124"/>
                          <a:pt x="139" y="122"/>
                          <a:pt x="140" y="121"/>
                        </a:cubicBezTo>
                        <a:cubicBezTo>
                          <a:pt x="140" y="120"/>
                          <a:pt x="141" y="118"/>
                          <a:pt x="141" y="117"/>
                        </a:cubicBezTo>
                        <a:cubicBezTo>
                          <a:pt x="141" y="116"/>
                          <a:pt x="140" y="114"/>
                          <a:pt x="140" y="112"/>
                        </a:cubicBezTo>
                        <a:cubicBezTo>
                          <a:pt x="139" y="110"/>
                          <a:pt x="140" y="108"/>
                          <a:pt x="141" y="107"/>
                        </a:cubicBezTo>
                        <a:cubicBezTo>
                          <a:pt x="142" y="105"/>
                          <a:pt x="144" y="103"/>
                          <a:pt x="145" y="101"/>
                        </a:cubicBezTo>
                        <a:cubicBezTo>
                          <a:pt x="146" y="99"/>
                          <a:pt x="147" y="97"/>
                          <a:pt x="147" y="95"/>
                        </a:cubicBezTo>
                        <a:cubicBezTo>
                          <a:pt x="146" y="94"/>
                          <a:pt x="146" y="92"/>
                          <a:pt x="147" y="91"/>
                        </a:cubicBezTo>
                        <a:cubicBezTo>
                          <a:pt x="147" y="90"/>
                          <a:pt x="149" y="89"/>
                          <a:pt x="150" y="89"/>
                        </a:cubicBezTo>
                        <a:cubicBezTo>
                          <a:pt x="152" y="89"/>
                          <a:pt x="154" y="88"/>
                          <a:pt x="155" y="87"/>
                        </a:cubicBezTo>
                        <a:cubicBezTo>
                          <a:pt x="156" y="86"/>
                          <a:pt x="156" y="83"/>
                          <a:pt x="156" y="81"/>
                        </a:cubicBezTo>
                        <a:cubicBezTo>
                          <a:pt x="157" y="81"/>
                          <a:pt x="158" y="79"/>
                          <a:pt x="160" y="79"/>
                        </a:cubicBezTo>
                        <a:cubicBezTo>
                          <a:pt x="161" y="79"/>
                          <a:pt x="163" y="78"/>
                          <a:pt x="164" y="76"/>
                        </a:cubicBezTo>
                        <a:cubicBezTo>
                          <a:pt x="165" y="74"/>
                          <a:pt x="168" y="72"/>
                          <a:pt x="171" y="69"/>
                        </a:cubicBezTo>
                        <a:cubicBezTo>
                          <a:pt x="173" y="67"/>
                          <a:pt x="176" y="65"/>
                          <a:pt x="176" y="65"/>
                        </a:cubicBezTo>
                        <a:cubicBezTo>
                          <a:pt x="176" y="65"/>
                          <a:pt x="175" y="64"/>
                          <a:pt x="173" y="62"/>
                        </a:cubicBezTo>
                        <a:cubicBezTo>
                          <a:pt x="171" y="62"/>
                          <a:pt x="170" y="59"/>
                          <a:pt x="168" y="58"/>
                        </a:cubicBezTo>
                        <a:cubicBezTo>
                          <a:pt x="167" y="57"/>
                          <a:pt x="164" y="55"/>
                          <a:pt x="162" y="54"/>
                        </a:cubicBezTo>
                        <a:cubicBezTo>
                          <a:pt x="161" y="53"/>
                          <a:pt x="157" y="52"/>
                          <a:pt x="154" y="52"/>
                        </a:cubicBezTo>
                        <a:cubicBezTo>
                          <a:pt x="153" y="51"/>
                          <a:pt x="150" y="50"/>
                          <a:pt x="148" y="50"/>
                        </a:cubicBezTo>
                        <a:cubicBezTo>
                          <a:pt x="147" y="49"/>
                          <a:pt x="145" y="47"/>
                          <a:pt x="143" y="47"/>
                        </a:cubicBezTo>
                        <a:cubicBezTo>
                          <a:pt x="140" y="47"/>
                          <a:pt x="138" y="45"/>
                          <a:pt x="138" y="43"/>
                        </a:cubicBezTo>
                        <a:cubicBezTo>
                          <a:pt x="137" y="42"/>
                          <a:pt x="138" y="40"/>
                          <a:pt x="138" y="39"/>
                        </a:cubicBezTo>
                        <a:cubicBezTo>
                          <a:pt x="139" y="38"/>
                          <a:pt x="139" y="36"/>
                          <a:pt x="138" y="36"/>
                        </a:cubicBezTo>
                        <a:cubicBezTo>
                          <a:pt x="137" y="36"/>
                          <a:pt x="135" y="35"/>
                          <a:pt x="135" y="35"/>
                        </a:cubicBezTo>
                        <a:cubicBezTo>
                          <a:pt x="134" y="35"/>
                          <a:pt x="131" y="34"/>
                          <a:pt x="129" y="33"/>
                        </a:cubicBezTo>
                        <a:cubicBezTo>
                          <a:pt x="127" y="33"/>
                          <a:pt x="126" y="31"/>
                          <a:pt x="124" y="29"/>
                        </a:cubicBezTo>
                        <a:cubicBezTo>
                          <a:pt x="123" y="28"/>
                          <a:pt x="121" y="27"/>
                          <a:pt x="119" y="26"/>
                        </a:cubicBezTo>
                        <a:cubicBezTo>
                          <a:pt x="118" y="26"/>
                          <a:pt x="116" y="25"/>
                          <a:pt x="115" y="25"/>
                        </a:cubicBezTo>
                        <a:cubicBezTo>
                          <a:pt x="113" y="25"/>
                          <a:pt x="110" y="25"/>
                          <a:pt x="110" y="25"/>
                        </a:cubicBezTo>
                        <a:cubicBezTo>
                          <a:pt x="109" y="26"/>
                          <a:pt x="107" y="25"/>
                          <a:pt x="106" y="25"/>
                        </a:cubicBezTo>
                        <a:cubicBezTo>
                          <a:pt x="105" y="25"/>
                          <a:pt x="103" y="23"/>
                          <a:pt x="102" y="22"/>
                        </a:cubicBezTo>
                        <a:cubicBezTo>
                          <a:pt x="101" y="21"/>
                          <a:pt x="99" y="21"/>
                          <a:pt x="99" y="19"/>
                        </a:cubicBezTo>
                        <a:cubicBezTo>
                          <a:pt x="98" y="18"/>
                          <a:pt x="96" y="17"/>
                          <a:pt x="95" y="17"/>
                        </a:cubicBezTo>
                        <a:cubicBezTo>
                          <a:pt x="94" y="16"/>
                          <a:pt x="92" y="15"/>
                          <a:pt x="92" y="14"/>
                        </a:cubicBezTo>
                        <a:cubicBezTo>
                          <a:pt x="92" y="13"/>
                          <a:pt x="92" y="12"/>
                          <a:pt x="91" y="10"/>
                        </a:cubicBezTo>
                        <a:cubicBezTo>
                          <a:pt x="89" y="8"/>
                          <a:pt x="87" y="5"/>
                          <a:pt x="86" y="3"/>
                        </a:cubicBezTo>
                        <a:cubicBezTo>
                          <a:pt x="84" y="2"/>
                          <a:pt x="83" y="0"/>
                          <a:pt x="82" y="0"/>
                        </a:cubicBezTo>
                        <a:cubicBezTo>
                          <a:pt x="81" y="0"/>
                          <a:pt x="80" y="1"/>
                          <a:pt x="79" y="3"/>
                        </a:cubicBezTo>
                        <a:cubicBezTo>
                          <a:pt x="79" y="3"/>
                          <a:pt x="77" y="5"/>
                          <a:pt x="76" y="6"/>
                        </a:cubicBezTo>
                        <a:cubicBezTo>
                          <a:pt x="75" y="6"/>
                          <a:pt x="74" y="7"/>
                          <a:pt x="72" y="8"/>
                        </a:cubicBezTo>
                        <a:cubicBezTo>
                          <a:pt x="71" y="8"/>
                          <a:pt x="70" y="9"/>
                          <a:pt x="70" y="9"/>
                        </a:cubicBezTo>
                        <a:cubicBezTo>
                          <a:pt x="70" y="9"/>
                          <a:pt x="68" y="9"/>
                          <a:pt x="67" y="10"/>
                        </a:cubicBezTo>
                        <a:cubicBezTo>
                          <a:pt x="65" y="10"/>
                          <a:pt x="62" y="10"/>
                          <a:pt x="61" y="10"/>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21" name="Freeform 52"/>
                  <p:cNvSpPr>
                    <a:spLocks/>
                  </p:cNvSpPr>
                  <p:nvPr/>
                </p:nvSpPr>
                <p:spPr bwMode="auto">
                  <a:xfrm>
                    <a:off x="3877039" y="1988080"/>
                    <a:ext cx="363311" cy="410909"/>
                  </a:xfrm>
                  <a:custGeom>
                    <a:avLst/>
                    <a:gdLst/>
                    <a:ahLst/>
                    <a:cxnLst>
                      <a:cxn ang="0">
                        <a:pos x="143" y="26"/>
                      </a:cxn>
                      <a:cxn ang="0">
                        <a:pos x="135" y="13"/>
                      </a:cxn>
                      <a:cxn ang="0">
                        <a:pos x="119" y="0"/>
                      </a:cxn>
                      <a:cxn ang="0">
                        <a:pos x="122" y="18"/>
                      </a:cxn>
                      <a:cxn ang="0">
                        <a:pos x="126" y="30"/>
                      </a:cxn>
                      <a:cxn ang="0">
                        <a:pos x="117" y="32"/>
                      </a:cxn>
                      <a:cxn ang="0">
                        <a:pos x="109" y="40"/>
                      </a:cxn>
                      <a:cxn ang="0">
                        <a:pos x="101" y="45"/>
                      </a:cxn>
                      <a:cxn ang="0">
                        <a:pos x="89" y="56"/>
                      </a:cxn>
                      <a:cxn ang="0">
                        <a:pos x="73" y="67"/>
                      </a:cxn>
                      <a:cxn ang="0">
                        <a:pos x="57" y="65"/>
                      </a:cxn>
                      <a:cxn ang="0">
                        <a:pos x="45" y="69"/>
                      </a:cxn>
                      <a:cxn ang="0">
                        <a:pos x="39" y="68"/>
                      </a:cxn>
                      <a:cxn ang="0">
                        <a:pos x="31" y="57"/>
                      </a:cxn>
                      <a:cxn ang="0">
                        <a:pos x="15" y="53"/>
                      </a:cxn>
                      <a:cxn ang="0">
                        <a:pos x="5" y="56"/>
                      </a:cxn>
                      <a:cxn ang="0">
                        <a:pos x="6" y="65"/>
                      </a:cxn>
                      <a:cxn ang="0">
                        <a:pos x="8" y="79"/>
                      </a:cxn>
                      <a:cxn ang="0">
                        <a:pos x="17" y="83"/>
                      </a:cxn>
                      <a:cxn ang="0">
                        <a:pos x="28" y="91"/>
                      </a:cxn>
                      <a:cxn ang="0">
                        <a:pos x="45" y="93"/>
                      </a:cxn>
                      <a:cxn ang="0">
                        <a:pos x="51" y="106"/>
                      </a:cxn>
                      <a:cxn ang="0">
                        <a:pos x="53" y="119"/>
                      </a:cxn>
                      <a:cxn ang="0">
                        <a:pos x="58" y="132"/>
                      </a:cxn>
                      <a:cxn ang="0">
                        <a:pos x="74" y="143"/>
                      </a:cxn>
                      <a:cxn ang="0">
                        <a:pos x="73" y="159"/>
                      </a:cxn>
                      <a:cxn ang="0">
                        <a:pos x="80" y="171"/>
                      </a:cxn>
                      <a:cxn ang="0">
                        <a:pos x="84" y="162"/>
                      </a:cxn>
                      <a:cxn ang="0">
                        <a:pos x="93" y="156"/>
                      </a:cxn>
                      <a:cxn ang="0">
                        <a:pos x="102" y="163"/>
                      </a:cxn>
                      <a:cxn ang="0">
                        <a:pos x="110" y="160"/>
                      </a:cxn>
                      <a:cxn ang="0">
                        <a:pos x="119" y="152"/>
                      </a:cxn>
                      <a:cxn ang="0">
                        <a:pos x="121" y="169"/>
                      </a:cxn>
                      <a:cxn ang="0">
                        <a:pos x="123" y="178"/>
                      </a:cxn>
                      <a:cxn ang="0">
                        <a:pos x="132" y="174"/>
                      </a:cxn>
                      <a:cxn ang="0">
                        <a:pos x="143" y="174"/>
                      </a:cxn>
                      <a:cxn ang="0">
                        <a:pos x="150" y="164"/>
                      </a:cxn>
                      <a:cxn ang="0">
                        <a:pos x="152" y="149"/>
                      </a:cxn>
                      <a:cxn ang="0">
                        <a:pos x="146" y="135"/>
                      </a:cxn>
                      <a:cxn ang="0">
                        <a:pos x="133" y="136"/>
                      </a:cxn>
                      <a:cxn ang="0">
                        <a:pos x="120" y="128"/>
                      </a:cxn>
                      <a:cxn ang="0">
                        <a:pos x="127" y="115"/>
                      </a:cxn>
                      <a:cxn ang="0">
                        <a:pos x="137" y="113"/>
                      </a:cxn>
                      <a:cxn ang="0">
                        <a:pos x="135" y="90"/>
                      </a:cxn>
                      <a:cxn ang="0">
                        <a:pos x="135" y="65"/>
                      </a:cxn>
                      <a:cxn ang="0">
                        <a:pos x="150" y="46"/>
                      </a:cxn>
                      <a:cxn ang="0">
                        <a:pos x="157" y="33"/>
                      </a:cxn>
                    </a:cxnLst>
                    <a:rect l="0" t="0" r="r" b="b"/>
                    <a:pathLst>
                      <a:path w="158" h="179">
                        <a:moveTo>
                          <a:pt x="153" y="31"/>
                        </a:moveTo>
                        <a:cubicBezTo>
                          <a:pt x="153" y="31"/>
                          <a:pt x="152" y="30"/>
                          <a:pt x="149" y="29"/>
                        </a:cubicBezTo>
                        <a:cubicBezTo>
                          <a:pt x="147" y="28"/>
                          <a:pt x="145" y="27"/>
                          <a:pt x="143" y="26"/>
                        </a:cubicBezTo>
                        <a:cubicBezTo>
                          <a:pt x="141" y="25"/>
                          <a:pt x="139" y="24"/>
                          <a:pt x="138" y="23"/>
                        </a:cubicBezTo>
                        <a:cubicBezTo>
                          <a:pt x="138" y="21"/>
                          <a:pt x="138" y="18"/>
                          <a:pt x="137" y="18"/>
                        </a:cubicBezTo>
                        <a:cubicBezTo>
                          <a:pt x="137" y="16"/>
                          <a:pt x="136" y="13"/>
                          <a:pt x="135" y="13"/>
                        </a:cubicBezTo>
                        <a:cubicBezTo>
                          <a:pt x="134" y="12"/>
                          <a:pt x="131" y="9"/>
                          <a:pt x="130" y="7"/>
                        </a:cubicBezTo>
                        <a:cubicBezTo>
                          <a:pt x="128" y="5"/>
                          <a:pt x="126" y="3"/>
                          <a:pt x="123" y="2"/>
                        </a:cubicBezTo>
                        <a:cubicBezTo>
                          <a:pt x="121" y="1"/>
                          <a:pt x="119" y="0"/>
                          <a:pt x="119" y="0"/>
                        </a:cubicBezTo>
                        <a:cubicBezTo>
                          <a:pt x="119" y="0"/>
                          <a:pt x="119" y="3"/>
                          <a:pt x="120" y="5"/>
                        </a:cubicBezTo>
                        <a:cubicBezTo>
                          <a:pt x="122" y="8"/>
                          <a:pt x="122" y="10"/>
                          <a:pt x="122" y="12"/>
                        </a:cubicBezTo>
                        <a:cubicBezTo>
                          <a:pt x="122" y="13"/>
                          <a:pt x="122" y="15"/>
                          <a:pt x="122" y="18"/>
                        </a:cubicBezTo>
                        <a:cubicBezTo>
                          <a:pt x="122" y="20"/>
                          <a:pt x="124" y="21"/>
                          <a:pt x="125" y="23"/>
                        </a:cubicBezTo>
                        <a:cubicBezTo>
                          <a:pt x="126" y="24"/>
                          <a:pt x="127" y="26"/>
                          <a:pt x="127" y="26"/>
                        </a:cubicBezTo>
                        <a:cubicBezTo>
                          <a:pt x="127" y="28"/>
                          <a:pt x="126" y="29"/>
                          <a:pt x="126" y="30"/>
                        </a:cubicBezTo>
                        <a:cubicBezTo>
                          <a:pt x="125" y="31"/>
                          <a:pt x="123" y="31"/>
                          <a:pt x="123" y="31"/>
                        </a:cubicBezTo>
                        <a:cubicBezTo>
                          <a:pt x="122" y="31"/>
                          <a:pt x="121" y="30"/>
                          <a:pt x="120" y="30"/>
                        </a:cubicBezTo>
                        <a:cubicBezTo>
                          <a:pt x="119" y="30"/>
                          <a:pt x="117" y="31"/>
                          <a:pt x="117" y="32"/>
                        </a:cubicBezTo>
                        <a:cubicBezTo>
                          <a:pt x="116" y="33"/>
                          <a:pt x="115" y="34"/>
                          <a:pt x="114" y="34"/>
                        </a:cubicBezTo>
                        <a:cubicBezTo>
                          <a:pt x="113" y="35"/>
                          <a:pt x="111" y="36"/>
                          <a:pt x="110" y="37"/>
                        </a:cubicBezTo>
                        <a:cubicBezTo>
                          <a:pt x="109" y="38"/>
                          <a:pt x="108" y="40"/>
                          <a:pt x="109" y="40"/>
                        </a:cubicBezTo>
                        <a:cubicBezTo>
                          <a:pt x="110" y="42"/>
                          <a:pt x="109" y="44"/>
                          <a:pt x="108" y="45"/>
                        </a:cubicBezTo>
                        <a:cubicBezTo>
                          <a:pt x="107" y="46"/>
                          <a:pt x="106" y="46"/>
                          <a:pt x="104" y="46"/>
                        </a:cubicBezTo>
                        <a:cubicBezTo>
                          <a:pt x="103" y="46"/>
                          <a:pt x="102" y="45"/>
                          <a:pt x="101" y="45"/>
                        </a:cubicBezTo>
                        <a:cubicBezTo>
                          <a:pt x="100" y="45"/>
                          <a:pt x="98" y="45"/>
                          <a:pt x="96" y="46"/>
                        </a:cubicBezTo>
                        <a:cubicBezTo>
                          <a:pt x="94" y="47"/>
                          <a:pt x="92" y="48"/>
                          <a:pt x="91" y="50"/>
                        </a:cubicBezTo>
                        <a:cubicBezTo>
                          <a:pt x="90" y="52"/>
                          <a:pt x="89" y="54"/>
                          <a:pt x="89" y="56"/>
                        </a:cubicBezTo>
                        <a:cubicBezTo>
                          <a:pt x="89" y="59"/>
                          <a:pt x="87" y="60"/>
                          <a:pt x="86" y="61"/>
                        </a:cubicBezTo>
                        <a:cubicBezTo>
                          <a:pt x="85" y="62"/>
                          <a:pt x="82" y="64"/>
                          <a:pt x="80" y="65"/>
                        </a:cubicBezTo>
                        <a:cubicBezTo>
                          <a:pt x="78" y="66"/>
                          <a:pt x="76" y="67"/>
                          <a:pt x="73" y="67"/>
                        </a:cubicBezTo>
                        <a:cubicBezTo>
                          <a:pt x="71" y="67"/>
                          <a:pt x="69" y="65"/>
                          <a:pt x="69" y="64"/>
                        </a:cubicBezTo>
                        <a:cubicBezTo>
                          <a:pt x="68" y="63"/>
                          <a:pt x="65" y="62"/>
                          <a:pt x="62" y="63"/>
                        </a:cubicBezTo>
                        <a:cubicBezTo>
                          <a:pt x="60" y="64"/>
                          <a:pt x="57" y="65"/>
                          <a:pt x="57" y="65"/>
                        </a:cubicBezTo>
                        <a:cubicBezTo>
                          <a:pt x="56" y="65"/>
                          <a:pt x="54" y="64"/>
                          <a:pt x="54" y="63"/>
                        </a:cubicBezTo>
                        <a:cubicBezTo>
                          <a:pt x="52" y="63"/>
                          <a:pt x="50" y="64"/>
                          <a:pt x="49" y="65"/>
                        </a:cubicBezTo>
                        <a:cubicBezTo>
                          <a:pt x="48" y="67"/>
                          <a:pt x="46" y="68"/>
                          <a:pt x="45" y="69"/>
                        </a:cubicBezTo>
                        <a:cubicBezTo>
                          <a:pt x="44" y="69"/>
                          <a:pt x="42" y="71"/>
                          <a:pt x="42" y="73"/>
                        </a:cubicBezTo>
                        <a:cubicBezTo>
                          <a:pt x="41" y="74"/>
                          <a:pt x="40" y="74"/>
                          <a:pt x="39" y="74"/>
                        </a:cubicBezTo>
                        <a:cubicBezTo>
                          <a:pt x="39" y="73"/>
                          <a:pt x="39" y="70"/>
                          <a:pt x="39" y="68"/>
                        </a:cubicBezTo>
                        <a:cubicBezTo>
                          <a:pt x="38" y="66"/>
                          <a:pt x="38" y="63"/>
                          <a:pt x="38" y="62"/>
                        </a:cubicBezTo>
                        <a:cubicBezTo>
                          <a:pt x="38" y="60"/>
                          <a:pt x="38" y="58"/>
                          <a:pt x="36" y="57"/>
                        </a:cubicBezTo>
                        <a:cubicBezTo>
                          <a:pt x="35" y="56"/>
                          <a:pt x="33" y="56"/>
                          <a:pt x="31" y="57"/>
                        </a:cubicBezTo>
                        <a:cubicBezTo>
                          <a:pt x="30" y="58"/>
                          <a:pt x="28" y="57"/>
                          <a:pt x="26" y="56"/>
                        </a:cubicBezTo>
                        <a:cubicBezTo>
                          <a:pt x="25" y="55"/>
                          <a:pt x="22" y="54"/>
                          <a:pt x="21" y="53"/>
                        </a:cubicBezTo>
                        <a:cubicBezTo>
                          <a:pt x="20" y="52"/>
                          <a:pt x="17" y="52"/>
                          <a:pt x="15" y="53"/>
                        </a:cubicBezTo>
                        <a:cubicBezTo>
                          <a:pt x="14" y="54"/>
                          <a:pt x="10" y="54"/>
                          <a:pt x="8" y="54"/>
                        </a:cubicBezTo>
                        <a:cubicBezTo>
                          <a:pt x="6" y="54"/>
                          <a:pt x="6" y="53"/>
                          <a:pt x="6" y="53"/>
                        </a:cubicBezTo>
                        <a:cubicBezTo>
                          <a:pt x="6" y="53"/>
                          <a:pt x="6" y="55"/>
                          <a:pt x="5" y="56"/>
                        </a:cubicBezTo>
                        <a:cubicBezTo>
                          <a:pt x="5" y="57"/>
                          <a:pt x="3" y="59"/>
                          <a:pt x="2" y="61"/>
                        </a:cubicBezTo>
                        <a:cubicBezTo>
                          <a:pt x="0" y="62"/>
                          <a:pt x="0" y="64"/>
                          <a:pt x="2" y="63"/>
                        </a:cubicBezTo>
                        <a:cubicBezTo>
                          <a:pt x="3" y="64"/>
                          <a:pt x="5" y="65"/>
                          <a:pt x="6" y="65"/>
                        </a:cubicBezTo>
                        <a:cubicBezTo>
                          <a:pt x="7" y="65"/>
                          <a:pt x="7" y="68"/>
                          <a:pt x="7" y="69"/>
                        </a:cubicBezTo>
                        <a:cubicBezTo>
                          <a:pt x="8" y="72"/>
                          <a:pt x="8" y="74"/>
                          <a:pt x="8" y="75"/>
                        </a:cubicBezTo>
                        <a:cubicBezTo>
                          <a:pt x="8" y="76"/>
                          <a:pt x="8" y="79"/>
                          <a:pt x="8" y="79"/>
                        </a:cubicBezTo>
                        <a:cubicBezTo>
                          <a:pt x="8" y="81"/>
                          <a:pt x="9" y="83"/>
                          <a:pt x="9" y="84"/>
                        </a:cubicBezTo>
                        <a:cubicBezTo>
                          <a:pt x="9" y="84"/>
                          <a:pt x="10" y="85"/>
                          <a:pt x="11" y="85"/>
                        </a:cubicBezTo>
                        <a:cubicBezTo>
                          <a:pt x="13" y="85"/>
                          <a:pt x="15" y="84"/>
                          <a:pt x="17" y="83"/>
                        </a:cubicBezTo>
                        <a:cubicBezTo>
                          <a:pt x="17" y="83"/>
                          <a:pt x="19" y="83"/>
                          <a:pt x="21" y="84"/>
                        </a:cubicBezTo>
                        <a:cubicBezTo>
                          <a:pt x="22" y="85"/>
                          <a:pt x="24" y="87"/>
                          <a:pt x="25" y="87"/>
                        </a:cubicBezTo>
                        <a:cubicBezTo>
                          <a:pt x="25" y="88"/>
                          <a:pt x="26" y="90"/>
                          <a:pt x="28" y="91"/>
                        </a:cubicBezTo>
                        <a:cubicBezTo>
                          <a:pt x="30" y="91"/>
                          <a:pt x="33" y="92"/>
                          <a:pt x="34" y="91"/>
                        </a:cubicBezTo>
                        <a:cubicBezTo>
                          <a:pt x="36" y="91"/>
                          <a:pt x="40" y="91"/>
                          <a:pt x="41" y="90"/>
                        </a:cubicBezTo>
                        <a:cubicBezTo>
                          <a:pt x="42" y="90"/>
                          <a:pt x="44" y="91"/>
                          <a:pt x="45" y="93"/>
                        </a:cubicBezTo>
                        <a:cubicBezTo>
                          <a:pt x="46" y="95"/>
                          <a:pt x="47" y="98"/>
                          <a:pt x="47" y="100"/>
                        </a:cubicBezTo>
                        <a:cubicBezTo>
                          <a:pt x="47" y="101"/>
                          <a:pt x="48" y="104"/>
                          <a:pt x="49" y="105"/>
                        </a:cubicBezTo>
                        <a:cubicBezTo>
                          <a:pt x="49" y="106"/>
                          <a:pt x="50" y="106"/>
                          <a:pt x="51" y="106"/>
                        </a:cubicBezTo>
                        <a:cubicBezTo>
                          <a:pt x="52" y="107"/>
                          <a:pt x="52" y="108"/>
                          <a:pt x="52" y="110"/>
                        </a:cubicBezTo>
                        <a:cubicBezTo>
                          <a:pt x="52" y="111"/>
                          <a:pt x="52" y="112"/>
                          <a:pt x="52" y="114"/>
                        </a:cubicBezTo>
                        <a:cubicBezTo>
                          <a:pt x="52" y="116"/>
                          <a:pt x="52" y="117"/>
                          <a:pt x="53" y="119"/>
                        </a:cubicBezTo>
                        <a:cubicBezTo>
                          <a:pt x="53" y="120"/>
                          <a:pt x="54" y="122"/>
                          <a:pt x="54" y="124"/>
                        </a:cubicBezTo>
                        <a:cubicBezTo>
                          <a:pt x="54" y="126"/>
                          <a:pt x="54" y="128"/>
                          <a:pt x="55" y="129"/>
                        </a:cubicBezTo>
                        <a:cubicBezTo>
                          <a:pt x="55" y="130"/>
                          <a:pt x="57" y="132"/>
                          <a:pt x="58" y="132"/>
                        </a:cubicBezTo>
                        <a:cubicBezTo>
                          <a:pt x="60" y="132"/>
                          <a:pt x="61" y="134"/>
                          <a:pt x="63" y="135"/>
                        </a:cubicBezTo>
                        <a:cubicBezTo>
                          <a:pt x="65" y="136"/>
                          <a:pt x="68" y="137"/>
                          <a:pt x="69" y="139"/>
                        </a:cubicBezTo>
                        <a:cubicBezTo>
                          <a:pt x="71" y="140"/>
                          <a:pt x="73" y="142"/>
                          <a:pt x="74" y="143"/>
                        </a:cubicBezTo>
                        <a:cubicBezTo>
                          <a:pt x="76" y="145"/>
                          <a:pt x="77" y="147"/>
                          <a:pt x="77" y="149"/>
                        </a:cubicBezTo>
                        <a:cubicBezTo>
                          <a:pt x="77" y="150"/>
                          <a:pt x="76" y="152"/>
                          <a:pt x="75" y="154"/>
                        </a:cubicBezTo>
                        <a:cubicBezTo>
                          <a:pt x="75" y="155"/>
                          <a:pt x="73" y="158"/>
                          <a:pt x="73" y="159"/>
                        </a:cubicBezTo>
                        <a:cubicBezTo>
                          <a:pt x="72" y="160"/>
                          <a:pt x="72" y="163"/>
                          <a:pt x="72" y="164"/>
                        </a:cubicBezTo>
                        <a:cubicBezTo>
                          <a:pt x="72" y="166"/>
                          <a:pt x="73" y="168"/>
                          <a:pt x="75" y="169"/>
                        </a:cubicBezTo>
                        <a:cubicBezTo>
                          <a:pt x="76" y="169"/>
                          <a:pt x="79" y="170"/>
                          <a:pt x="80" y="171"/>
                        </a:cubicBezTo>
                        <a:cubicBezTo>
                          <a:pt x="82" y="172"/>
                          <a:pt x="84" y="172"/>
                          <a:pt x="84" y="171"/>
                        </a:cubicBezTo>
                        <a:cubicBezTo>
                          <a:pt x="84" y="170"/>
                          <a:pt x="84" y="168"/>
                          <a:pt x="84" y="167"/>
                        </a:cubicBezTo>
                        <a:cubicBezTo>
                          <a:pt x="84" y="166"/>
                          <a:pt x="84" y="164"/>
                          <a:pt x="84" y="162"/>
                        </a:cubicBezTo>
                        <a:cubicBezTo>
                          <a:pt x="84" y="161"/>
                          <a:pt x="85" y="159"/>
                          <a:pt x="86" y="159"/>
                        </a:cubicBezTo>
                        <a:cubicBezTo>
                          <a:pt x="87" y="158"/>
                          <a:pt x="89" y="158"/>
                          <a:pt x="90" y="159"/>
                        </a:cubicBezTo>
                        <a:cubicBezTo>
                          <a:pt x="91" y="159"/>
                          <a:pt x="93" y="158"/>
                          <a:pt x="93" y="156"/>
                        </a:cubicBezTo>
                        <a:cubicBezTo>
                          <a:pt x="94" y="154"/>
                          <a:pt x="95" y="154"/>
                          <a:pt x="96" y="155"/>
                        </a:cubicBezTo>
                        <a:cubicBezTo>
                          <a:pt x="97" y="155"/>
                          <a:pt x="98" y="157"/>
                          <a:pt x="99" y="159"/>
                        </a:cubicBezTo>
                        <a:cubicBezTo>
                          <a:pt x="100" y="159"/>
                          <a:pt x="102" y="161"/>
                          <a:pt x="102" y="163"/>
                        </a:cubicBezTo>
                        <a:cubicBezTo>
                          <a:pt x="102" y="164"/>
                          <a:pt x="104" y="164"/>
                          <a:pt x="105" y="164"/>
                        </a:cubicBezTo>
                        <a:cubicBezTo>
                          <a:pt x="106" y="163"/>
                          <a:pt x="108" y="163"/>
                          <a:pt x="109" y="163"/>
                        </a:cubicBezTo>
                        <a:cubicBezTo>
                          <a:pt x="110" y="163"/>
                          <a:pt x="110" y="161"/>
                          <a:pt x="110" y="160"/>
                        </a:cubicBezTo>
                        <a:cubicBezTo>
                          <a:pt x="110" y="158"/>
                          <a:pt x="110" y="157"/>
                          <a:pt x="111" y="156"/>
                        </a:cubicBezTo>
                        <a:cubicBezTo>
                          <a:pt x="112" y="155"/>
                          <a:pt x="114" y="153"/>
                          <a:pt x="116" y="152"/>
                        </a:cubicBezTo>
                        <a:cubicBezTo>
                          <a:pt x="117" y="151"/>
                          <a:pt x="118" y="151"/>
                          <a:pt x="119" y="152"/>
                        </a:cubicBezTo>
                        <a:cubicBezTo>
                          <a:pt x="120" y="152"/>
                          <a:pt x="121" y="155"/>
                          <a:pt x="121" y="156"/>
                        </a:cubicBezTo>
                        <a:cubicBezTo>
                          <a:pt x="121" y="158"/>
                          <a:pt x="122" y="161"/>
                          <a:pt x="121" y="163"/>
                        </a:cubicBezTo>
                        <a:cubicBezTo>
                          <a:pt x="121" y="165"/>
                          <a:pt x="121" y="167"/>
                          <a:pt x="121" y="169"/>
                        </a:cubicBezTo>
                        <a:cubicBezTo>
                          <a:pt x="121" y="171"/>
                          <a:pt x="120" y="172"/>
                          <a:pt x="120" y="173"/>
                        </a:cubicBezTo>
                        <a:cubicBezTo>
                          <a:pt x="120" y="175"/>
                          <a:pt x="120" y="177"/>
                          <a:pt x="120" y="178"/>
                        </a:cubicBezTo>
                        <a:cubicBezTo>
                          <a:pt x="120" y="178"/>
                          <a:pt x="122" y="179"/>
                          <a:pt x="123" y="178"/>
                        </a:cubicBezTo>
                        <a:cubicBezTo>
                          <a:pt x="125" y="177"/>
                          <a:pt x="126" y="177"/>
                          <a:pt x="127" y="177"/>
                        </a:cubicBezTo>
                        <a:cubicBezTo>
                          <a:pt x="127" y="177"/>
                          <a:pt x="128" y="177"/>
                          <a:pt x="128" y="176"/>
                        </a:cubicBezTo>
                        <a:cubicBezTo>
                          <a:pt x="128" y="175"/>
                          <a:pt x="130" y="174"/>
                          <a:pt x="132" y="174"/>
                        </a:cubicBezTo>
                        <a:cubicBezTo>
                          <a:pt x="134" y="174"/>
                          <a:pt x="135" y="174"/>
                          <a:pt x="137" y="174"/>
                        </a:cubicBezTo>
                        <a:cubicBezTo>
                          <a:pt x="138" y="174"/>
                          <a:pt x="139" y="174"/>
                          <a:pt x="139" y="174"/>
                        </a:cubicBezTo>
                        <a:cubicBezTo>
                          <a:pt x="139" y="174"/>
                          <a:pt x="141" y="174"/>
                          <a:pt x="143" y="174"/>
                        </a:cubicBezTo>
                        <a:cubicBezTo>
                          <a:pt x="144" y="174"/>
                          <a:pt x="146" y="173"/>
                          <a:pt x="147" y="173"/>
                        </a:cubicBezTo>
                        <a:cubicBezTo>
                          <a:pt x="148" y="172"/>
                          <a:pt x="150" y="171"/>
                          <a:pt x="150" y="169"/>
                        </a:cubicBezTo>
                        <a:cubicBezTo>
                          <a:pt x="150" y="168"/>
                          <a:pt x="150" y="166"/>
                          <a:pt x="150" y="164"/>
                        </a:cubicBezTo>
                        <a:cubicBezTo>
                          <a:pt x="150" y="162"/>
                          <a:pt x="150" y="159"/>
                          <a:pt x="150" y="157"/>
                        </a:cubicBezTo>
                        <a:cubicBezTo>
                          <a:pt x="151" y="156"/>
                          <a:pt x="152" y="154"/>
                          <a:pt x="152" y="152"/>
                        </a:cubicBezTo>
                        <a:cubicBezTo>
                          <a:pt x="153" y="151"/>
                          <a:pt x="153" y="150"/>
                          <a:pt x="152" y="149"/>
                        </a:cubicBezTo>
                        <a:cubicBezTo>
                          <a:pt x="152" y="148"/>
                          <a:pt x="151" y="146"/>
                          <a:pt x="151" y="145"/>
                        </a:cubicBezTo>
                        <a:cubicBezTo>
                          <a:pt x="151" y="145"/>
                          <a:pt x="150" y="142"/>
                          <a:pt x="150" y="140"/>
                        </a:cubicBezTo>
                        <a:cubicBezTo>
                          <a:pt x="149" y="140"/>
                          <a:pt x="147" y="136"/>
                          <a:pt x="146" y="135"/>
                        </a:cubicBezTo>
                        <a:cubicBezTo>
                          <a:pt x="144" y="133"/>
                          <a:pt x="142" y="132"/>
                          <a:pt x="142" y="132"/>
                        </a:cubicBezTo>
                        <a:cubicBezTo>
                          <a:pt x="142" y="132"/>
                          <a:pt x="141" y="133"/>
                          <a:pt x="139" y="134"/>
                        </a:cubicBezTo>
                        <a:cubicBezTo>
                          <a:pt x="139" y="136"/>
                          <a:pt x="136" y="136"/>
                          <a:pt x="133" y="136"/>
                        </a:cubicBezTo>
                        <a:cubicBezTo>
                          <a:pt x="131" y="136"/>
                          <a:pt x="128" y="135"/>
                          <a:pt x="126" y="134"/>
                        </a:cubicBezTo>
                        <a:cubicBezTo>
                          <a:pt x="123" y="134"/>
                          <a:pt x="122" y="133"/>
                          <a:pt x="120" y="133"/>
                        </a:cubicBezTo>
                        <a:cubicBezTo>
                          <a:pt x="119" y="132"/>
                          <a:pt x="119" y="130"/>
                          <a:pt x="120" y="128"/>
                        </a:cubicBezTo>
                        <a:cubicBezTo>
                          <a:pt x="120" y="128"/>
                          <a:pt x="122" y="126"/>
                          <a:pt x="122" y="124"/>
                        </a:cubicBezTo>
                        <a:cubicBezTo>
                          <a:pt x="122" y="123"/>
                          <a:pt x="123" y="121"/>
                          <a:pt x="123" y="120"/>
                        </a:cubicBezTo>
                        <a:cubicBezTo>
                          <a:pt x="124" y="118"/>
                          <a:pt x="126" y="116"/>
                          <a:pt x="127" y="115"/>
                        </a:cubicBezTo>
                        <a:cubicBezTo>
                          <a:pt x="129" y="115"/>
                          <a:pt x="131" y="115"/>
                          <a:pt x="134" y="115"/>
                        </a:cubicBezTo>
                        <a:cubicBezTo>
                          <a:pt x="137" y="115"/>
                          <a:pt x="139" y="116"/>
                          <a:pt x="139" y="116"/>
                        </a:cubicBezTo>
                        <a:cubicBezTo>
                          <a:pt x="139" y="116"/>
                          <a:pt x="138" y="114"/>
                          <a:pt x="137" y="113"/>
                        </a:cubicBezTo>
                        <a:cubicBezTo>
                          <a:pt x="137" y="111"/>
                          <a:pt x="136" y="108"/>
                          <a:pt x="135" y="106"/>
                        </a:cubicBezTo>
                        <a:cubicBezTo>
                          <a:pt x="135" y="103"/>
                          <a:pt x="134" y="100"/>
                          <a:pt x="135" y="98"/>
                        </a:cubicBezTo>
                        <a:cubicBezTo>
                          <a:pt x="135" y="96"/>
                          <a:pt x="135" y="92"/>
                          <a:pt x="135" y="90"/>
                        </a:cubicBezTo>
                        <a:cubicBezTo>
                          <a:pt x="135" y="87"/>
                          <a:pt x="135" y="84"/>
                          <a:pt x="134" y="83"/>
                        </a:cubicBezTo>
                        <a:cubicBezTo>
                          <a:pt x="134" y="81"/>
                          <a:pt x="134" y="78"/>
                          <a:pt x="133" y="75"/>
                        </a:cubicBezTo>
                        <a:cubicBezTo>
                          <a:pt x="133" y="72"/>
                          <a:pt x="134" y="68"/>
                          <a:pt x="135" y="65"/>
                        </a:cubicBezTo>
                        <a:cubicBezTo>
                          <a:pt x="137" y="62"/>
                          <a:pt x="139" y="58"/>
                          <a:pt x="140" y="57"/>
                        </a:cubicBezTo>
                        <a:cubicBezTo>
                          <a:pt x="142" y="54"/>
                          <a:pt x="145" y="51"/>
                          <a:pt x="146" y="51"/>
                        </a:cubicBezTo>
                        <a:cubicBezTo>
                          <a:pt x="147" y="49"/>
                          <a:pt x="149" y="47"/>
                          <a:pt x="150" y="46"/>
                        </a:cubicBezTo>
                        <a:cubicBezTo>
                          <a:pt x="152" y="45"/>
                          <a:pt x="154" y="43"/>
                          <a:pt x="154" y="42"/>
                        </a:cubicBezTo>
                        <a:cubicBezTo>
                          <a:pt x="155" y="40"/>
                          <a:pt x="157" y="38"/>
                          <a:pt x="158" y="37"/>
                        </a:cubicBezTo>
                        <a:cubicBezTo>
                          <a:pt x="158" y="36"/>
                          <a:pt x="158" y="34"/>
                          <a:pt x="157" y="33"/>
                        </a:cubicBezTo>
                        <a:cubicBezTo>
                          <a:pt x="156" y="32"/>
                          <a:pt x="156" y="32"/>
                          <a:pt x="156" y="32"/>
                        </a:cubicBezTo>
                        <a:cubicBezTo>
                          <a:pt x="154" y="32"/>
                          <a:pt x="153" y="31"/>
                          <a:pt x="153" y="31"/>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22" name="Freeform 53"/>
                  <p:cNvSpPr>
                    <a:spLocks/>
                  </p:cNvSpPr>
                  <p:nvPr/>
                </p:nvSpPr>
                <p:spPr bwMode="auto">
                  <a:xfrm>
                    <a:off x="3812925" y="1791853"/>
                    <a:ext cx="356510" cy="365254"/>
                  </a:xfrm>
                  <a:custGeom>
                    <a:avLst/>
                    <a:gdLst/>
                    <a:ahLst/>
                    <a:cxnLst>
                      <a:cxn ang="0">
                        <a:pos x="15" y="136"/>
                      </a:cxn>
                      <a:cxn ang="0">
                        <a:pos x="30" y="138"/>
                      </a:cxn>
                      <a:cxn ang="0">
                        <a:pos x="36" y="139"/>
                      </a:cxn>
                      <a:cxn ang="0">
                        <a:pos x="49" y="137"/>
                      </a:cxn>
                      <a:cxn ang="0">
                        <a:pos x="59" y="141"/>
                      </a:cxn>
                      <a:cxn ang="0">
                        <a:pos x="66" y="146"/>
                      </a:cxn>
                      <a:cxn ang="0">
                        <a:pos x="67" y="158"/>
                      </a:cxn>
                      <a:cxn ang="0">
                        <a:pos x="73" y="154"/>
                      </a:cxn>
                      <a:cxn ang="0">
                        <a:pos x="81" y="148"/>
                      </a:cxn>
                      <a:cxn ang="0">
                        <a:pos x="90" y="147"/>
                      </a:cxn>
                      <a:cxn ang="0">
                        <a:pos x="101" y="151"/>
                      </a:cxn>
                      <a:cxn ang="0">
                        <a:pos x="114" y="146"/>
                      </a:cxn>
                      <a:cxn ang="0">
                        <a:pos x="119" y="135"/>
                      </a:cxn>
                      <a:cxn ang="0">
                        <a:pos x="129" y="129"/>
                      </a:cxn>
                      <a:cxn ang="0">
                        <a:pos x="136" y="129"/>
                      </a:cxn>
                      <a:cxn ang="0">
                        <a:pos x="138" y="122"/>
                      </a:cxn>
                      <a:cxn ang="0">
                        <a:pos x="145" y="116"/>
                      </a:cxn>
                      <a:cxn ang="0">
                        <a:pos x="151" y="115"/>
                      </a:cxn>
                      <a:cxn ang="0">
                        <a:pos x="155" y="111"/>
                      </a:cxn>
                      <a:cxn ang="0">
                        <a:pos x="150" y="103"/>
                      </a:cxn>
                      <a:cxn ang="0">
                        <a:pos x="149" y="90"/>
                      </a:cxn>
                      <a:cxn ang="0">
                        <a:pos x="144" y="83"/>
                      </a:cxn>
                      <a:cxn ang="0">
                        <a:pos x="139" y="72"/>
                      </a:cxn>
                      <a:cxn ang="0">
                        <a:pos x="131" y="64"/>
                      </a:cxn>
                      <a:cxn ang="0">
                        <a:pos x="124" y="64"/>
                      </a:cxn>
                      <a:cxn ang="0">
                        <a:pos x="114" y="54"/>
                      </a:cxn>
                      <a:cxn ang="0">
                        <a:pos x="110" y="42"/>
                      </a:cxn>
                      <a:cxn ang="0">
                        <a:pos x="103" y="27"/>
                      </a:cxn>
                      <a:cxn ang="0">
                        <a:pos x="92" y="17"/>
                      </a:cxn>
                      <a:cxn ang="0">
                        <a:pos x="100" y="11"/>
                      </a:cxn>
                      <a:cxn ang="0">
                        <a:pos x="107" y="0"/>
                      </a:cxn>
                      <a:cxn ang="0">
                        <a:pos x="99" y="1"/>
                      </a:cxn>
                      <a:cxn ang="0">
                        <a:pos x="88" y="7"/>
                      </a:cxn>
                      <a:cxn ang="0">
                        <a:pos x="75" y="8"/>
                      </a:cxn>
                      <a:cxn ang="0">
                        <a:pos x="78" y="15"/>
                      </a:cxn>
                      <a:cxn ang="0">
                        <a:pos x="76" y="19"/>
                      </a:cxn>
                      <a:cxn ang="0">
                        <a:pos x="66" y="23"/>
                      </a:cxn>
                      <a:cxn ang="0">
                        <a:pos x="55" y="27"/>
                      </a:cxn>
                      <a:cxn ang="0">
                        <a:pos x="48" y="30"/>
                      </a:cxn>
                      <a:cxn ang="0">
                        <a:pos x="43" y="34"/>
                      </a:cxn>
                      <a:cxn ang="0">
                        <a:pos x="37" y="41"/>
                      </a:cxn>
                      <a:cxn ang="0">
                        <a:pos x="38" y="48"/>
                      </a:cxn>
                      <a:cxn ang="0">
                        <a:pos x="40" y="60"/>
                      </a:cxn>
                      <a:cxn ang="0">
                        <a:pos x="37" y="68"/>
                      </a:cxn>
                      <a:cxn ang="0">
                        <a:pos x="41" y="77"/>
                      </a:cxn>
                      <a:cxn ang="0">
                        <a:pos x="39" y="80"/>
                      </a:cxn>
                      <a:cxn ang="0">
                        <a:pos x="29" y="87"/>
                      </a:cxn>
                      <a:cxn ang="0">
                        <a:pos x="17" y="98"/>
                      </a:cxn>
                      <a:cxn ang="0">
                        <a:pos x="11" y="104"/>
                      </a:cxn>
                      <a:cxn ang="0">
                        <a:pos x="3" y="113"/>
                      </a:cxn>
                      <a:cxn ang="0">
                        <a:pos x="1" y="117"/>
                      </a:cxn>
                      <a:cxn ang="0">
                        <a:pos x="5" y="124"/>
                      </a:cxn>
                      <a:cxn ang="0">
                        <a:pos x="3" y="131"/>
                      </a:cxn>
                    </a:cxnLst>
                    <a:rect l="0" t="0" r="r" b="b"/>
                    <a:pathLst>
                      <a:path w="155" h="159">
                        <a:moveTo>
                          <a:pt x="6" y="136"/>
                        </a:moveTo>
                        <a:cubicBezTo>
                          <a:pt x="8" y="136"/>
                          <a:pt x="13" y="136"/>
                          <a:pt x="15" y="136"/>
                        </a:cubicBezTo>
                        <a:cubicBezTo>
                          <a:pt x="19" y="136"/>
                          <a:pt x="22" y="136"/>
                          <a:pt x="23" y="136"/>
                        </a:cubicBezTo>
                        <a:cubicBezTo>
                          <a:pt x="25" y="137"/>
                          <a:pt x="28" y="137"/>
                          <a:pt x="30" y="138"/>
                        </a:cubicBezTo>
                        <a:cubicBezTo>
                          <a:pt x="31" y="138"/>
                          <a:pt x="33" y="138"/>
                          <a:pt x="33" y="138"/>
                        </a:cubicBezTo>
                        <a:cubicBezTo>
                          <a:pt x="33" y="138"/>
                          <a:pt x="34" y="139"/>
                          <a:pt x="36" y="139"/>
                        </a:cubicBezTo>
                        <a:cubicBezTo>
                          <a:pt x="38" y="138"/>
                          <a:pt x="41" y="138"/>
                          <a:pt x="43" y="138"/>
                        </a:cubicBezTo>
                        <a:cubicBezTo>
                          <a:pt x="45" y="137"/>
                          <a:pt x="47" y="137"/>
                          <a:pt x="49" y="137"/>
                        </a:cubicBezTo>
                        <a:cubicBezTo>
                          <a:pt x="50" y="138"/>
                          <a:pt x="53" y="140"/>
                          <a:pt x="54" y="141"/>
                        </a:cubicBezTo>
                        <a:cubicBezTo>
                          <a:pt x="55" y="141"/>
                          <a:pt x="58" y="142"/>
                          <a:pt x="59" y="141"/>
                        </a:cubicBezTo>
                        <a:cubicBezTo>
                          <a:pt x="61" y="140"/>
                          <a:pt x="63" y="140"/>
                          <a:pt x="64" y="141"/>
                        </a:cubicBezTo>
                        <a:cubicBezTo>
                          <a:pt x="65" y="143"/>
                          <a:pt x="66" y="145"/>
                          <a:pt x="66" y="146"/>
                        </a:cubicBezTo>
                        <a:cubicBezTo>
                          <a:pt x="66" y="148"/>
                          <a:pt x="66" y="151"/>
                          <a:pt x="66" y="153"/>
                        </a:cubicBezTo>
                        <a:cubicBezTo>
                          <a:pt x="66" y="155"/>
                          <a:pt x="66" y="157"/>
                          <a:pt x="67" y="158"/>
                        </a:cubicBezTo>
                        <a:cubicBezTo>
                          <a:pt x="68" y="159"/>
                          <a:pt x="69" y="159"/>
                          <a:pt x="70" y="157"/>
                        </a:cubicBezTo>
                        <a:cubicBezTo>
                          <a:pt x="70" y="155"/>
                          <a:pt x="72" y="154"/>
                          <a:pt x="73" y="154"/>
                        </a:cubicBezTo>
                        <a:cubicBezTo>
                          <a:pt x="74" y="153"/>
                          <a:pt x="76" y="151"/>
                          <a:pt x="77" y="149"/>
                        </a:cubicBezTo>
                        <a:cubicBezTo>
                          <a:pt x="78" y="149"/>
                          <a:pt x="80" y="148"/>
                          <a:pt x="81" y="148"/>
                        </a:cubicBezTo>
                        <a:cubicBezTo>
                          <a:pt x="82" y="148"/>
                          <a:pt x="84" y="149"/>
                          <a:pt x="85" y="149"/>
                        </a:cubicBezTo>
                        <a:cubicBezTo>
                          <a:pt x="85" y="149"/>
                          <a:pt x="88" y="148"/>
                          <a:pt x="90" y="147"/>
                        </a:cubicBezTo>
                        <a:cubicBezTo>
                          <a:pt x="93" y="146"/>
                          <a:pt x="96" y="147"/>
                          <a:pt x="97" y="149"/>
                        </a:cubicBezTo>
                        <a:cubicBezTo>
                          <a:pt x="97" y="150"/>
                          <a:pt x="99" y="151"/>
                          <a:pt x="101" y="151"/>
                        </a:cubicBezTo>
                        <a:cubicBezTo>
                          <a:pt x="104" y="151"/>
                          <a:pt x="106" y="150"/>
                          <a:pt x="108" y="149"/>
                        </a:cubicBezTo>
                        <a:cubicBezTo>
                          <a:pt x="110" y="149"/>
                          <a:pt x="113" y="147"/>
                          <a:pt x="114" y="146"/>
                        </a:cubicBezTo>
                        <a:cubicBezTo>
                          <a:pt x="115" y="145"/>
                          <a:pt x="117" y="143"/>
                          <a:pt x="117" y="141"/>
                        </a:cubicBezTo>
                        <a:cubicBezTo>
                          <a:pt x="117" y="139"/>
                          <a:pt x="118" y="136"/>
                          <a:pt x="119" y="135"/>
                        </a:cubicBezTo>
                        <a:cubicBezTo>
                          <a:pt x="120" y="133"/>
                          <a:pt x="122" y="131"/>
                          <a:pt x="124" y="130"/>
                        </a:cubicBezTo>
                        <a:cubicBezTo>
                          <a:pt x="126" y="130"/>
                          <a:pt x="128" y="129"/>
                          <a:pt x="129" y="129"/>
                        </a:cubicBezTo>
                        <a:cubicBezTo>
                          <a:pt x="130" y="129"/>
                          <a:pt x="131" y="130"/>
                          <a:pt x="132" y="130"/>
                        </a:cubicBezTo>
                        <a:cubicBezTo>
                          <a:pt x="134" y="131"/>
                          <a:pt x="136" y="131"/>
                          <a:pt x="136" y="129"/>
                        </a:cubicBezTo>
                        <a:cubicBezTo>
                          <a:pt x="137" y="128"/>
                          <a:pt x="138" y="127"/>
                          <a:pt x="137" y="125"/>
                        </a:cubicBezTo>
                        <a:cubicBezTo>
                          <a:pt x="136" y="124"/>
                          <a:pt x="137" y="122"/>
                          <a:pt x="138" y="122"/>
                        </a:cubicBezTo>
                        <a:cubicBezTo>
                          <a:pt x="139" y="121"/>
                          <a:pt x="141" y="120"/>
                          <a:pt x="143" y="119"/>
                        </a:cubicBezTo>
                        <a:cubicBezTo>
                          <a:pt x="143" y="119"/>
                          <a:pt x="144" y="117"/>
                          <a:pt x="145" y="116"/>
                        </a:cubicBezTo>
                        <a:cubicBezTo>
                          <a:pt x="145" y="115"/>
                          <a:pt x="147" y="115"/>
                          <a:pt x="148" y="115"/>
                        </a:cubicBezTo>
                        <a:cubicBezTo>
                          <a:pt x="150" y="114"/>
                          <a:pt x="151" y="115"/>
                          <a:pt x="151" y="115"/>
                        </a:cubicBezTo>
                        <a:cubicBezTo>
                          <a:pt x="151" y="115"/>
                          <a:pt x="153" y="115"/>
                          <a:pt x="154" y="114"/>
                        </a:cubicBezTo>
                        <a:cubicBezTo>
                          <a:pt x="154" y="114"/>
                          <a:pt x="155" y="113"/>
                          <a:pt x="155" y="111"/>
                        </a:cubicBezTo>
                        <a:cubicBezTo>
                          <a:pt x="155" y="110"/>
                          <a:pt x="154" y="108"/>
                          <a:pt x="153" y="108"/>
                        </a:cubicBezTo>
                        <a:cubicBezTo>
                          <a:pt x="152" y="106"/>
                          <a:pt x="150" y="104"/>
                          <a:pt x="150" y="103"/>
                        </a:cubicBezTo>
                        <a:cubicBezTo>
                          <a:pt x="150" y="100"/>
                          <a:pt x="150" y="98"/>
                          <a:pt x="150" y="97"/>
                        </a:cubicBezTo>
                        <a:cubicBezTo>
                          <a:pt x="150" y="95"/>
                          <a:pt x="150" y="92"/>
                          <a:pt x="149" y="90"/>
                        </a:cubicBezTo>
                        <a:cubicBezTo>
                          <a:pt x="148" y="87"/>
                          <a:pt x="147" y="85"/>
                          <a:pt x="147" y="85"/>
                        </a:cubicBezTo>
                        <a:cubicBezTo>
                          <a:pt x="147" y="85"/>
                          <a:pt x="146" y="84"/>
                          <a:pt x="144" y="83"/>
                        </a:cubicBezTo>
                        <a:cubicBezTo>
                          <a:pt x="142" y="82"/>
                          <a:pt x="140" y="80"/>
                          <a:pt x="140" y="78"/>
                        </a:cubicBezTo>
                        <a:cubicBezTo>
                          <a:pt x="140" y="77"/>
                          <a:pt x="139" y="74"/>
                          <a:pt x="139" y="72"/>
                        </a:cubicBezTo>
                        <a:cubicBezTo>
                          <a:pt x="139" y="72"/>
                          <a:pt x="138" y="69"/>
                          <a:pt x="136" y="67"/>
                        </a:cubicBezTo>
                        <a:cubicBezTo>
                          <a:pt x="134" y="67"/>
                          <a:pt x="132" y="65"/>
                          <a:pt x="131" y="64"/>
                        </a:cubicBezTo>
                        <a:cubicBezTo>
                          <a:pt x="131" y="63"/>
                          <a:pt x="130" y="63"/>
                          <a:pt x="130" y="64"/>
                        </a:cubicBezTo>
                        <a:cubicBezTo>
                          <a:pt x="129" y="64"/>
                          <a:pt x="126" y="64"/>
                          <a:pt x="124" y="64"/>
                        </a:cubicBezTo>
                        <a:cubicBezTo>
                          <a:pt x="122" y="64"/>
                          <a:pt x="120" y="63"/>
                          <a:pt x="118" y="60"/>
                        </a:cubicBezTo>
                        <a:cubicBezTo>
                          <a:pt x="117" y="58"/>
                          <a:pt x="115" y="55"/>
                          <a:pt x="114" y="54"/>
                        </a:cubicBezTo>
                        <a:cubicBezTo>
                          <a:pt x="114" y="53"/>
                          <a:pt x="113" y="50"/>
                          <a:pt x="112" y="48"/>
                        </a:cubicBezTo>
                        <a:cubicBezTo>
                          <a:pt x="112" y="46"/>
                          <a:pt x="111" y="43"/>
                          <a:pt x="110" y="42"/>
                        </a:cubicBezTo>
                        <a:cubicBezTo>
                          <a:pt x="109" y="39"/>
                          <a:pt x="108" y="36"/>
                          <a:pt x="108" y="34"/>
                        </a:cubicBezTo>
                        <a:cubicBezTo>
                          <a:pt x="108" y="32"/>
                          <a:pt x="106" y="29"/>
                          <a:pt x="103" y="27"/>
                        </a:cubicBezTo>
                        <a:cubicBezTo>
                          <a:pt x="102" y="26"/>
                          <a:pt x="98" y="24"/>
                          <a:pt x="95" y="23"/>
                        </a:cubicBezTo>
                        <a:cubicBezTo>
                          <a:pt x="93" y="21"/>
                          <a:pt x="92" y="18"/>
                          <a:pt x="92" y="17"/>
                        </a:cubicBezTo>
                        <a:cubicBezTo>
                          <a:pt x="92" y="15"/>
                          <a:pt x="94" y="13"/>
                          <a:pt x="95" y="13"/>
                        </a:cubicBezTo>
                        <a:cubicBezTo>
                          <a:pt x="97" y="13"/>
                          <a:pt x="99" y="11"/>
                          <a:pt x="100" y="11"/>
                        </a:cubicBezTo>
                        <a:cubicBezTo>
                          <a:pt x="100" y="10"/>
                          <a:pt x="102" y="6"/>
                          <a:pt x="104" y="5"/>
                        </a:cubicBezTo>
                        <a:cubicBezTo>
                          <a:pt x="106" y="2"/>
                          <a:pt x="107" y="0"/>
                          <a:pt x="107" y="0"/>
                        </a:cubicBezTo>
                        <a:cubicBezTo>
                          <a:pt x="107" y="0"/>
                          <a:pt x="106" y="0"/>
                          <a:pt x="104" y="0"/>
                        </a:cubicBezTo>
                        <a:cubicBezTo>
                          <a:pt x="102" y="0"/>
                          <a:pt x="99" y="0"/>
                          <a:pt x="99" y="1"/>
                        </a:cubicBezTo>
                        <a:cubicBezTo>
                          <a:pt x="98" y="2"/>
                          <a:pt x="96" y="4"/>
                          <a:pt x="94" y="5"/>
                        </a:cubicBezTo>
                        <a:cubicBezTo>
                          <a:pt x="93" y="6"/>
                          <a:pt x="91" y="7"/>
                          <a:pt x="88" y="7"/>
                        </a:cubicBezTo>
                        <a:cubicBezTo>
                          <a:pt x="86" y="8"/>
                          <a:pt x="82" y="8"/>
                          <a:pt x="80" y="8"/>
                        </a:cubicBezTo>
                        <a:cubicBezTo>
                          <a:pt x="77" y="8"/>
                          <a:pt x="75" y="8"/>
                          <a:pt x="75" y="8"/>
                        </a:cubicBezTo>
                        <a:cubicBezTo>
                          <a:pt x="75" y="8"/>
                          <a:pt x="76" y="9"/>
                          <a:pt x="77" y="9"/>
                        </a:cubicBezTo>
                        <a:cubicBezTo>
                          <a:pt x="78" y="11"/>
                          <a:pt x="78" y="14"/>
                          <a:pt x="78" y="15"/>
                        </a:cubicBezTo>
                        <a:cubicBezTo>
                          <a:pt x="77" y="16"/>
                          <a:pt x="77" y="18"/>
                          <a:pt x="77" y="18"/>
                        </a:cubicBezTo>
                        <a:cubicBezTo>
                          <a:pt x="77" y="18"/>
                          <a:pt x="76" y="18"/>
                          <a:pt x="76" y="19"/>
                        </a:cubicBezTo>
                        <a:cubicBezTo>
                          <a:pt x="74" y="20"/>
                          <a:pt x="72" y="21"/>
                          <a:pt x="71" y="21"/>
                        </a:cubicBezTo>
                        <a:cubicBezTo>
                          <a:pt x="70" y="23"/>
                          <a:pt x="68" y="23"/>
                          <a:pt x="66" y="23"/>
                        </a:cubicBezTo>
                        <a:cubicBezTo>
                          <a:pt x="64" y="23"/>
                          <a:pt x="61" y="23"/>
                          <a:pt x="60" y="24"/>
                        </a:cubicBezTo>
                        <a:cubicBezTo>
                          <a:pt x="60" y="25"/>
                          <a:pt x="58" y="26"/>
                          <a:pt x="55" y="27"/>
                        </a:cubicBezTo>
                        <a:cubicBezTo>
                          <a:pt x="53" y="27"/>
                          <a:pt x="52" y="28"/>
                          <a:pt x="51" y="29"/>
                        </a:cubicBezTo>
                        <a:cubicBezTo>
                          <a:pt x="50" y="30"/>
                          <a:pt x="49" y="30"/>
                          <a:pt x="48" y="30"/>
                        </a:cubicBezTo>
                        <a:cubicBezTo>
                          <a:pt x="48" y="30"/>
                          <a:pt x="46" y="31"/>
                          <a:pt x="46" y="31"/>
                        </a:cubicBezTo>
                        <a:cubicBezTo>
                          <a:pt x="45" y="32"/>
                          <a:pt x="45" y="33"/>
                          <a:pt x="43" y="34"/>
                        </a:cubicBezTo>
                        <a:cubicBezTo>
                          <a:pt x="42" y="35"/>
                          <a:pt x="39" y="37"/>
                          <a:pt x="38" y="38"/>
                        </a:cubicBezTo>
                        <a:cubicBezTo>
                          <a:pt x="37" y="39"/>
                          <a:pt x="37" y="41"/>
                          <a:pt x="37" y="41"/>
                        </a:cubicBezTo>
                        <a:cubicBezTo>
                          <a:pt x="37" y="41"/>
                          <a:pt x="37" y="42"/>
                          <a:pt x="37" y="43"/>
                        </a:cubicBezTo>
                        <a:cubicBezTo>
                          <a:pt x="38" y="44"/>
                          <a:pt x="38" y="46"/>
                          <a:pt x="38" y="48"/>
                        </a:cubicBezTo>
                        <a:cubicBezTo>
                          <a:pt x="39" y="49"/>
                          <a:pt x="40" y="52"/>
                          <a:pt x="41" y="53"/>
                        </a:cubicBezTo>
                        <a:cubicBezTo>
                          <a:pt x="42" y="54"/>
                          <a:pt x="41" y="57"/>
                          <a:pt x="40" y="60"/>
                        </a:cubicBezTo>
                        <a:cubicBezTo>
                          <a:pt x="39" y="61"/>
                          <a:pt x="39" y="64"/>
                          <a:pt x="39" y="64"/>
                        </a:cubicBezTo>
                        <a:cubicBezTo>
                          <a:pt x="39" y="65"/>
                          <a:pt x="38" y="66"/>
                          <a:pt x="37" y="68"/>
                        </a:cubicBezTo>
                        <a:cubicBezTo>
                          <a:pt x="36" y="69"/>
                          <a:pt x="36" y="72"/>
                          <a:pt x="37" y="72"/>
                        </a:cubicBezTo>
                        <a:cubicBezTo>
                          <a:pt x="39" y="74"/>
                          <a:pt x="40" y="76"/>
                          <a:pt x="41" y="77"/>
                        </a:cubicBezTo>
                        <a:cubicBezTo>
                          <a:pt x="41" y="77"/>
                          <a:pt x="41" y="78"/>
                          <a:pt x="41" y="78"/>
                        </a:cubicBezTo>
                        <a:cubicBezTo>
                          <a:pt x="41" y="78"/>
                          <a:pt x="41" y="79"/>
                          <a:pt x="39" y="80"/>
                        </a:cubicBezTo>
                        <a:cubicBezTo>
                          <a:pt x="37" y="82"/>
                          <a:pt x="35" y="83"/>
                          <a:pt x="34" y="84"/>
                        </a:cubicBezTo>
                        <a:cubicBezTo>
                          <a:pt x="34" y="85"/>
                          <a:pt x="31" y="86"/>
                          <a:pt x="29" y="87"/>
                        </a:cubicBezTo>
                        <a:cubicBezTo>
                          <a:pt x="27" y="88"/>
                          <a:pt x="25" y="90"/>
                          <a:pt x="23" y="92"/>
                        </a:cubicBezTo>
                        <a:cubicBezTo>
                          <a:pt x="21" y="95"/>
                          <a:pt x="18" y="97"/>
                          <a:pt x="17" y="98"/>
                        </a:cubicBezTo>
                        <a:cubicBezTo>
                          <a:pt x="16" y="100"/>
                          <a:pt x="14" y="101"/>
                          <a:pt x="13" y="101"/>
                        </a:cubicBezTo>
                        <a:cubicBezTo>
                          <a:pt x="12" y="101"/>
                          <a:pt x="11" y="103"/>
                          <a:pt x="11" y="104"/>
                        </a:cubicBezTo>
                        <a:cubicBezTo>
                          <a:pt x="10" y="105"/>
                          <a:pt x="8" y="108"/>
                          <a:pt x="7" y="109"/>
                        </a:cubicBezTo>
                        <a:cubicBezTo>
                          <a:pt x="5" y="110"/>
                          <a:pt x="3" y="111"/>
                          <a:pt x="3" y="113"/>
                        </a:cubicBezTo>
                        <a:cubicBezTo>
                          <a:pt x="1" y="114"/>
                          <a:pt x="0" y="115"/>
                          <a:pt x="0" y="115"/>
                        </a:cubicBezTo>
                        <a:cubicBezTo>
                          <a:pt x="0" y="115"/>
                          <a:pt x="1" y="116"/>
                          <a:pt x="1" y="117"/>
                        </a:cubicBezTo>
                        <a:cubicBezTo>
                          <a:pt x="2" y="117"/>
                          <a:pt x="3" y="118"/>
                          <a:pt x="4" y="120"/>
                        </a:cubicBezTo>
                        <a:cubicBezTo>
                          <a:pt x="4" y="121"/>
                          <a:pt x="4" y="122"/>
                          <a:pt x="5" y="124"/>
                        </a:cubicBezTo>
                        <a:cubicBezTo>
                          <a:pt x="5" y="125"/>
                          <a:pt x="5" y="127"/>
                          <a:pt x="5" y="127"/>
                        </a:cubicBezTo>
                        <a:cubicBezTo>
                          <a:pt x="5" y="127"/>
                          <a:pt x="4" y="128"/>
                          <a:pt x="3" y="131"/>
                        </a:cubicBezTo>
                        <a:cubicBezTo>
                          <a:pt x="2" y="133"/>
                          <a:pt x="3" y="136"/>
                          <a:pt x="6" y="136"/>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23" name="Freeform 56"/>
                  <p:cNvSpPr>
                    <a:spLocks/>
                  </p:cNvSpPr>
                  <p:nvPr/>
                </p:nvSpPr>
                <p:spPr bwMode="auto">
                  <a:xfrm>
                    <a:off x="3777955" y="2511674"/>
                    <a:ext cx="1087988" cy="713993"/>
                  </a:xfrm>
                  <a:custGeom>
                    <a:avLst/>
                    <a:gdLst/>
                    <a:ahLst/>
                    <a:cxnLst>
                      <a:cxn ang="0">
                        <a:pos x="470" y="116"/>
                      </a:cxn>
                      <a:cxn ang="0">
                        <a:pos x="437" y="107"/>
                      </a:cxn>
                      <a:cxn ang="0">
                        <a:pos x="399" y="89"/>
                      </a:cxn>
                      <a:cxn ang="0">
                        <a:pos x="367" y="98"/>
                      </a:cxn>
                      <a:cxn ang="0">
                        <a:pos x="354" y="93"/>
                      </a:cxn>
                      <a:cxn ang="0">
                        <a:pos x="342" y="88"/>
                      </a:cxn>
                      <a:cxn ang="0">
                        <a:pos x="316" y="83"/>
                      </a:cxn>
                      <a:cxn ang="0">
                        <a:pos x="292" y="88"/>
                      </a:cxn>
                      <a:cxn ang="0">
                        <a:pos x="277" y="91"/>
                      </a:cxn>
                      <a:cxn ang="0">
                        <a:pos x="265" y="74"/>
                      </a:cxn>
                      <a:cxn ang="0">
                        <a:pos x="252" y="102"/>
                      </a:cxn>
                      <a:cxn ang="0">
                        <a:pos x="263" y="135"/>
                      </a:cxn>
                      <a:cxn ang="0">
                        <a:pos x="229" y="124"/>
                      </a:cxn>
                      <a:cxn ang="0">
                        <a:pos x="233" y="73"/>
                      </a:cxn>
                      <a:cxn ang="0">
                        <a:pos x="262" y="48"/>
                      </a:cxn>
                      <a:cxn ang="0">
                        <a:pos x="269" y="15"/>
                      </a:cxn>
                      <a:cxn ang="0">
                        <a:pos x="230" y="0"/>
                      </a:cxn>
                      <a:cxn ang="0">
                        <a:pos x="201" y="18"/>
                      </a:cxn>
                      <a:cxn ang="0">
                        <a:pos x="159" y="41"/>
                      </a:cxn>
                      <a:cxn ang="0">
                        <a:pos x="150" y="77"/>
                      </a:cxn>
                      <a:cxn ang="0">
                        <a:pos x="182" y="90"/>
                      </a:cxn>
                      <a:cxn ang="0">
                        <a:pos x="161" y="114"/>
                      </a:cxn>
                      <a:cxn ang="0">
                        <a:pos x="154" y="140"/>
                      </a:cxn>
                      <a:cxn ang="0">
                        <a:pos x="129" y="138"/>
                      </a:cxn>
                      <a:cxn ang="0">
                        <a:pos x="100" y="158"/>
                      </a:cxn>
                      <a:cxn ang="0">
                        <a:pos x="89" y="150"/>
                      </a:cxn>
                      <a:cxn ang="0">
                        <a:pos x="102" y="115"/>
                      </a:cxn>
                      <a:cxn ang="0">
                        <a:pos x="69" y="103"/>
                      </a:cxn>
                      <a:cxn ang="0">
                        <a:pos x="73" y="93"/>
                      </a:cxn>
                      <a:cxn ang="0">
                        <a:pos x="56" y="112"/>
                      </a:cxn>
                      <a:cxn ang="0">
                        <a:pos x="44" y="134"/>
                      </a:cxn>
                      <a:cxn ang="0">
                        <a:pos x="51" y="171"/>
                      </a:cxn>
                      <a:cxn ang="0">
                        <a:pos x="37" y="197"/>
                      </a:cxn>
                      <a:cxn ang="0">
                        <a:pos x="23" y="213"/>
                      </a:cxn>
                      <a:cxn ang="0">
                        <a:pos x="10" y="237"/>
                      </a:cxn>
                      <a:cxn ang="0">
                        <a:pos x="7" y="256"/>
                      </a:cxn>
                      <a:cxn ang="0">
                        <a:pos x="37" y="280"/>
                      </a:cxn>
                      <a:cxn ang="0">
                        <a:pos x="85" y="294"/>
                      </a:cxn>
                      <a:cxn ang="0">
                        <a:pos x="119" y="311"/>
                      </a:cxn>
                      <a:cxn ang="0">
                        <a:pos x="147" y="286"/>
                      </a:cxn>
                      <a:cxn ang="0">
                        <a:pos x="188" y="284"/>
                      </a:cxn>
                      <a:cxn ang="0">
                        <a:pos x="227" y="285"/>
                      </a:cxn>
                      <a:cxn ang="0">
                        <a:pos x="276" y="282"/>
                      </a:cxn>
                      <a:cxn ang="0">
                        <a:pos x="319" y="285"/>
                      </a:cxn>
                      <a:cxn ang="0">
                        <a:pos x="356" y="298"/>
                      </a:cxn>
                      <a:cxn ang="0">
                        <a:pos x="363" y="276"/>
                      </a:cxn>
                      <a:cxn ang="0">
                        <a:pos x="377" y="251"/>
                      </a:cxn>
                      <a:cxn ang="0">
                        <a:pos x="392" y="239"/>
                      </a:cxn>
                      <a:cxn ang="0">
                        <a:pos x="416" y="223"/>
                      </a:cxn>
                      <a:cxn ang="0">
                        <a:pos x="435" y="200"/>
                      </a:cxn>
                      <a:cxn ang="0">
                        <a:pos x="421" y="181"/>
                      </a:cxn>
                      <a:cxn ang="0">
                        <a:pos x="409" y="170"/>
                      </a:cxn>
                      <a:cxn ang="0">
                        <a:pos x="421" y="163"/>
                      </a:cxn>
                      <a:cxn ang="0">
                        <a:pos x="459" y="163"/>
                      </a:cxn>
                    </a:cxnLst>
                    <a:rect l="0" t="0" r="r" b="b"/>
                    <a:pathLst>
                      <a:path w="473" h="311">
                        <a:moveTo>
                          <a:pt x="468" y="145"/>
                        </a:moveTo>
                        <a:cubicBezTo>
                          <a:pt x="466" y="144"/>
                          <a:pt x="465" y="141"/>
                          <a:pt x="466" y="139"/>
                        </a:cubicBezTo>
                        <a:cubicBezTo>
                          <a:pt x="467" y="137"/>
                          <a:pt x="468" y="134"/>
                          <a:pt x="469" y="133"/>
                        </a:cubicBezTo>
                        <a:cubicBezTo>
                          <a:pt x="469" y="132"/>
                          <a:pt x="469" y="130"/>
                          <a:pt x="468" y="128"/>
                        </a:cubicBezTo>
                        <a:cubicBezTo>
                          <a:pt x="467" y="128"/>
                          <a:pt x="467" y="125"/>
                          <a:pt x="467" y="124"/>
                        </a:cubicBezTo>
                        <a:cubicBezTo>
                          <a:pt x="467" y="122"/>
                          <a:pt x="468" y="120"/>
                          <a:pt x="469" y="120"/>
                        </a:cubicBezTo>
                        <a:cubicBezTo>
                          <a:pt x="471" y="119"/>
                          <a:pt x="470" y="117"/>
                          <a:pt x="470" y="116"/>
                        </a:cubicBezTo>
                        <a:cubicBezTo>
                          <a:pt x="470" y="115"/>
                          <a:pt x="468" y="113"/>
                          <a:pt x="467" y="113"/>
                        </a:cubicBezTo>
                        <a:cubicBezTo>
                          <a:pt x="466" y="112"/>
                          <a:pt x="463" y="112"/>
                          <a:pt x="462" y="112"/>
                        </a:cubicBezTo>
                        <a:cubicBezTo>
                          <a:pt x="461" y="111"/>
                          <a:pt x="458" y="111"/>
                          <a:pt x="456" y="111"/>
                        </a:cubicBezTo>
                        <a:cubicBezTo>
                          <a:pt x="454" y="111"/>
                          <a:pt x="451" y="112"/>
                          <a:pt x="448" y="113"/>
                        </a:cubicBezTo>
                        <a:cubicBezTo>
                          <a:pt x="446" y="115"/>
                          <a:pt x="445" y="115"/>
                          <a:pt x="444" y="114"/>
                        </a:cubicBezTo>
                        <a:cubicBezTo>
                          <a:pt x="443" y="112"/>
                          <a:pt x="442" y="110"/>
                          <a:pt x="442" y="110"/>
                        </a:cubicBezTo>
                        <a:cubicBezTo>
                          <a:pt x="441" y="109"/>
                          <a:pt x="439" y="107"/>
                          <a:pt x="437" y="107"/>
                        </a:cubicBezTo>
                        <a:cubicBezTo>
                          <a:pt x="436" y="106"/>
                          <a:pt x="433" y="106"/>
                          <a:pt x="431" y="106"/>
                        </a:cubicBezTo>
                        <a:cubicBezTo>
                          <a:pt x="429" y="105"/>
                          <a:pt x="427" y="104"/>
                          <a:pt x="426" y="103"/>
                        </a:cubicBezTo>
                        <a:cubicBezTo>
                          <a:pt x="424" y="103"/>
                          <a:pt x="422" y="101"/>
                          <a:pt x="420" y="99"/>
                        </a:cubicBezTo>
                        <a:cubicBezTo>
                          <a:pt x="418" y="98"/>
                          <a:pt x="414" y="96"/>
                          <a:pt x="411" y="94"/>
                        </a:cubicBezTo>
                        <a:cubicBezTo>
                          <a:pt x="409" y="94"/>
                          <a:pt x="407" y="92"/>
                          <a:pt x="406" y="91"/>
                        </a:cubicBezTo>
                        <a:cubicBezTo>
                          <a:pt x="406" y="89"/>
                          <a:pt x="404" y="88"/>
                          <a:pt x="403" y="88"/>
                        </a:cubicBezTo>
                        <a:cubicBezTo>
                          <a:pt x="402" y="87"/>
                          <a:pt x="400" y="87"/>
                          <a:pt x="399" y="89"/>
                        </a:cubicBezTo>
                        <a:cubicBezTo>
                          <a:pt x="398" y="90"/>
                          <a:pt x="396" y="90"/>
                          <a:pt x="394" y="89"/>
                        </a:cubicBezTo>
                        <a:cubicBezTo>
                          <a:pt x="392" y="88"/>
                          <a:pt x="391" y="88"/>
                          <a:pt x="389" y="90"/>
                        </a:cubicBezTo>
                        <a:cubicBezTo>
                          <a:pt x="388" y="91"/>
                          <a:pt x="386" y="93"/>
                          <a:pt x="386" y="95"/>
                        </a:cubicBezTo>
                        <a:cubicBezTo>
                          <a:pt x="386" y="97"/>
                          <a:pt x="385" y="99"/>
                          <a:pt x="384" y="99"/>
                        </a:cubicBezTo>
                        <a:cubicBezTo>
                          <a:pt x="383" y="100"/>
                          <a:pt x="380" y="101"/>
                          <a:pt x="378" y="101"/>
                        </a:cubicBezTo>
                        <a:cubicBezTo>
                          <a:pt x="376" y="101"/>
                          <a:pt x="374" y="100"/>
                          <a:pt x="372" y="100"/>
                        </a:cubicBezTo>
                        <a:cubicBezTo>
                          <a:pt x="371" y="99"/>
                          <a:pt x="368" y="98"/>
                          <a:pt x="367" y="98"/>
                        </a:cubicBezTo>
                        <a:cubicBezTo>
                          <a:pt x="366" y="98"/>
                          <a:pt x="365" y="97"/>
                          <a:pt x="365" y="95"/>
                        </a:cubicBezTo>
                        <a:cubicBezTo>
                          <a:pt x="366" y="94"/>
                          <a:pt x="366" y="92"/>
                          <a:pt x="366" y="90"/>
                        </a:cubicBezTo>
                        <a:cubicBezTo>
                          <a:pt x="366" y="90"/>
                          <a:pt x="366" y="89"/>
                          <a:pt x="366" y="88"/>
                        </a:cubicBezTo>
                        <a:cubicBezTo>
                          <a:pt x="366" y="87"/>
                          <a:pt x="366" y="87"/>
                          <a:pt x="365" y="87"/>
                        </a:cubicBezTo>
                        <a:cubicBezTo>
                          <a:pt x="364" y="88"/>
                          <a:pt x="363" y="89"/>
                          <a:pt x="362" y="90"/>
                        </a:cubicBezTo>
                        <a:cubicBezTo>
                          <a:pt x="361" y="90"/>
                          <a:pt x="359" y="91"/>
                          <a:pt x="358" y="91"/>
                        </a:cubicBezTo>
                        <a:cubicBezTo>
                          <a:pt x="356" y="91"/>
                          <a:pt x="354" y="92"/>
                          <a:pt x="354" y="93"/>
                        </a:cubicBezTo>
                        <a:cubicBezTo>
                          <a:pt x="353" y="94"/>
                          <a:pt x="352" y="95"/>
                          <a:pt x="351" y="95"/>
                        </a:cubicBezTo>
                        <a:cubicBezTo>
                          <a:pt x="351" y="96"/>
                          <a:pt x="350" y="96"/>
                          <a:pt x="349" y="95"/>
                        </a:cubicBezTo>
                        <a:cubicBezTo>
                          <a:pt x="348" y="95"/>
                          <a:pt x="346" y="96"/>
                          <a:pt x="344" y="96"/>
                        </a:cubicBezTo>
                        <a:cubicBezTo>
                          <a:pt x="342" y="97"/>
                          <a:pt x="340" y="97"/>
                          <a:pt x="339" y="97"/>
                        </a:cubicBezTo>
                        <a:cubicBezTo>
                          <a:pt x="338" y="97"/>
                          <a:pt x="337" y="96"/>
                          <a:pt x="337" y="95"/>
                        </a:cubicBezTo>
                        <a:cubicBezTo>
                          <a:pt x="337" y="95"/>
                          <a:pt x="338" y="94"/>
                          <a:pt x="339" y="92"/>
                        </a:cubicBezTo>
                        <a:cubicBezTo>
                          <a:pt x="341" y="91"/>
                          <a:pt x="342" y="89"/>
                          <a:pt x="342" y="88"/>
                        </a:cubicBezTo>
                        <a:cubicBezTo>
                          <a:pt x="342" y="88"/>
                          <a:pt x="341" y="86"/>
                          <a:pt x="341" y="84"/>
                        </a:cubicBezTo>
                        <a:cubicBezTo>
                          <a:pt x="340" y="83"/>
                          <a:pt x="339" y="81"/>
                          <a:pt x="339" y="80"/>
                        </a:cubicBezTo>
                        <a:cubicBezTo>
                          <a:pt x="339" y="79"/>
                          <a:pt x="338" y="78"/>
                          <a:pt x="337" y="77"/>
                        </a:cubicBezTo>
                        <a:cubicBezTo>
                          <a:pt x="337" y="76"/>
                          <a:pt x="334" y="75"/>
                          <a:pt x="332" y="76"/>
                        </a:cubicBezTo>
                        <a:cubicBezTo>
                          <a:pt x="331" y="76"/>
                          <a:pt x="328" y="77"/>
                          <a:pt x="326" y="78"/>
                        </a:cubicBezTo>
                        <a:cubicBezTo>
                          <a:pt x="325" y="78"/>
                          <a:pt x="323" y="80"/>
                          <a:pt x="322" y="80"/>
                        </a:cubicBezTo>
                        <a:cubicBezTo>
                          <a:pt x="320" y="81"/>
                          <a:pt x="318" y="83"/>
                          <a:pt x="316" y="83"/>
                        </a:cubicBezTo>
                        <a:cubicBezTo>
                          <a:pt x="316" y="84"/>
                          <a:pt x="315" y="86"/>
                          <a:pt x="315" y="87"/>
                        </a:cubicBezTo>
                        <a:cubicBezTo>
                          <a:pt x="315" y="88"/>
                          <a:pt x="314" y="90"/>
                          <a:pt x="312" y="90"/>
                        </a:cubicBezTo>
                        <a:cubicBezTo>
                          <a:pt x="309" y="90"/>
                          <a:pt x="307" y="90"/>
                          <a:pt x="305" y="89"/>
                        </a:cubicBezTo>
                        <a:cubicBezTo>
                          <a:pt x="304" y="89"/>
                          <a:pt x="301" y="89"/>
                          <a:pt x="300" y="89"/>
                        </a:cubicBezTo>
                        <a:cubicBezTo>
                          <a:pt x="300" y="89"/>
                          <a:pt x="299" y="90"/>
                          <a:pt x="298" y="90"/>
                        </a:cubicBezTo>
                        <a:cubicBezTo>
                          <a:pt x="296" y="90"/>
                          <a:pt x="294" y="90"/>
                          <a:pt x="292" y="91"/>
                        </a:cubicBezTo>
                        <a:cubicBezTo>
                          <a:pt x="291" y="91"/>
                          <a:pt x="291" y="90"/>
                          <a:pt x="292" y="88"/>
                        </a:cubicBezTo>
                        <a:cubicBezTo>
                          <a:pt x="294" y="86"/>
                          <a:pt x="294" y="85"/>
                          <a:pt x="292" y="85"/>
                        </a:cubicBezTo>
                        <a:cubicBezTo>
                          <a:pt x="291" y="85"/>
                          <a:pt x="290" y="83"/>
                          <a:pt x="290" y="81"/>
                        </a:cubicBezTo>
                        <a:cubicBezTo>
                          <a:pt x="290" y="80"/>
                          <a:pt x="289" y="80"/>
                          <a:pt x="287" y="81"/>
                        </a:cubicBezTo>
                        <a:cubicBezTo>
                          <a:pt x="285" y="81"/>
                          <a:pt x="284" y="83"/>
                          <a:pt x="284" y="84"/>
                        </a:cubicBezTo>
                        <a:cubicBezTo>
                          <a:pt x="285" y="85"/>
                          <a:pt x="285" y="87"/>
                          <a:pt x="285" y="88"/>
                        </a:cubicBezTo>
                        <a:cubicBezTo>
                          <a:pt x="284" y="90"/>
                          <a:pt x="283" y="91"/>
                          <a:pt x="282" y="91"/>
                        </a:cubicBezTo>
                        <a:cubicBezTo>
                          <a:pt x="280" y="91"/>
                          <a:pt x="278" y="91"/>
                          <a:pt x="277" y="91"/>
                        </a:cubicBezTo>
                        <a:cubicBezTo>
                          <a:pt x="276" y="92"/>
                          <a:pt x="275" y="91"/>
                          <a:pt x="274" y="89"/>
                        </a:cubicBezTo>
                        <a:cubicBezTo>
                          <a:pt x="274" y="88"/>
                          <a:pt x="273" y="87"/>
                          <a:pt x="271" y="86"/>
                        </a:cubicBezTo>
                        <a:cubicBezTo>
                          <a:pt x="270" y="86"/>
                          <a:pt x="267" y="87"/>
                          <a:pt x="266" y="88"/>
                        </a:cubicBezTo>
                        <a:cubicBezTo>
                          <a:pt x="265" y="90"/>
                          <a:pt x="264" y="90"/>
                          <a:pt x="263" y="88"/>
                        </a:cubicBezTo>
                        <a:cubicBezTo>
                          <a:pt x="263" y="86"/>
                          <a:pt x="263" y="84"/>
                          <a:pt x="264" y="83"/>
                        </a:cubicBezTo>
                        <a:cubicBezTo>
                          <a:pt x="265" y="82"/>
                          <a:pt x="266" y="79"/>
                          <a:pt x="266" y="78"/>
                        </a:cubicBezTo>
                        <a:cubicBezTo>
                          <a:pt x="266" y="77"/>
                          <a:pt x="266" y="75"/>
                          <a:pt x="265" y="74"/>
                        </a:cubicBezTo>
                        <a:cubicBezTo>
                          <a:pt x="264" y="73"/>
                          <a:pt x="263" y="72"/>
                          <a:pt x="260" y="71"/>
                        </a:cubicBezTo>
                        <a:cubicBezTo>
                          <a:pt x="258" y="71"/>
                          <a:pt x="256" y="73"/>
                          <a:pt x="256" y="75"/>
                        </a:cubicBezTo>
                        <a:cubicBezTo>
                          <a:pt x="257" y="78"/>
                          <a:pt x="255" y="79"/>
                          <a:pt x="254" y="78"/>
                        </a:cubicBezTo>
                        <a:cubicBezTo>
                          <a:pt x="252" y="77"/>
                          <a:pt x="250" y="77"/>
                          <a:pt x="248" y="78"/>
                        </a:cubicBezTo>
                        <a:cubicBezTo>
                          <a:pt x="247" y="79"/>
                          <a:pt x="246" y="82"/>
                          <a:pt x="246" y="83"/>
                        </a:cubicBezTo>
                        <a:cubicBezTo>
                          <a:pt x="246" y="86"/>
                          <a:pt x="247" y="90"/>
                          <a:pt x="249" y="92"/>
                        </a:cubicBezTo>
                        <a:cubicBezTo>
                          <a:pt x="250" y="95"/>
                          <a:pt x="251" y="99"/>
                          <a:pt x="252" y="102"/>
                        </a:cubicBezTo>
                        <a:cubicBezTo>
                          <a:pt x="252" y="104"/>
                          <a:pt x="253" y="107"/>
                          <a:pt x="254" y="108"/>
                        </a:cubicBezTo>
                        <a:cubicBezTo>
                          <a:pt x="254" y="109"/>
                          <a:pt x="254" y="112"/>
                          <a:pt x="254" y="114"/>
                        </a:cubicBezTo>
                        <a:cubicBezTo>
                          <a:pt x="254" y="116"/>
                          <a:pt x="256" y="118"/>
                          <a:pt x="257" y="118"/>
                        </a:cubicBezTo>
                        <a:cubicBezTo>
                          <a:pt x="259" y="118"/>
                          <a:pt x="261" y="119"/>
                          <a:pt x="262" y="121"/>
                        </a:cubicBezTo>
                        <a:cubicBezTo>
                          <a:pt x="264" y="122"/>
                          <a:pt x="265" y="124"/>
                          <a:pt x="266" y="126"/>
                        </a:cubicBezTo>
                        <a:cubicBezTo>
                          <a:pt x="267" y="127"/>
                          <a:pt x="267" y="129"/>
                          <a:pt x="266" y="131"/>
                        </a:cubicBezTo>
                        <a:cubicBezTo>
                          <a:pt x="265" y="132"/>
                          <a:pt x="264" y="134"/>
                          <a:pt x="263" y="135"/>
                        </a:cubicBezTo>
                        <a:cubicBezTo>
                          <a:pt x="262" y="137"/>
                          <a:pt x="261" y="139"/>
                          <a:pt x="259" y="140"/>
                        </a:cubicBezTo>
                        <a:cubicBezTo>
                          <a:pt x="257" y="140"/>
                          <a:pt x="255" y="139"/>
                          <a:pt x="254" y="138"/>
                        </a:cubicBezTo>
                        <a:cubicBezTo>
                          <a:pt x="254" y="136"/>
                          <a:pt x="250" y="135"/>
                          <a:pt x="248" y="134"/>
                        </a:cubicBezTo>
                        <a:cubicBezTo>
                          <a:pt x="245" y="134"/>
                          <a:pt x="242" y="134"/>
                          <a:pt x="239" y="135"/>
                        </a:cubicBezTo>
                        <a:cubicBezTo>
                          <a:pt x="237" y="136"/>
                          <a:pt x="235" y="135"/>
                          <a:pt x="234" y="133"/>
                        </a:cubicBezTo>
                        <a:cubicBezTo>
                          <a:pt x="234" y="131"/>
                          <a:pt x="232" y="128"/>
                          <a:pt x="231" y="128"/>
                        </a:cubicBezTo>
                        <a:cubicBezTo>
                          <a:pt x="229" y="128"/>
                          <a:pt x="228" y="126"/>
                          <a:pt x="229" y="124"/>
                        </a:cubicBezTo>
                        <a:cubicBezTo>
                          <a:pt x="229" y="123"/>
                          <a:pt x="229" y="119"/>
                          <a:pt x="229" y="117"/>
                        </a:cubicBezTo>
                        <a:cubicBezTo>
                          <a:pt x="228" y="115"/>
                          <a:pt x="228" y="112"/>
                          <a:pt x="227" y="110"/>
                        </a:cubicBezTo>
                        <a:cubicBezTo>
                          <a:pt x="227" y="108"/>
                          <a:pt x="227" y="105"/>
                          <a:pt x="228" y="103"/>
                        </a:cubicBezTo>
                        <a:cubicBezTo>
                          <a:pt x="229" y="101"/>
                          <a:pt x="231" y="97"/>
                          <a:pt x="233" y="95"/>
                        </a:cubicBezTo>
                        <a:cubicBezTo>
                          <a:pt x="234" y="93"/>
                          <a:pt x="234" y="89"/>
                          <a:pt x="234" y="86"/>
                        </a:cubicBezTo>
                        <a:cubicBezTo>
                          <a:pt x="233" y="84"/>
                          <a:pt x="232" y="80"/>
                          <a:pt x="231" y="79"/>
                        </a:cubicBezTo>
                        <a:cubicBezTo>
                          <a:pt x="231" y="76"/>
                          <a:pt x="231" y="74"/>
                          <a:pt x="233" y="73"/>
                        </a:cubicBezTo>
                        <a:cubicBezTo>
                          <a:pt x="235" y="73"/>
                          <a:pt x="236" y="72"/>
                          <a:pt x="236" y="70"/>
                        </a:cubicBezTo>
                        <a:cubicBezTo>
                          <a:pt x="236" y="69"/>
                          <a:pt x="239" y="68"/>
                          <a:pt x="241" y="68"/>
                        </a:cubicBezTo>
                        <a:cubicBezTo>
                          <a:pt x="244" y="68"/>
                          <a:pt x="247" y="68"/>
                          <a:pt x="248" y="68"/>
                        </a:cubicBezTo>
                        <a:cubicBezTo>
                          <a:pt x="249" y="68"/>
                          <a:pt x="252" y="66"/>
                          <a:pt x="254" y="65"/>
                        </a:cubicBezTo>
                        <a:cubicBezTo>
                          <a:pt x="256" y="64"/>
                          <a:pt x="257" y="61"/>
                          <a:pt x="256" y="60"/>
                        </a:cubicBezTo>
                        <a:cubicBezTo>
                          <a:pt x="256" y="58"/>
                          <a:pt x="257" y="56"/>
                          <a:pt x="258" y="54"/>
                        </a:cubicBezTo>
                        <a:cubicBezTo>
                          <a:pt x="260" y="52"/>
                          <a:pt x="262" y="50"/>
                          <a:pt x="262" y="48"/>
                        </a:cubicBezTo>
                        <a:cubicBezTo>
                          <a:pt x="263" y="46"/>
                          <a:pt x="265" y="44"/>
                          <a:pt x="267" y="41"/>
                        </a:cubicBezTo>
                        <a:cubicBezTo>
                          <a:pt x="268" y="40"/>
                          <a:pt x="268" y="37"/>
                          <a:pt x="268" y="35"/>
                        </a:cubicBezTo>
                        <a:cubicBezTo>
                          <a:pt x="267" y="35"/>
                          <a:pt x="268" y="33"/>
                          <a:pt x="269" y="31"/>
                        </a:cubicBezTo>
                        <a:cubicBezTo>
                          <a:pt x="270" y="30"/>
                          <a:pt x="272" y="28"/>
                          <a:pt x="271" y="27"/>
                        </a:cubicBezTo>
                        <a:cubicBezTo>
                          <a:pt x="271" y="25"/>
                          <a:pt x="271" y="23"/>
                          <a:pt x="271" y="21"/>
                        </a:cubicBezTo>
                        <a:cubicBezTo>
                          <a:pt x="271" y="19"/>
                          <a:pt x="271" y="18"/>
                          <a:pt x="271" y="18"/>
                        </a:cubicBezTo>
                        <a:cubicBezTo>
                          <a:pt x="271" y="18"/>
                          <a:pt x="270" y="16"/>
                          <a:pt x="269" y="15"/>
                        </a:cubicBezTo>
                        <a:cubicBezTo>
                          <a:pt x="268" y="13"/>
                          <a:pt x="267" y="11"/>
                          <a:pt x="266" y="10"/>
                        </a:cubicBezTo>
                        <a:cubicBezTo>
                          <a:pt x="265" y="9"/>
                          <a:pt x="262" y="8"/>
                          <a:pt x="260" y="7"/>
                        </a:cubicBezTo>
                        <a:cubicBezTo>
                          <a:pt x="259" y="6"/>
                          <a:pt x="257" y="5"/>
                          <a:pt x="255" y="4"/>
                        </a:cubicBezTo>
                        <a:cubicBezTo>
                          <a:pt x="253" y="4"/>
                          <a:pt x="249" y="4"/>
                          <a:pt x="248" y="5"/>
                        </a:cubicBezTo>
                        <a:cubicBezTo>
                          <a:pt x="245" y="5"/>
                          <a:pt x="242" y="5"/>
                          <a:pt x="241" y="4"/>
                        </a:cubicBezTo>
                        <a:cubicBezTo>
                          <a:pt x="241" y="3"/>
                          <a:pt x="237" y="2"/>
                          <a:pt x="234" y="2"/>
                        </a:cubicBezTo>
                        <a:cubicBezTo>
                          <a:pt x="232" y="1"/>
                          <a:pt x="230" y="0"/>
                          <a:pt x="230" y="0"/>
                        </a:cubicBezTo>
                        <a:cubicBezTo>
                          <a:pt x="230" y="0"/>
                          <a:pt x="229" y="0"/>
                          <a:pt x="228" y="1"/>
                        </a:cubicBezTo>
                        <a:cubicBezTo>
                          <a:pt x="227" y="2"/>
                          <a:pt x="225" y="3"/>
                          <a:pt x="224" y="4"/>
                        </a:cubicBezTo>
                        <a:cubicBezTo>
                          <a:pt x="223" y="4"/>
                          <a:pt x="222" y="6"/>
                          <a:pt x="221" y="7"/>
                        </a:cubicBezTo>
                        <a:cubicBezTo>
                          <a:pt x="220" y="9"/>
                          <a:pt x="219" y="10"/>
                          <a:pt x="217" y="9"/>
                        </a:cubicBezTo>
                        <a:cubicBezTo>
                          <a:pt x="216" y="9"/>
                          <a:pt x="214" y="10"/>
                          <a:pt x="213" y="11"/>
                        </a:cubicBezTo>
                        <a:cubicBezTo>
                          <a:pt x="211" y="11"/>
                          <a:pt x="209" y="13"/>
                          <a:pt x="208" y="14"/>
                        </a:cubicBezTo>
                        <a:cubicBezTo>
                          <a:pt x="207" y="15"/>
                          <a:pt x="203" y="17"/>
                          <a:pt x="201" y="18"/>
                        </a:cubicBezTo>
                        <a:cubicBezTo>
                          <a:pt x="199" y="19"/>
                          <a:pt x="196" y="19"/>
                          <a:pt x="194" y="20"/>
                        </a:cubicBezTo>
                        <a:cubicBezTo>
                          <a:pt x="193" y="21"/>
                          <a:pt x="191" y="23"/>
                          <a:pt x="188" y="24"/>
                        </a:cubicBezTo>
                        <a:cubicBezTo>
                          <a:pt x="185" y="25"/>
                          <a:pt x="182" y="27"/>
                          <a:pt x="180" y="27"/>
                        </a:cubicBezTo>
                        <a:cubicBezTo>
                          <a:pt x="178" y="29"/>
                          <a:pt x="176" y="31"/>
                          <a:pt x="175" y="32"/>
                        </a:cubicBezTo>
                        <a:cubicBezTo>
                          <a:pt x="174" y="33"/>
                          <a:pt x="172" y="34"/>
                          <a:pt x="170" y="34"/>
                        </a:cubicBezTo>
                        <a:cubicBezTo>
                          <a:pt x="168" y="35"/>
                          <a:pt x="166" y="36"/>
                          <a:pt x="165" y="37"/>
                        </a:cubicBezTo>
                        <a:cubicBezTo>
                          <a:pt x="163" y="38"/>
                          <a:pt x="160" y="40"/>
                          <a:pt x="159" y="41"/>
                        </a:cubicBezTo>
                        <a:cubicBezTo>
                          <a:pt x="156" y="43"/>
                          <a:pt x="154" y="46"/>
                          <a:pt x="153" y="47"/>
                        </a:cubicBezTo>
                        <a:cubicBezTo>
                          <a:pt x="152" y="48"/>
                          <a:pt x="150" y="48"/>
                          <a:pt x="149" y="48"/>
                        </a:cubicBezTo>
                        <a:cubicBezTo>
                          <a:pt x="147" y="49"/>
                          <a:pt x="145" y="50"/>
                          <a:pt x="144" y="52"/>
                        </a:cubicBezTo>
                        <a:cubicBezTo>
                          <a:pt x="142" y="53"/>
                          <a:pt x="140" y="56"/>
                          <a:pt x="140" y="59"/>
                        </a:cubicBezTo>
                        <a:cubicBezTo>
                          <a:pt x="139" y="61"/>
                          <a:pt x="139" y="66"/>
                          <a:pt x="140" y="67"/>
                        </a:cubicBezTo>
                        <a:cubicBezTo>
                          <a:pt x="140" y="69"/>
                          <a:pt x="142" y="72"/>
                          <a:pt x="144" y="73"/>
                        </a:cubicBezTo>
                        <a:cubicBezTo>
                          <a:pt x="146" y="75"/>
                          <a:pt x="148" y="76"/>
                          <a:pt x="150" y="77"/>
                        </a:cubicBezTo>
                        <a:cubicBezTo>
                          <a:pt x="152" y="78"/>
                          <a:pt x="155" y="80"/>
                          <a:pt x="157" y="80"/>
                        </a:cubicBezTo>
                        <a:cubicBezTo>
                          <a:pt x="159" y="80"/>
                          <a:pt x="163" y="80"/>
                          <a:pt x="164" y="80"/>
                        </a:cubicBezTo>
                        <a:cubicBezTo>
                          <a:pt x="167" y="79"/>
                          <a:pt x="170" y="79"/>
                          <a:pt x="172" y="80"/>
                        </a:cubicBezTo>
                        <a:cubicBezTo>
                          <a:pt x="173" y="81"/>
                          <a:pt x="176" y="79"/>
                          <a:pt x="178" y="77"/>
                        </a:cubicBezTo>
                        <a:cubicBezTo>
                          <a:pt x="180" y="76"/>
                          <a:pt x="181" y="76"/>
                          <a:pt x="182" y="78"/>
                        </a:cubicBezTo>
                        <a:cubicBezTo>
                          <a:pt x="183" y="80"/>
                          <a:pt x="184" y="83"/>
                          <a:pt x="185" y="85"/>
                        </a:cubicBezTo>
                        <a:cubicBezTo>
                          <a:pt x="185" y="86"/>
                          <a:pt x="184" y="88"/>
                          <a:pt x="182" y="90"/>
                        </a:cubicBezTo>
                        <a:cubicBezTo>
                          <a:pt x="182" y="91"/>
                          <a:pt x="179" y="93"/>
                          <a:pt x="176" y="93"/>
                        </a:cubicBezTo>
                        <a:cubicBezTo>
                          <a:pt x="174" y="93"/>
                          <a:pt x="171" y="93"/>
                          <a:pt x="169" y="93"/>
                        </a:cubicBezTo>
                        <a:cubicBezTo>
                          <a:pt x="166" y="94"/>
                          <a:pt x="163" y="95"/>
                          <a:pt x="160" y="96"/>
                        </a:cubicBezTo>
                        <a:cubicBezTo>
                          <a:pt x="158" y="96"/>
                          <a:pt x="157" y="98"/>
                          <a:pt x="157" y="100"/>
                        </a:cubicBezTo>
                        <a:cubicBezTo>
                          <a:pt x="158" y="101"/>
                          <a:pt x="158" y="103"/>
                          <a:pt x="157" y="105"/>
                        </a:cubicBezTo>
                        <a:cubicBezTo>
                          <a:pt x="156" y="106"/>
                          <a:pt x="156" y="108"/>
                          <a:pt x="156" y="109"/>
                        </a:cubicBezTo>
                        <a:cubicBezTo>
                          <a:pt x="157" y="111"/>
                          <a:pt x="159" y="113"/>
                          <a:pt x="161" y="114"/>
                        </a:cubicBezTo>
                        <a:cubicBezTo>
                          <a:pt x="164" y="116"/>
                          <a:pt x="166" y="118"/>
                          <a:pt x="166" y="121"/>
                        </a:cubicBezTo>
                        <a:cubicBezTo>
                          <a:pt x="166" y="122"/>
                          <a:pt x="164" y="125"/>
                          <a:pt x="162" y="125"/>
                        </a:cubicBezTo>
                        <a:cubicBezTo>
                          <a:pt x="160" y="126"/>
                          <a:pt x="158" y="125"/>
                          <a:pt x="156" y="124"/>
                        </a:cubicBezTo>
                        <a:cubicBezTo>
                          <a:pt x="155" y="123"/>
                          <a:pt x="153" y="124"/>
                          <a:pt x="153" y="125"/>
                        </a:cubicBezTo>
                        <a:cubicBezTo>
                          <a:pt x="153" y="126"/>
                          <a:pt x="153" y="129"/>
                          <a:pt x="153" y="130"/>
                        </a:cubicBezTo>
                        <a:cubicBezTo>
                          <a:pt x="153" y="132"/>
                          <a:pt x="155" y="134"/>
                          <a:pt x="156" y="135"/>
                        </a:cubicBezTo>
                        <a:cubicBezTo>
                          <a:pt x="157" y="137"/>
                          <a:pt x="156" y="140"/>
                          <a:pt x="154" y="140"/>
                        </a:cubicBezTo>
                        <a:cubicBezTo>
                          <a:pt x="152" y="141"/>
                          <a:pt x="149" y="142"/>
                          <a:pt x="148" y="141"/>
                        </a:cubicBezTo>
                        <a:cubicBezTo>
                          <a:pt x="146" y="141"/>
                          <a:pt x="145" y="140"/>
                          <a:pt x="145" y="138"/>
                        </a:cubicBezTo>
                        <a:cubicBezTo>
                          <a:pt x="145" y="137"/>
                          <a:pt x="145" y="136"/>
                          <a:pt x="144" y="137"/>
                        </a:cubicBezTo>
                        <a:cubicBezTo>
                          <a:pt x="142" y="137"/>
                          <a:pt x="141" y="138"/>
                          <a:pt x="140" y="139"/>
                        </a:cubicBezTo>
                        <a:cubicBezTo>
                          <a:pt x="140" y="140"/>
                          <a:pt x="138" y="140"/>
                          <a:pt x="137" y="139"/>
                        </a:cubicBezTo>
                        <a:cubicBezTo>
                          <a:pt x="137" y="139"/>
                          <a:pt x="135" y="138"/>
                          <a:pt x="133" y="138"/>
                        </a:cubicBezTo>
                        <a:cubicBezTo>
                          <a:pt x="132" y="138"/>
                          <a:pt x="130" y="139"/>
                          <a:pt x="129" y="138"/>
                        </a:cubicBezTo>
                        <a:cubicBezTo>
                          <a:pt x="129" y="137"/>
                          <a:pt x="126" y="136"/>
                          <a:pt x="123" y="135"/>
                        </a:cubicBezTo>
                        <a:cubicBezTo>
                          <a:pt x="119" y="135"/>
                          <a:pt x="117" y="136"/>
                          <a:pt x="116" y="139"/>
                        </a:cubicBezTo>
                        <a:cubicBezTo>
                          <a:pt x="116" y="141"/>
                          <a:pt x="115" y="144"/>
                          <a:pt x="114" y="145"/>
                        </a:cubicBezTo>
                        <a:cubicBezTo>
                          <a:pt x="114" y="146"/>
                          <a:pt x="112" y="147"/>
                          <a:pt x="112" y="147"/>
                        </a:cubicBezTo>
                        <a:cubicBezTo>
                          <a:pt x="110" y="148"/>
                          <a:pt x="109" y="150"/>
                          <a:pt x="109" y="152"/>
                        </a:cubicBezTo>
                        <a:cubicBezTo>
                          <a:pt x="108" y="153"/>
                          <a:pt x="107" y="155"/>
                          <a:pt x="106" y="155"/>
                        </a:cubicBezTo>
                        <a:cubicBezTo>
                          <a:pt x="105" y="156"/>
                          <a:pt x="103" y="157"/>
                          <a:pt x="100" y="158"/>
                        </a:cubicBezTo>
                        <a:cubicBezTo>
                          <a:pt x="98" y="159"/>
                          <a:pt x="96" y="158"/>
                          <a:pt x="96" y="156"/>
                        </a:cubicBezTo>
                        <a:cubicBezTo>
                          <a:pt x="95" y="155"/>
                          <a:pt x="94" y="154"/>
                          <a:pt x="93" y="155"/>
                        </a:cubicBezTo>
                        <a:cubicBezTo>
                          <a:pt x="91" y="155"/>
                          <a:pt x="90" y="156"/>
                          <a:pt x="89" y="157"/>
                        </a:cubicBezTo>
                        <a:cubicBezTo>
                          <a:pt x="88" y="159"/>
                          <a:pt x="87" y="159"/>
                          <a:pt x="86" y="159"/>
                        </a:cubicBezTo>
                        <a:cubicBezTo>
                          <a:pt x="85" y="158"/>
                          <a:pt x="83" y="157"/>
                          <a:pt x="83" y="155"/>
                        </a:cubicBezTo>
                        <a:cubicBezTo>
                          <a:pt x="82" y="153"/>
                          <a:pt x="83" y="152"/>
                          <a:pt x="84" y="151"/>
                        </a:cubicBezTo>
                        <a:cubicBezTo>
                          <a:pt x="85" y="151"/>
                          <a:pt x="87" y="150"/>
                          <a:pt x="89" y="150"/>
                        </a:cubicBezTo>
                        <a:cubicBezTo>
                          <a:pt x="92" y="150"/>
                          <a:pt x="95" y="149"/>
                          <a:pt x="95" y="148"/>
                        </a:cubicBezTo>
                        <a:cubicBezTo>
                          <a:pt x="96" y="146"/>
                          <a:pt x="97" y="144"/>
                          <a:pt x="98" y="144"/>
                        </a:cubicBezTo>
                        <a:cubicBezTo>
                          <a:pt x="98" y="142"/>
                          <a:pt x="98" y="139"/>
                          <a:pt x="98" y="138"/>
                        </a:cubicBezTo>
                        <a:cubicBezTo>
                          <a:pt x="97" y="136"/>
                          <a:pt x="97" y="133"/>
                          <a:pt x="97" y="133"/>
                        </a:cubicBezTo>
                        <a:cubicBezTo>
                          <a:pt x="97" y="131"/>
                          <a:pt x="99" y="128"/>
                          <a:pt x="101" y="127"/>
                        </a:cubicBezTo>
                        <a:cubicBezTo>
                          <a:pt x="102" y="125"/>
                          <a:pt x="103" y="122"/>
                          <a:pt x="103" y="121"/>
                        </a:cubicBezTo>
                        <a:cubicBezTo>
                          <a:pt x="103" y="120"/>
                          <a:pt x="103" y="116"/>
                          <a:pt x="102" y="115"/>
                        </a:cubicBezTo>
                        <a:cubicBezTo>
                          <a:pt x="102" y="113"/>
                          <a:pt x="100" y="111"/>
                          <a:pt x="100" y="111"/>
                        </a:cubicBezTo>
                        <a:cubicBezTo>
                          <a:pt x="98" y="111"/>
                          <a:pt x="94" y="112"/>
                          <a:pt x="92" y="112"/>
                        </a:cubicBezTo>
                        <a:cubicBezTo>
                          <a:pt x="90" y="112"/>
                          <a:pt x="86" y="113"/>
                          <a:pt x="84" y="113"/>
                        </a:cubicBezTo>
                        <a:cubicBezTo>
                          <a:pt x="82" y="114"/>
                          <a:pt x="79" y="114"/>
                          <a:pt x="77" y="113"/>
                        </a:cubicBezTo>
                        <a:cubicBezTo>
                          <a:pt x="75" y="113"/>
                          <a:pt x="73" y="112"/>
                          <a:pt x="71" y="111"/>
                        </a:cubicBezTo>
                        <a:cubicBezTo>
                          <a:pt x="69" y="111"/>
                          <a:pt x="68" y="110"/>
                          <a:pt x="68" y="108"/>
                        </a:cubicBezTo>
                        <a:cubicBezTo>
                          <a:pt x="69" y="106"/>
                          <a:pt x="69" y="105"/>
                          <a:pt x="69" y="103"/>
                        </a:cubicBezTo>
                        <a:cubicBezTo>
                          <a:pt x="68" y="102"/>
                          <a:pt x="69" y="101"/>
                          <a:pt x="70" y="101"/>
                        </a:cubicBezTo>
                        <a:cubicBezTo>
                          <a:pt x="71" y="101"/>
                          <a:pt x="73" y="100"/>
                          <a:pt x="74" y="99"/>
                        </a:cubicBezTo>
                        <a:cubicBezTo>
                          <a:pt x="74" y="99"/>
                          <a:pt x="75" y="98"/>
                          <a:pt x="76" y="100"/>
                        </a:cubicBezTo>
                        <a:cubicBezTo>
                          <a:pt x="77" y="102"/>
                          <a:pt x="79" y="103"/>
                          <a:pt x="80" y="103"/>
                        </a:cubicBezTo>
                        <a:cubicBezTo>
                          <a:pt x="82" y="103"/>
                          <a:pt x="82" y="101"/>
                          <a:pt x="82" y="99"/>
                        </a:cubicBezTo>
                        <a:cubicBezTo>
                          <a:pt x="82" y="98"/>
                          <a:pt x="81" y="96"/>
                          <a:pt x="79" y="95"/>
                        </a:cubicBezTo>
                        <a:cubicBezTo>
                          <a:pt x="77" y="93"/>
                          <a:pt x="74" y="93"/>
                          <a:pt x="73" y="93"/>
                        </a:cubicBezTo>
                        <a:cubicBezTo>
                          <a:pt x="71" y="93"/>
                          <a:pt x="68" y="94"/>
                          <a:pt x="66" y="95"/>
                        </a:cubicBezTo>
                        <a:cubicBezTo>
                          <a:pt x="65" y="96"/>
                          <a:pt x="64" y="99"/>
                          <a:pt x="63" y="100"/>
                        </a:cubicBezTo>
                        <a:cubicBezTo>
                          <a:pt x="63" y="100"/>
                          <a:pt x="61" y="101"/>
                          <a:pt x="60" y="102"/>
                        </a:cubicBezTo>
                        <a:cubicBezTo>
                          <a:pt x="58" y="102"/>
                          <a:pt x="56" y="102"/>
                          <a:pt x="54" y="102"/>
                        </a:cubicBezTo>
                        <a:cubicBezTo>
                          <a:pt x="51" y="102"/>
                          <a:pt x="50" y="102"/>
                          <a:pt x="52" y="104"/>
                        </a:cubicBezTo>
                        <a:cubicBezTo>
                          <a:pt x="53" y="105"/>
                          <a:pt x="55" y="107"/>
                          <a:pt x="56" y="107"/>
                        </a:cubicBezTo>
                        <a:cubicBezTo>
                          <a:pt x="56" y="108"/>
                          <a:pt x="56" y="111"/>
                          <a:pt x="56" y="112"/>
                        </a:cubicBezTo>
                        <a:cubicBezTo>
                          <a:pt x="56" y="113"/>
                          <a:pt x="55" y="115"/>
                          <a:pt x="54" y="114"/>
                        </a:cubicBezTo>
                        <a:cubicBezTo>
                          <a:pt x="53" y="114"/>
                          <a:pt x="51" y="113"/>
                          <a:pt x="50" y="112"/>
                        </a:cubicBezTo>
                        <a:cubicBezTo>
                          <a:pt x="49" y="110"/>
                          <a:pt x="48" y="111"/>
                          <a:pt x="47" y="113"/>
                        </a:cubicBezTo>
                        <a:cubicBezTo>
                          <a:pt x="47" y="114"/>
                          <a:pt x="45" y="118"/>
                          <a:pt x="44" y="120"/>
                        </a:cubicBezTo>
                        <a:cubicBezTo>
                          <a:pt x="43" y="121"/>
                          <a:pt x="44" y="124"/>
                          <a:pt x="46" y="125"/>
                        </a:cubicBezTo>
                        <a:cubicBezTo>
                          <a:pt x="48" y="125"/>
                          <a:pt x="48" y="127"/>
                          <a:pt x="47" y="129"/>
                        </a:cubicBezTo>
                        <a:cubicBezTo>
                          <a:pt x="45" y="130"/>
                          <a:pt x="44" y="133"/>
                          <a:pt x="44" y="134"/>
                        </a:cubicBezTo>
                        <a:cubicBezTo>
                          <a:pt x="44" y="136"/>
                          <a:pt x="45" y="136"/>
                          <a:pt x="47" y="136"/>
                        </a:cubicBezTo>
                        <a:cubicBezTo>
                          <a:pt x="49" y="137"/>
                          <a:pt x="51" y="138"/>
                          <a:pt x="51" y="140"/>
                        </a:cubicBezTo>
                        <a:cubicBezTo>
                          <a:pt x="51" y="141"/>
                          <a:pt x="52" y="144"/>
                          <a:pt x="52" y="146"/>
                        </a:cubicBezTo>
                        <a:cubicBezTo>
                          <a:pt x="53" y="146"/>
                          <a:pt x="54" y="149"/>
                          <a:pt x="53" y="151"/>
                        </a:cubicBezTo>
                        <a:cubicBezTo>
                          <a:pt x="53" y="151"/>
                          <a:pt x="53" y="155"/>
                          <a:pt x="52" y="157"/>
                        </a:cubicBezTo>
                        <a:cubicBezTo>
                          <a:pt x="51" y="158"/>
                          <a:pt x="51" y="162"/>
                          <a:pt x="51" y="164"/>
                        </a:cubicBezTo>
                        <a:cubicBezTo>
                          <a:pt x="51" y="167"/>
                          <a:pt x="51" y="170"/>
                          <a:pt x="51" y="171"/>
                        </a:cubicBezTo>
                        <a:cubicBezTo>
                          <a:pt x="51" y="173"/>
                          <a:pt x="49" y="175"/>
                          <a:pt x="48" y="176"/>
                        </a:cubicBezTo>
                        <a:cubicBezTo>
                          <a:pt x="45" y="178"/>
                          <a:pt x="42" y="179"/>
                          <a:pt x="40" y="180"/>
                        </a:cubicBezTo>
                        <a:cubicBezTo>
                          <a:pt x="39" y="180"/>
                          <a:pt x="36" y="181"/>
                          <a:pt x="35" y="182"/>
                        </a:cubicBezTo>
                        <a:cubicBezTo>
                          <a:pt x="33" y="182"/>
                          <a:pt x="32" y="185"/>
                          <a:pt x="31" y="187"/>
                        </a:cubicBezTo>
                        <a:cubicBezTo>
                          <a:pt x="30" y="188"/>
                          <a:pt x="31" y="191"/>
                          <a:pt x="33" y="192"/>
                        </a:cubicBezTo>
                        <a:cubicBezTo>
                          <a:pt x="33" y="192"/>
                          <a:pt x="35" y="194"/>
                          <a:pt x="36" y="194"/>
                        </a:cubicBezTo>
                        <a:cubicBezTo>
                          <a:pt x="37" y="195"/>
                          <a:pt x="38" y="196"/>
                          <a:pt x="37" y="197"/>
                        </a:cubicBezTo>
                        <a:cubicBezTo>
                          <a:pt x="37" y="197"/>
                          <a:pt x="35" y="199"/>
                          <a:pt x="33" y="199"/>
                        </a:cubicBezTo>
                        <a:cubicBezTo>
                          <a:pt x="31" y="199"/>
                          <a:pt x="28" y="200"/>
                          <a:pt x="27" y="201"/>
                        </a:cubicBezTo>
                        <a:cubicBezTo>
                          <a:pt x="25" y="202"/>
                          <a:pt x="23" y="203"/>
                          <a:pt x="21" y="204"/>
                        </a:cubicBezTo>
                        <a:cubicBezTo>
                          <a:pt x="19" y="204"/>
                          <a:pt x="17" y="205"/>
                          <a:pt x="17" y="205"/>
                        </a:cubicBezTo>
                        <a:cubicBezTo>
                          <a:pt x="17" y="205"/>
                          <a:pt x="17" y="206"/>
                          <a:pt x="18" y="207"/>
                        </a:cubicBezTo>
                        <a:cubicBezTo>
                          <a:pt x="18" y="209"/>
                          <a:pt x="19" y="211"/>
                          <a:pt x="20" y="211"/>
                        </a:cubicBezTo>
                        <a:cubicBezTo>
                          <a:pt x="21" y="211"/>
                          <a:pt x="22" y="212"/>
                          <a:pt x="23" y="213"/>
                        </a:cubicBezTo>
                        <a:cubicBezTo>
                          <a:pt x="23" y="214"/>
                          <a:pt x="23" y="216"/>
                          <a:pt x="21" y="218"/>
                        </a:cubicBezTo>
                        <a:cubicBezTo>
                          <a:pt x="20" y="221"/>
                          <a:pt x="18" y="222"/>
                          <a:pt x="16" y="223"/>
                        </a:cubicBezTo>
                        <a:cubicBezTo>
                          <a:pt x="14" y="224"/>
                          <a:pt x="11" y="226"/>
                          <a:pt x="9" y="227"/>
                        </a:cubicBezTo>
                        <a:cubicBezTo>
                          <a:pt x="7" y="229"/>
                          <a:pt x="4" y="230"/>
                          <a:pt x="3" y="230"/>
                        </a:cubicBezTo>
                        <a:cubicBezTo>
                          <a:pt x="2" y="230"/>
                          <a:pt x="1" y="231"/>
                          <a:pt x="2" y="233"/>
                        </a:cubicBezTo>
                        <a:cubicBezTo>
                          <a:pt x="3" y="234"/>
                          <a:pt x="4" y="235"/>
                          <a:pt x="6" y="235"/>
                        </a:cubicBezTo>
                        <a:cubicBezTo>
                          <a:pt x="8" y="235"/>
                          <a:pt x="10" y="236"/>
                          <a:pt x="10" y="237"/>
                        </a:cubicBezTo>
                        <a:cubicBezTo>
                          <a:pt x="10" y="238"/>
                          <a:pt x="10" y="240"/>
                          <a:pt x="8" y="240"/>
                        </a:cubicBezTo>
                        <a:cubicBezTo>
                          <a:pt x="7" y="240"/>
                          <a:pt x="5" y="240"/>
                          <a:pt x="4" y="240"/>
                        </a:cubicBezTo>
                        <a:cubicBezTo>
                          <a:pt x="4" y="240"/>
                          <a:pt x="2" y="241"/>
                          <a:pt x="2" y="241"/>
                        </a:cubicBezTo>
                        <a:cubicBezTo>
                          <a:pt x="1" y="242"/>
                          <a:pt x="0" y="244"/>
                          <a:pt x="1" y="245"/>
                        </a:cubicBezTo>
                        <a:cubicBezTo>
                          <a:pt x="1" y="246"/>
                          <a:pt x="2" y="248"/>
                          <a:pt x="3" y="250"/>
                        </a:cubicBezTo>
                        <a:cubicBezTo>
                          <a:pt x="4" y="251"/>
                          <a:pt x="5" y="252"/>
                          <a:pt x="5" y="252"/>
                        </a:cubicBezTo>
                        <a:cubicBezTo>
                          <a:pt x="5" y="252"/>
                          <a:pt x="5" y="253"/>
                          <a:pt x="7" y="256"/>
                        </a:cubicBezTo>
                        <a:cubicBezTo>
                          <a:pt x="8" y="257"/>
                          <a:pt x="10" y="260"/>
                          <a:pt x="11" y="261"/>
                        </a:cubicBezTo>
                        <a:cubicBezTo>
                          <a:pt x="11" y="261"/>
                          <a:pt x="14" y="261"/>
                          <a:pt x="14" y="261"/>
                        </a:cubicBezTo>
                        <a:cubicBezTo>
                          <a:pt x="16" y="260"/>
                          <a:pt x="19" y="259"/>
                          <a:pt x="20" y="260"/>
                        </a:cubicBezTo>
                        <a:cubicBezTo>
                          <a:pt x="21" y="260"/>
                          <a:pt x="22" y="262"/>
                          <a:pt x="23" y="265"/>
                        </a:cubicBezTo>
                        <a:cubicBezTo>
                          <a:pt x="23" y="267"/>
                          <a:pt x="23" y="270"/>
                          <a:pt x="23" y="271"/>
                        </a:cubicBezTo>
                        <a:cubicBezTo>
                          <a:pt x="23" y="273"/>
                          <a:pt x="25" y="275"/>
                          <a:pt x="28" y="276"/>
                        </a:cubicBezTo>
                        <a:cubicBezTo>
                          <a:pt x="31" y="278"/>
                          <a:pt x="34" y="279"/>
                          <a:pt x="37" y="280"/>
                        </a:cubicBezTo>
                        <a:cubicBezTo>
                          <a:pt x="40" y="281"/>
                          <a:pt x="42" y="281"/>
                          <a:pt x="43" y="281"/>
                        </a:cubicBezTo>
                        <a:cubicBezTo>
                          <a:pt x="45" y="281"/>
                          <a:pt x="48" y="282"/>
                          <a:pt x="50" y="283"/>
                        </a:cubicBezTo>
                        <a:cubicBezTo>
                          <a:pt x="50" y="284"/>
                          <a:pt x="53" y="287"/>
                          <a:pt x="55" y="288"/>
                        </a:cubicBezTo>
                        <a:cubicBezTo>
                          <a:pt x="57" y="291"/>
                          <a:pt x="59" y="292"/>
                          <a:pt x="61" y="292"/>
                        </a:cubicBezTo>
                        <a:cubicBezTo>
                          <a:pt x="64" y="292"/>
                          <a:pt x="66" y="293"/>
                          <a:pt x="67" y="293"/>
                        </a:cubicBezTo>
                        <a:cubicBezTo>
                          <a:pt x="68" y="294"/>
                          <a:pt x="70" y="295"/>
                          <a:pt x="74" y="295"/>
                        </a:cubicBezTo>
                        <a:cubicBezTo>
                          <a:pt x="76" y="294"/>
                          <a:pt x="82" y="294"/>
                          <a:pt x="85" y="294"/>
                        </a:cubicBezTo>
                        <a:cubicBezTo>
                          <a:pt x="87" y="294"/>
                          <a:pt x="92" y="294"/>
                          <a:pt x="94" y="294"/>
                        </a:cubicBezTo>
                        <a:cubicBezTo>
                          <a:pt x="96" y="294"/>
                          <a:pt x="100" y="294"/>
                          <a:pt x="102" y="294"/>
                        </a:cubicBezTo>
                        <a:cubicBezTo>
                          <a:pt x="104" y="294"/>
                          <a:pt x="107" y="295"/>
                          <a:pt x="108" y="296"/>
                        </a:cubicBezTo>
                        <a:cubicBezTo>
                          <a:pt x="109" y="298"/>
                          <a:pt x="111" y="301"/>
                          <a:pt x="111" y="302"/>
                        </a:cubicBezTo>
                        <a:cubicBezTo>
                          <a:pt x="111" y="304"/>
                          <a:pt x="111" y="306"/>
                          <a:pt x="111" y="307"/>
                        </a:cubicBezTo>
                        <a:cubicBezTo>
                          <a:pt x="111" y="308"/>
                          <a:pt x="112" y="310"/>
                          <a:pt x="114" y="310"/>
                        </a:cubicBezTo>
                        <a:cubicBezTo>
                          <a:pt x="115" y="310"/>
                          <a:pt x="118" y="311"/>
                          <a:pt x="119" y="311"/>
                        </a:cubicBezTo>
                        <a:cubicBezTo>
                          <a:pt x="120" y="311"/>
                          <a:pt x="124" y="310"/>
                          <a:pt x="127" y="308"/>
                        </a:cubicBezTo>
                        <a:cubicBezTo>
                          <a:pt x="130" y="306"/>
                          <a:pt x="134" y="305"/>
                          <a:pt x="136" y="305"/>
                        </a:cubicBezTo>
                        <a:cubicBezTo>
                          <a:pt x="137" y="306"/>
                          <a:pt x="139" y="305"/>
                          <a:pt x="139" y="303"/>
                        </a:cubicBezTo>
                        <a:cubicBezTo>
                          <a:pt x="140" y="301"/>
                          <a:pt x="140" y="299"/>
                          <a:pt x="140" y="297"/>
                        </a:cubicBezTo>
                        <a:cubicBezTo>
                          <a:pt x="140" y="295"/>
                          <a:pt x="141" y="295"/>
                          <a:pt x="142" y="295"/>
                        </a:cubicBezTo>
                        <a:cubicBezTo>
                          <a:pt x="143" y="294"/>
                          <a:pt x="144" y="293"/>
                          <a:pt x="145" y="291"/>
                        </a:cubicBezTo>
                        <a:cubicBezTo>
                          <a:pt x="146" y="289"/>
                          <a:pt x="146" y="287"/>
                          <a:pt x="147" y="286"/>
                        </a:cubicBezTo>
                        <a:cubicBezTo>
                          <a:pt x="147" y="284"/>
                          <a:pt x="150" y="282"/>
                          <a:pt x="152" y="282"/>
                        </a:cubicBezTo>
                        <a:cubicBezTo>
                          <a:pt x="155" y="282"/>
                          <a:pt x="160" y="280"/>
                          <a:pt x="163" y="279"/>
                        </a:cubicBezTo>
                        <a:cubicBezTo>
                          <a:pt x="166" y="278"/>
                          <a:pt x="169" y="277"/>
                          <a:pt x="171" y="277"/>
                        </a:cubicBezTo>
                        <a:cubicBezTo>
                          <a:pt x="173" y="277"/>
                          <a:pt x="175" y="276"/>
                          <a:pt x="177" y="275"/>
                        </a:cubicBezTo>
                        <a:cubicBezTo>
                          <a:pt x="179" y="274"/>
                          <a:pt x="183" y="274"/>
                          <a:pt x="184" y="275"/>
                        </a:cubicBezTo>
                        <a:cubicBezTo>
                          <a:pt x="185" y="276"/>
                          <a:pt x="187" y="277"/>
                          <a:pt x="187" y="278"/>
                        </a:cubicBezTo>
                        <a:cubicBezTo>
                          <a:pt x="187" y="280"/>
                          <a:pt x="188" y="282"/>
                          <a:pt x="188" y="284"/>
                        </a:cubicBezTo>
                        <a:cubicBezTo>
                          <a:pt x="188" y="286"/>
                          <a:pt x="186" y="288"/>
                          <a:pt x="185" y="289"/>
                        </a:cubicBezTo>
                        <a:cubicBezTo>
                          <a:pt x="185" y="290"/>
                          <a:pt x="185" y="292"/>
                          <a:pt x="187" y="293"/>
                        </a:cubicBezTo>
                        <a:cubicBezTo>
                          <a:pt x="189" y="294"/>
                          <a:pt x="193" y="294"/>
                          <a:pt x="194" y="294"/>
                        </a:cubicBezTo>
                        <a:cubicBezTo>
                          <a:pt x="197" y="294"/>
                          <a:pt x="201" y="294"/>
                          <a:pt x="202" y="294"/>
                        </a:cubicBezTo>
                        <a:cubicBezTo>
                          <a:pt x="204" y="294"/>
                          <a:pt x="208" y="294"/>
                          <a:pt x="211" y="294"/>
                        </a:cubicBezTo>
                        <a:cubicBezTo>
                          <a:pt x="213" y="293"/>
                          <a:pt x="217" y="291"/>
                          <a:pt x="219" y="290"/>
                        </a:cubicBezTo>
                        <a:cubicBezTo>
                          <a:pt x="220" y="288"/>
                          <a:pt x="224" y="286"/>
                          <a:pt x="227" y="285"/>
                        </a:cubicBezTo>
                        <a:cubicBezTo>
                          <a:pt x="228" y="283"/>
                          <a:pt x="233" y="283"/>
                          <a:pt x="235" y="285"/>
                        </a:cubicBezTo>
                        <a:cubicBezTo>
                          <a:pt x="236" y="286"/>
                          <a:pt x="240" y="288"/>
                          <a:pt x="242" y="289"/>
                        </a:cubicBezTo>
                        <a:cubicBezTo>
                          <a:pt x="244" y="289"/>
                          <a:pt x="249" y="290"/>
                          <a:pt x="252" y="289"/>
                        </a:cubicBezTo>
                        <a:cubicBezTo>
                          <a:pt x="255" y="289"/>
                          <a:pt x="259" y="289"/>
                          <a:pt x="261" y="288"/>
                        </a:cubicBezTo>
                        <a:cubicBezTo>
                          <a:pt x="261" y="288"/>
                          <a:pt x="263" y="286"/>
                          <a:pt x="263" y="286"/>
                        </a:cubicBezTo>
                        <a:cubicBezTo>
                          <a:pt x="263" y="285"/>
                          <a:pt x="265" y="284"/>
                          <a:pt x="268" y="284"/>
                        </a:cubicBezTo>
                        <a:cubicBezTo>
                          <a:pt x="269" y="284"/>
                          <a:pt x="273" y="283"/>
                          <a:pt x="276" y="282"/>
                        </a:cubicBezTo>
                        <a:cubicBezTo>
                          <a:pt x="278" y="281"/>
                          <a:pt x="282" y="280"/>
                          <a:pt x="284" y="280"/>
                        </a:cubicBezTo>
                        <a:cubicBezTo>
                          <a:pt x="285" y="279"/>
                          <a:pt x="288" y="279"/>
                          <a:pt x="290" y="279"/>
                        </a:cubicBezTo>
                        <a:cubicBezTo>
                          <a:pt x="291" y="280"/>
                          <a:pt x="293" y="281"/>
                          <a:pt x="294" y="283"/>
                        </a:cubicBezTo>
                        <a:cubicBezTo>
                          <a:pt x="296" y="286"/>
                          <a:pt x="299" y="286"/>
                          <a:pt x="301" y="285"/>
                        </a:cubicBezTo>
                        <a:cubicBezTo>
                          <a:pt x="302" y="285"/>
                          <a:pt x="305" y="284"/>
                          <a:pt x="307" y="284"/>
                        </a:cubicBezTo>
                        <a:cubicBezTo>
                          <a:pt x="309" y="284"/>
                          <a:pt x="311" y="284"/>
                          <a:pt x="312" y="285"/>
                        </a:cubicBezTo>
                        <a:cubicBezTo>
                          <a:pt x="313" y="286"/>
                          <a:pt x="317" y="286"/>
                          <a:pt x="319" y="285"/>
                        </a:cubicBezTo>
                        <a:cubicBezTo>
                          <a:pt x="321" y="284"/>
                          <a:pt x="325" y="283"/>
                          <a:pt x="327" y="283"/>
                        </a:cubicBezTo>
                        <a:cubicBezTo>
                          <a:pt x="328" y="282"/>
                          <a:pt x="332" y="283"/>
                          <a:pt x="334" y="284"/>
                        </a:cubicBezTo>
                        <a:cubicBezTo>
                          <a:pt x="336" y="285"/>
                          <a:pt x="337" y="285"/>
                          <a:pt x="339" y="287"/>
                        </a:cubicBezTo>
                        <a:cubicBezTo>
                          <a:pt x="340" y="288"/>
                          <a:pt x="342" y="290"/>
                          <a:pt x="342" y="291"/>
                        </a:cubicBezTo>
                        <a:cubicBezTo>
                          <a:pt x="343" y="293"/>
                          <a:pt x="344" y="294"/>
                          <a:pt x="345" y="294"/>
                        </a:cubicBezTo>
                        <a:cubicBezTo>
                          <a:pt x="347" y="294"/>
                          <a:pt x="350" y="295"/>
                          <a:pt x="352" y="295"/>
                        </a:cubicBezTo>
                        <a:cubicBezTo>
                          <a:pt x="354" y="296"/>
                          <a:pt x="355" y="298"/>
                          <a:pt x="356" y="298"/>
                        </a:cubicBezTo>
                        <a:cubicBezTo>
                          <a:pt x="356" y="298"/>
                          <a:pt x="357" y="298"/>
                          <a:pt x="357" y="297"/>
                        </a:cubicBezTo>
                        <a:cubicBezTo>
                          <a:pt x="358" y="296"/>
                          <a:pt x="359" y="293"/>
                          <a:pt x="359" y="292"/>
                        </a:cubicBezTo>
                        <a:cubicBezTo>
                          <a:pt x="359" y="292"/>
                          <a:pt x="360" y="289"/>
                          <a:pt x="359" y="287"/>
                        </a:cubicBezTo>
                        <a:cubicBezTo>
                          <a:pt x="359" y="287"/>
                          <a:pt x="359" y="285"/>
                          <a:pt x="359" y="284"/>
                        </a:cubicBezTo>
                        <a:cubicBezTo>
                          <a:pt x="359" y="283"/>
                          <a:pt x="359" y="281"/>
                          <a:pt x="359" y="281"/>
                        </a:cubicBezTo>
                        <a:cubicBezTo>
                          <a:pt x="360" y="281"/>
                          <a:pt x="360" y="279"/>
                          <a:pt x="360" y="279"/>
                        </a:cubicBezTo>
                        <a:cubicBezTo>
                          <a:pt x="361" y="278"/>
                          <a:pt x="363" y="277"/>
                          <a:pt x="363" y="276"/>
                        </a:cubicBezTo>
                        <a:cubicBezTo>
                          <a:pt x="364" y="275"/>
                          <a:pt x="365" y="274"/>
                          <a:pt x="365" y="273"/>
                        </a:cubicBezTo>
                        <a:cubicBezTo>
                          <a:pt x="366" y="272"/>
                          <a:pt x="366" y="270"/>
                          <a:pt x="366" y="269"/>
                        </a:cubicBezTo>
                        <a:cubicBezTo>
                          <a:pt x="366" y="269"/>
                          <a:pt x="367" y="267"/>
                          <a:pt x="367" y="266"/>
                        </a:cubicBezTo>
                        <a:cubicBezTo>
                          <a:pt x="367" y="264"/>
                          <a:pt x="369" y="263"/>
                          <a:pt x="370" y="262"/>
                        </a:cubicBezTo>
                        <a:cubicBezTo>
                          <a:pt x="371" y="261"/>
                          <a:pt x="373" y="259"/>
                          <a:pt x="374" y="257"/>
                        </a:cubicBezTo>
                        <a:cubicBezTo>
                          <a:pt x="375" y="256"/>
                          <a:pt x="375" y="254"/>
                          <a:pt x="375" y="253"/>
                        </a:cubicBezTo>
                        <a:cubicBezTo>
                          <a:pt x="375" y="252"/>
                          <a:pt x="376" y="251"/>
                          <a:pt x="377" y="251"/>
                        </a:cubicBezTo>
                        <a:cubicBezTo>
                          <a:pt x="378" y="251"/>
                          <a:pt x="379" y="251"/>
                          <a:pt x="380" y="250"/>
                        </a:cubicBezTo>
                        <a:cubicBezTo>
                          <a:pt x="380" y="250"/>
                          <a:pt x="381" y="248"/>
                          <a:pt x="381" y="247"/>
                        </a:cubicBezTo>
                        <a:cubicBezTo>
                          <a:pt x="381" y="246"/>
                          <a:pt x="381" y="245"/>
                          <a:pt x="381" y="244"/>
                        </a:cubicBezTo>
                        <a:cubicBezTo>
                          <a:pt x="381" y="243"/>
                          <a:pt x="382" y="241"/>
                          <a:pt x="382" y="240"/>
                        </a:cubicBezTo>
                        <a:cubicBezTo>
                          <a:pt x="382" y="239"/>
                          <a:pt x="383" y="239"/>
                          <a:pt x="385" y="239"/>
                        </a:cubicBezTo>
                        <a:cubicBezTo>
                          <a:pt x="386" y="239"/>
                          <a:pt x="388" y="239"/>
                          <a:pt x="388" y="239"/>
                        </a:cubicBezTo>
                        <a:cubicBezTo>
                          <a:pt x="389" y="239"/>
                          <a:pt x="390" y="239"/>
                          <a:pt x="392" y="239"/>
                        </a:cubicBezTo>
                        <a:cubicBezTo>
                          <a:pt x="394" y="239"/>
                          <a:pt x="396" y="239"/>
                          <a:pt x="397" y="239"/>
                        </a:cubicBezTo>
                        <a:cubicBezTo>
                          <a:pt x="398" y="239"/>
                          <a:pt x="398" y="239"/>
                          <a:pt x="399" y="238"/>
                        </a:cubicBezTo>
                        <a:cubicBezTo>
                          <a:pt x="400" y="238"/>
                          <a:pt x="402" y="237"/>
                          <a:pt x="403" y="236"/>
                        </a:cubicBezTo>
                        <a:cubicBezTo>
                          <a:pt x="404" y="236"/>
                          <a:pt x="406" y="234"/>
                          <a:pt x="406" y="234"/>
                        </a:cubicBezTo>
                        <a:cubicBezTo>
                          <a:pt x="407" y="233"/>
                          <a:pt x="409" y="232"/>
                          <a:pt x="410" y="231"/>
                        </a:cubicBezTo>
                        <a:cubicBezTo>
                          <a:pt x="411" y="230"/>
                          <a:pt x="412" y="229"/>
                          <a:pt x="414" y="228"/>
                        </a:cubicBezTo>
                        <a:cubicBezTo>
                          <a:pt x="414" y="227"/>
                          <a:pt x="415" y="225"/>
                          <a:pt x="416" y="223"/>
                        </a:cubicBezTo>
                        <a:cubicBezTo>
                          <a:pt x="417" y="222"/>
                          <a:pt x="417" y="220"/>
                          <a:pt x="417" y="219"/>
                        </a:cubicBezTo>
                        <a:cubicBezTo>
                          <a:pt x="417" y="218"/>
                          <a:pt x="418" y="217"/>
                          <a:pt x="419" y="216"/>
                        </a:cubicBezTo>
                        <a:cubicBezTo>
                          <a:pt x="420" y="215"/>
                          <a:pt x="421" y="213"/>
                          <a:pt x="422" y="211"/>
                        </a:cubicBezTo>
                        <a:cubicBezTo>
                          <a:pt x="423" y="210"/>
                          <a:pt x="425" y="208"/>
                          <a:pt x="426" y="208"/>
                        </a:cubicBezTo>
                        <a:cubicBezTo>
                          <a:pt x="427" y="207"/>
                          <a:pt x="428" y="205"/>
                          <a:pt x="429" y="205"/>
                        </a:cubicBezTo>
                        <a:cubicBezTo>
                          <a:pt x="429" y="205"/>
                          <a:pt x="431" y="204"/>
                          <a:pt x="432" y="203"/>
                        </a:cubicBezTo>
                        <a:cubicBezTo>
                          <a:pt x="434" y="203"/>
                          <a:pt x="435" y="201"/>
                          <a:pt x="435" y="200"/>
                        </a:cubicBezTo>
                        <a:cubicBezTo>
                          <a:pt x="435" y="199"/>
                          <a:pt x="436" y="198"/>
                          <a:pt x="436" y="197"/>
                        </a:cubicBezTo>
                        <a:cubicBezTo>
                          <a:pt x="437" y="196"/>
                          <a:pt x="437" y="194"/>
                          <a:pt x="436" y="193"/>
                        </a:cubicBezTo>
                        <a:cubicBezTo>
                          <a:pt x="436" y="192"/>
                          <a:pt x="435" y="190"/>
                          <a:pt x="434" y="189"/>
                        </a:cubicBezTo>
                        <a:cubicBezTo>
                          <a:pt x="433" y="189"/>
                          <a:pt x="432" y="188"/>
                          <a:pt x="431" y="188"/>
                        </a:cubicBezTo>
                        <a:cubicBezTo>
                          <a:pt x="430" y="188"/>
                          <a:pt x="428" y="187"/>
                          <a:pt x="427" y="186"/>
                        </a:cubicBezTo>
                        <a:cubicBezTo>
                          <a:pt x="427" y="185"/>
                          <a:pt x="425" y="184"/>
                          <a:pt x="424" y="183"/>
                        </a:cubicBezTo>
                        <a:cubicBezTo>
                          <a:pt x="424" y="182"/>
                          <a:pt x="422" y="181"/>
                          <a:pt x="421" y="181"/>
                        </a:cubicBezTo>
                        <a:cubicBezTo>
                          <a:pt x="420" y="181"/>
                          <a:pt x="418" y="180"/>
                          <a:pt x="418" y="180"/>
                        </a:cubicBezTo>
                        <a:cubicBezTo>
                          <a:pt x="417" y="179"/>
                          <a:pt x="415" y="180"/>
                          <a:pt x="414" y="180"/>
                        </a:cubicBezTo>
                        <a:cubicBezTo>
                          <a:pt x="413" y="180"/>
                          <a:pt x="411" y="180"/>
                          <a:pt x="410" y="181"/>
                        </a:cubicBezTo>
                        <a:cubicBezTo>
                          <a:pt x="410" y="181"/>
                          <a:pt x="409" y="181"/>
                          <a:pt x="408" y="181"/>
                        </a:cubicBezTo>
                        <a:cubicBezTo>
                          <a:pt x="408" y="180"/>
                          <a:pt x="408" y="179"/>
                          <a:pt x="408" y="177"/>
                        </a:cubicBezTo>
                        <a:cubicBezTo>
                          <a:pt x="409" y="176"/>
                          <a:pt x="409" y="175"/>
                          <a:pt x="409" y="174"/>
                        </a:cubicBezTo>
                        <a:cubicBezTo>
                          <a:pt x="409" y="172"/>
                          <a:pt x="409" y="170"/>
                          <a:pt x="409" y="170"/>
                        </a:cubicBezTo>
                        <a:cubicBezTo>
                          <a:pt x="408" y="168"/>
                          <a:pt x="408" y="165"/>
                          <a:pt x="407" y="165"/>
                        </a:cubicBezTo>
                        <a:cubicBezTo>
                          <a:pt x="407" y="165"/>
                          <a:pt x="407" y="165"/>
                          <a:pt x="407" y="163"/>
                        </a:cubicBezTo>
                        <a:cubicBezTo>
                          <a:pt x="407" y="162"/>
                          <a:pt x="407" y="162"/>
                          <a:pt x="407" y="162"/>
                        </a:cubicBezTo>
                        <a:cubicBezTo>
                          <a:pt x="408" y="161"/>
                          <a:pt x="409" y="160"/>
                          <a:pt x="410" y="161"/>
                        </a:cubicBezTo>
                        <a:cubicBezTo>
                          <a:pt x="412" y="162"/>
                          <a:pt x="413" y="164"/>
                          <a:pt x="414" y="164"/>
                        </a:cubicBezTo>
                        <a:cubicBezTo>
                          <a:pt x="415" y="164"/>
                          <a:pt x="416" y="165"/>
                          <a:pt x="417" y="165"/>
                        </a:cubicBezTo>
                        <a:cubicBezTo>
                          <a:pt x="418" y="165"/>
                          <a:pt x="420" y="164"/>
                          <a:pt x="421" y="163"/>
                        </a:cubicBezTo>
                        <a:cubicBezTo>
                          <a:pt x="422" y="162"/>
                          <a:pt x="424" y="162"/>
                          <a:pt x="425" y="162"/>
                        </a:cubicBezTo>
                        <a:cubicBezTo>
                          <a:pt x="426" y="163"/>
                          <a:pt x="429" y="163"/>
                          <a:pt x="430" y="164"/>
                        </a:cubicBezTo>
                        <a:cubicBezTo>
                          <a:pt x="431" y="164"/>
                          <a:pt x="433" y="164"/>
                          <a:pt x="435" y="165"/>
                        </a:cubicBezTo>
                        <a:cubicBezTo>
                          <a:pt x="438" y="165"/>
                          <a:pt x="441" y="165"/>
                          <a:pt x="442" y="164"/>
                        </a:cubicBezTo>
                        <a:cubicBezTo>
                          <a:pt x="445" y="164"/>
                          <a:pt x="447" y="164"/>
                          <a:pt x="448" y="164"/>
                        </a:cubicBezTo>
                        <a:cubicBezTo>
                          <a:pt x="449" y="164"/>
                          <a:pt x="451" y="164"/>
                          <a:pt x="454" y="164"/>
                        </a:cubicBezTo>
                        <a:cubicBezTo>
                          <a:pt x="456" y="164"/>
                          <a:pt x="458" y="163"/>
                          <a:pt x="459" y="163"/>
                        </a:cubicBezTo>
                        <a:cubicBezTo>
                          <a:pt x="460" y="163"/>
                          <a:pt x="461" y="162"/>
                          <a:pt x="462" y="161"/>
                        </a:cubicBezTo>
                        <a:cubicBezTo>
                          <a:pt x="463" y="161"/>
                          <a:pt x="464" y="160"/>
                          <a:pt x="465" y="159"/>
                        </a:cubicBezTo>
                        <a:cubicBezTo>
                          <a:pt x="466" y="158"/>
                          <a:pt x="466" y="157"/>
                          <a:pt x="467" y="156"/>
                        </a:cubicBezTo>
                        <a:cubicBezTo>
                          <a:pt x="468" y="155"/>
                          <a:pt x="470" y="154"/>
                          <a:pt x="471" y="153"/>
                        </a:cubicBezTo>
                        <a:cubicBezTo>
                          <a:pt x="472" y="152"/>
                          <a:pt x="473" y="151"/>
                          <a:pt x="473" y="151"/>
                        </a:cubicBezTo>
                        <a:cubicBezTo>
                          <a:pt x="472" y="149"/>
                          <a:pt x="469" y="147"/>
                          <a:pt x="468" y="145"/>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sp>
                <p:nvSpPr>
                  <p:cNvPr id="124" name="Freeform 57"/>
                  <p:cNvSpPr>
                    <a:spLocks/>
                  </p:cNvSpPr>
                  <p:nvPr/>
                </p:nvSpPr>
                <p:spPr bwMode="auto">
                  <a:xfrm>
                    <a:off x="3619611" y="3306289"/>
                    <a:ext cx="52457" cy="43715"/>
                  </a:xfrm>
                  <a:custGeom>
                    <a:avLst/>
                    <a:gdLst/>
                    <a:ahLst/>
                    <a:cxnLst>
                      <a:cxn ang="0">
                        <a:pos x="14" y="9"/>
                      </a:cxn>
                      <a:cxn ang="0">
                        <a:pos x="9" y="7"/>
                      </a:cxn>
                      <a:cxn ang="0">
                        <a:pos x="13" y="1"/>
                      </a:cxn>
                      <a:cxn ang="0">
                        <a:pos x="5" y="1"/>
                      </a:cxn>
                      <a:cxn ang="0">
                        <a:pos x="2" y="3"/>
                      </a:cxn>
                      <a:cxn ang="0">
                        <a:pos x="1" y="6"/>
                      </a:cxn>
                      <a:cxn ang="0">
                        <a:pos x="1" y="11"/>
                      </a:cxn>
                      <a:cxn ang="0">
                        <a:pos x="6" y="16"/>
                      </a:cxn>
                      <a:cxn ang="0">
                        <a:pos x="12" y="18"/>
                      </a:cxn>
                      <a:cxn ang="0">
                        <a:pos x="15" y="17"/>
                      </a:cxn>
                      <a:cxn ang="0">
                        <a:pos x="21" y="12"/>
                      </a:cxn>
                      <a:cxn ang="0">
                        <a:pos x="23" y="10"/>
                      </a:cxn>
                      <a:cxn ang="0">
                        <a:pos x="22" y="7"/>
                      </a:cxn>
                      <a:cxn ang="0">
                        <a:pos x="14" y="9"/>
                      </a:cxn>
                    </a:cxnLst>
                    <a:rect l="0" t="0" r="r" b="b"/>
                    <a:pathLst>
                      <a:path w="23" h="19">
                        <a:moveTo>
                          <a:pt x="14" y="9"/>
                        </a:moveTo>
                        <a:cubicBezTo>
                          <a:pt x="12" y="10"/>
                          <a:pt x="10" y="7"/>
                          <a:pt x="9" y="7"/>
                        </a:cubicBezTo>
                        <a:cubicBezTo>
                          <a:pt x="8" y="7"/>
                          <a:pt x="14" y="2"/>
                          <a:pt x="13" y="1"/>
                        </a:cubicBezTo>
                        <a:cubicBezTo>
                          <a:pt x="12" y="0"/>
                          <a:pt x="7" y="1"/>
                          <a:pt x="5" y="1"/>
                        </a:cubicBezTo>
                        <a:cubicBezTo>
                          <a:pt x="5" y="2"/>
                          <a:pt x="3" y="4"/>
                          <a:pt x="2" y="3"/>
                        </a:cubicBezTo>
                        <a:cubicBezTo>
                          <a:pt x="0" y="3"/>
                          <a:pt x="1" y="5"/>
                          <a:pt x="1" y="6"/>
                        </a:cubicBezTo>
                        <a:cubicBezTo>
                          <a:pt x="1" y="8"/>
                          <a:pt x="1" y="11"/>
                          <a:pt x="1" y="11"/>
                        </a:cubicBezTo>
                        <a:cubicBezTo>
                          <a:pt x="3" y="11"/>
                          <a:pt x="5" y="16"/>
                          <a:pt x="6" y="16"/>
                        </a:cubicBezTo>
                        <a:cubicBezTo>
                          <a:pt x="8" y="17"/>
                          <a:pt x="11" y="17"/>
                          <a:pt x="12" y="18"/>
                        </a:cubicBezTo>
                        <a:cubicBezTo>
                          <a:pt x="13" y="19"/>
                          <a:pt x="15" y="18"/>
                          <a:pt x="15" y="17"/>
                        </a:cubicBezTo>
                        <a:cubicBezTo>
                          <a:pt x="16" y="15"/>
                          <a:pt x="19" y="13"/>
                          <a:pt x="21" y="12"/>
                        </a:cubicBezTo>
                        <a:cubicBezTo>
                          <a:pt x="23" y="11"/>
                          <a:pt x="23" y="10"/>
                          <a:pt x="23" y="10"/>
                        </a:cubicBezTo>
                        <a:cubicBezTo>
                          <a:pt x="23" y="10"/>
                          <a:pt x="23" y="9"/>
                          <a:pt x="22" y="7"/>
                        </a:cubicBezTo>
                        <a:cubicBezTo>
                          <a:pt x="20" y="5"/>
                          <a:pt x="15" y="8"/>
                          <a:pt x="14" y="9"/>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grpSp>
            <p:sp>
              <p:nvSpPr>
                <p:cNvPr id="89" name="Freeform 54"/>
                <p:cNvSpPr>
                  <a:spLocks/>
                </p:cNvSpPr>
                <p:nvPr/>
              </p:nvSpPr>
              <p:spPr bwMode="auto">
                <a:xfrm>
                  <a:off x="3267960" y="2084250"/>
                  <a:ext cx="1039417" cy="898562"/>
                </a:xfrm>
                <a:custGeom>
                  <a:avLst/>
                  <a:gdLst/>
                  <a:ahLst/>
                  <a:cxnLst>
                    <a:cxn ang="0">
                      <a:pos x="425" y="181"/>
                    </a:cxn>
                    <a:cxn ang="0">
                      <a:pos x="420" y="177"/>
                    </a:cxn>
                    <a:cxn ang="0">
                      <a:pos x="420" y="158"/>
                    </a:cxn>
                    <a:cxn ang="0">
                      <a:pos x="406" y="134"/>
                    </a:cxn>
                    <a:cxn ang="0">
                      <a:pos x="392" y="135"/>
                    </a:cxn>
                    <a:cxn ang="0">
                      <a:pos x="386" y="121"/>
                    </a:cxn>
                    <a:cxn ang="0">
                      <a:pos x="374" y="118"/>
                    </a:cxn>
                    <a:cxn ang="0">
                      <a:pos x="361" y="113"/>
                    </a:cxn>
                    <a:cxn ang="0">
                      <a:pos x="349" y="125"/>
                    </a:cxn>
                    <a:cxn ang="0">
                      <a:pos x="338" y="117"/>
                    </a:cxn>
                    <a:cxn ang="0">
                      <a:pos x="328" y="93"/>
                    </a:cxn>
                    <a:cxn ang="0">
                      <a:pos x="317" y="72"/>
                    </a:cxn>
                    <a:cxn ang="0">
                      <a:pos x="309" y="51"/>
                    </a:cxn>
                    <a:cxn ang="0">
                      <a:pos x="285" y="42"/>
                    </a:cxn>
                    <a:cxn ang="0">
                      <a:pos x="272" y="33"/>
                    </a:cxn>
                    <a:cxn ang="0">
                      <a:pos x="269" y="14"/>
                    </a:cxn>
                    <a:cxn ang="0">
                      <a:pos x="242" y="9"/>
                    </a:cxn>
                    <a:cxn ang="0">
                      <a:pos x="223" y="7"/>
                    </a:cxn>
                    <a:cxn ang="0">
                      <a:pos x="197" y="45"/>
                    </a:cxn>
                    <a:cxn ang="0">
                      <a:pos x="165" y="70"/>
                    </a:cxn>
                    <a:cxn ang="0">
                      <a:pos x="139" y="100"/>
                    </a:cxn>
                    <a:cxn ang="0">
                      <a:pos x="108" y="121"/>
                    </a:cxn>
                    <a:cxn ang="0">
                      <a:pos x="66" y="124"/>
                    </a:cxn>
                    <a:cxn ang="0">
                      <a:pos x="42" y="116"/>
                    </a:cxn>
                    <a:cxn ang="0">
                      <a:pos x="21" y="141"/>
                    </a:cxn>
                    <a:cxn ang="0">
                      <a:pos x="0" y="173"/>
                    </a:cxn>
                    <a:cxn ang="0">
                      <a:pos x="29" y="187"/>
                    </a:cxn>
                    <a:cxn ang="0">
                      <a:pos x="30" y="227"/>
                    </a:cxn>
                    <a:cxn ang="0">
                      <a:pos x="54" y="248"/>
                    </a:cxn>
                    <a:cxn ang="0">
                      <a:pos x="66" y="281"/>
                    </a:cxn>
                    <a:cxn ang="0">
                      <a:pos x="86" y="295"/>
                    </a:cxn>
                    <a:cxn ang="0">
                      <a:pos x="115" y="296"/>
                    </a:cxn>
                    <a:cxn ang="0">
                      <a:pos x="140" y="301"/>
                    </a:cxn>
                    <a:cxn ang="0">
                      <a:pos x="156" y="309"/>
                    </a:cxn>
                    <a:cxn ang="0">
                      <a:pos x="178" y="309"/>
                    </a:cxn>
                    <a:cxn ang="0">
                      <a:pos x="186" y="333"/>
                    </a:cxn>
                    <a:cxn ang="0">
                      <a:pos x="193" y="348"/>
                    </a:cxn>
                    <a:cxn ang="0">
                      <a:pos x="214" y="369"/>
                    </a:cxn>
                    <a:cxn ang="0">
                      <a:pos x="240" y="392"/>
                    </a:cxn>
                    <a:cxn ang="0">
                      <a:pos x="258" y="381"/>
                    </a:cxn>
                    <a:cxn ang="0">
                      <a:pos x="270" y="363"/>
                    </a:cxn>
                    <a:cxn ang="0">
                      <a:pos x="274" y="332"/>
                    </a:cxn>
                    <a:cxn ang="0">
                      <a:pos x="268" y="311"/>
                    </a:cxn>
                    <a:cxn ang="0">
                      <a:pos x="278" y="299"/>
                    </a:cxn>
                    <a:cxn ang="0">
                      <a:pos x="285" y="286"/>
                    </a:cxn>
                    <a:cxn ang="0">
                      <a:pos x="302" y="289"/>
                    </a:cxn>
                    <a:cxn ang="0">
                      <a:pos x="291" y="295"/>
                    </a:cxn>
                    <a:cxn ang="0">
                      <a:pos x="322" y="298"/>
                    </a:cxn>
                    <a:cxn ang="0">
                      <a:pos x="320" y="325"/>
                    </a:cxn>
                    <a:cxn ang="0">
                      <a:pos x="305" y="342"/>
                    </a:cxn>
                    <a:cxn ang="0">
                      <a:pos x="322" y="345"/>
                    </a:cxn>
                    <a:cxn ang="0">
                      <a:pos x="338" y="326"/>
                    </a:cxn>
                    <a:cxn ang="0">
                      <a:pos x="362" y="326"/>
                    </a:cxn>
                    <a:cxn ang="0">
                      <a:pos x="378" y="322"/>
                    </a:cxn>
                    <a:cxn ang="0">
                      <a:pos x="388" y="308"/>
                    </a:cxn>
                    <a:cxn ang="0">
                      <a:pos x="382" y="282"/>
                    </a:cxn>
                    <a:cxn ang="0">
                      <a:pos x="405" y="265"/>
                    </a:cxn>
                    <a:cxn ang="0">
                      <a:pos x="372" y="264"/>
                    </a:cxn>
                    <a:cxn ang="0">
                      <a:pos x="371" y="235"/>
                    </a:cxn>
                    <a:cxn ang="0">
                      <a:pos x="397" y="219"/>
                    </a:cxn>
                    <a:cxn ang="0">
                      <a:pos x="430" y="201"/>
                    </a:cxn>
                    <a:cxn ang="0">
                      <a:pos x="450" y="188"/>
                    </a:cxn>
                  </a:cxnLst>
                  <a:rect l="0" t="0" r="r" b="b"/>
                  <a:pathLst>
                    <a:path w="452" h="392">
                      <a:moveTo>
                        <a:pt x="448" y="179"/>
                      </a:moveTo>
                      <a:cubicBezTo>
                        <a:pt x="447" y="179"/>
                        <a:pt x="446" y="179"/>
                        <a:pt x="444" y="180"/>
                      </a:cubicBezTo>
                      <a:cubicBezTo>
                        <a:pt x="443" y="181"/>
                        <a:pt x="440" y="181"/>
                        <a:pt x="439" y="180"/>
                      </a:cubicBezTo>
                      <a:cubicBezTo>
                        <a:pt x="438" y="179"/>
                        <a:pt x="434" y="180"/>
                        <a:pt x="431" y="180"/>
                      </a:cubicBezTo>
                      <a:cubicBezTo>
                        <a:pt x="430" y="180"/>
                        <a:pt x="427" y="180"/>
                        <a:pt x="425" y="181"/>
                      </a:cubicBezTo>
                      <a:cubicBezTo>
                        <a:pt x="424" y="181"/>
                        <a:pt x="422" y="182"/>
                        <a:pt x="421" y="183"/>
                      </a:cubicBezTo>
                      <a:cubicBezTo>
                        <a:pt x="420" y="184"/>
                        <a:pt x="416" y="186"/>
                        <a:pt x="414" y="187"/>
                      </a:cubicBezTo>
                      <a:cubicBezTo>
                        <a:pt x="412" y="188"/>
                        <a:pt x="410" y="187"/>
                        <a:pt x="411" y="185"/>
                      </a:cubicBezTo>
                      <a:cubicBezTo>
                        <a:pt x="412" y="184"/>
                        <a:pt x="414" y="182"/>
                        <a:pt x="415" y="181"/>
                      </a:cubicBezTo>
                      <a:cubicBezTo>
                        <a:pt x="416" y="180"/>
                        <a:pt x="418" y="177"/>
                        <a:pt x="420" y="177"/>
                      </a:cubicBezTo>
                      <a:cubicBezTo>
                        <a:pt x="421" y="175"/>
                        <a:pt x="421" y="173"/>
                        <a:pt x="419" y="172"/>
                      </a:cubicBezTo>
                      <a:cubicBezTo>
                        <a:pt x="418" y="172"/>
                        <a:pt x="417" y="171"/>
                        <a:pt x="418" y="170"/>
                      </a:cubicBezTo>
                      <a:cubicBezTo>
                        <a:pt x="419" y="169"/>
                        <a:pt x="421" y="167"/>
                        <a:pt x="421" y="166"/>
                      </a:cubicBezTo>
                      <a:cubicBezTo>
                        <a:pt x="421" y="166"/>
                        <a:pt x="422" y="164"/>
                        <a:pt x="422" y="162"/>
                      </a:cubicBezTo>
                      <a:cubicBezTo>
                        <a:pt x="422" y="160"/>
                        <a:pt x="421" y="159"/>
                        <a:pt x="420" y="158"/>
                      </a:cubicBezTo>
                      <a:cubicBezTo>
                        <a:pt x="419" y="157"/>
                        <a:pt x="417" y="155"/>
                        <a:pt x="414" y="154"/>
                      </a:cubicBezTo>
                      <a:cubicBezTo>
                        <a:pt x="412" y="153"/>
                        <a:pt x="411" y="151"/>
                        <a:pt x="410" y="149"/>
                      </a:cubicBezTo>
                      <a:cubicBezTo>
                        <a:pt x="409" y="147"/>
                        <a:pt x="408" y="146"/>
                        <a:pt x="408" y="144"/>
                      </a:cubicBezTo>
                      <a:cubicBezTo>
                        <a:pt x="407" y="143"/>
                        <a:pt x="407" y="141"/>
                        <a:pt x="407" y="140"/>
                      </a:cubicBezTo>
                      <a:cubicBezTo>
                        <a:pt x="407" y="138"/>
                        <a:pt x="406" y="135"/>
                        <a:pt x="406" y="134"/>
                      </a:cubicBezTo>
                      <a:cubicBezTo>
                        <a:pt x="405" y="132"/>
                        <a:pt x="404" y="131"/>
                        <a:pt x="404" y="131"/>
                      </a:cubicBezTo>
                      <a:cubicBezTo>
                        <a:pt x="404" y="131"/>
                        <a:pt x="403" y="131"/>
                        <a:pt x="402" y="131"/>
                      </a:cubicBezTo>
                      <a:cubicBezTo>
                        <a:pt x="401" y="131"/>
                        <a:pt x="399" y="131"/>
                        <a:pt x="397" y="131"/>
                      </a:cubicBezTo>
                      <a:cubicBezTo>
                        <a:pt x="395" y="131"/>
                        <a:pt x="393" y="132"/>
                        <a:pt x="393" y="133"/>
                      </a:cubicBezTo>
                      <a:cubicBezTo>
                        <a:pt x="393" y="134"/>
                        <a:pt x="393" y="135"/>
                        <a:pt x="392" y="135"/>
                      </a:cubicBezTo>
                      <a:cubicBezTo>
                        <a:pt x="391" y="135"/>
                        <a:pt x="390" y="135"/>
                        <a:pt x="388" y="136"/>
                      </a:cubicBezTo>
                      <a:cubicBezTo>
                        <a:pt x="387" y="137"/>
                        <a:pt x="385" y="136"/>
                        <a:pt x="385" y="135"/>
                      </a:cubicBezTo>
                      <a:cubicBezTo>
                        <a:pt x="385" y="134"/>
                        <a:pt x="385" y="133"/>
                        <a:pt x="385" y="131"/>
                      </a:cubicBezTo>
                      <a:cubicBezTo>
                        <a:pt x="385" y="130"/>
                        <a:pt x="386" y="128"/>
                        <a:pt x="386" y="127"/>
                      </a:cubicBezTo>
                      <a:cubicBezTo>
                        <a:pt x="386" y="125"/>
                        <a:pt x="386" y="122"/>
                        <a:pt x="386" y="121"/>
                      </a:cubicBezTo>
                      <a:cubicBezTo>
                        <a:pt x="387" y="118"/>
                        <a:pt x="386" y="116"/>
                        <a:pt x="386" y="114"/>
                      </a:cubicBezTo>
                      <a:cubicBezTo>
                        <a:pt x="386" y="112"/>
                        <a:pt x="385" y="110"/>
                        <a:pt x="384" y="110"/>
                      </a:cubicBezTo>
                      <a:cubicBezTo>
                        <a:pt x="383" y="109"/>
                        <a:pt x="382" y="109"/>
                        <a:pt x="381" y="110"/>
                      </a:cubicBezTo>
                      <a:cubicBezTo>
                        <a:pt x="379" y="111"/>
                        <a:pt x="377" y="112"/>
                        <a:pt x="376" y="113"/>
                      </a:cubicBezTo>
                      <a:cubicBezTo>
                        <a:pt x="375" y="114"/>
                        <a:pt x="374" y="116"/>
                        <a:pt x="374" y="118"/>
                      </a:cubicBezTo>
                      <a:cubicBezTo>
                        <a:pt x="374" y="118"/>
                        <a:pt x="374" y="120"/>
                        <a:pt x="374" y="120"/>
                      </a:cubicBezTo>
                      <a:cubicBezTo>
                        <a:pt x="373" y="120"/>
                        <a:pt x="371" y="120"/>
                        <a:pt x="370" y="121"/>
                      </a:cubicBezTo>
                      <a:cubicBezTo>
                        <a:pt x="369" y="122"/>
                        <a:pt x="367" y="121"/>
                        <a:pt x="366" y="120"/>
                      </a:cubicBezTo>
                      <a:cubicBezTo>
                        <a:pt x="366" y="119"/>
                        <a:pt x="365" y="117"/>
                        <a:pt x="364" y="116"/>
                      </a:cubicBezTo>
                      <a:cubicBezTo>
                        <a:pt x="363" y="115"/>
                        <a:pt x="362" y="113"/>
                        <a:pt x="361" y="113"/>
                      </a:cubicBezTo>
                      <a:cubicBezTo>
                        <a:pt x="360" y="112"/>
                        <a:pt x="358" y="112"/>
                        <a:pt x="357" y="114"/>
                      </a:cubicBezTo>
                      <a:cubicBezTo>
                        <a:pt x="357" y="115"/>
                        <a:pt x="356" y="116"/>
                        <a:pt x="355" y="116"/>
                      </a:cubicBezTo>
                      <a:cubicBezTo>
                        <a:pt x="354" y="116"/>
                        <a:pt x="352" y="116"/>
                        <a:pt x="351" y="117"/>
                      </a:cubicBezTo>
                      <a:cubicBezTo>
                        <a:pt x="349" y="117"/>
                        <a:pt x="349" y="118"/>
                        <a:pt x="349" y="120"/>
                      </a:cubicBezTo>
                      <a:cubicBezTo>
                        <a:pt x="349" y="122"/>
                        <a:pt x="349" y="123"/>
                        <a:pt x="349" y="125"/>
                      </a:cubicBezTo>
                      <a:cubicBezTo>
                        <a:pt x="349" y="126"/>
                        <a:pt x="349" y="128"/>
                        <a:pt x="349" y="128"/>
                      </a:cubicBezTo>
                      <a:cubicBezTo>
                        <a:pt x="349" y="129"/>
                        <a:pt x="347" y="129"/>
                        <a:pt x="345" y="128"/>
                      </a:cubicBezTo>
                      <a:cubicBezTo>
                        <a:pt x="343" y="128"/>
                        <a:pt x="341" y="127"/>
                        <a:pt x="340" y="126"/>
                      </a:cubicBezTo>
                      <a:cubicBezTo>
                        <a:pt x="338" y="125"/>
                        <a:pt x="337" y="124"/>
                        <a:pt x="337" y="122"/>
                      </a:cubicBezTo>
                      <a:cubicBezTo>
                        <a:pt x="337" y="120"/>
                        <a:pt x="337" y="118"/>
                        <a:pt x="338" y="117"/>
                      </a:cubicBezTo>
                      <a:cubicBezTo>
                        <a:pt x="338" y="115"/>
                        <a:pt x="340" y="113"/>
                        <a:pt x="340" y="112"/>
                      </a:cubicBezTo>
                      <a:cubicBezTo>
                        <a:pt x="340" y="110"/>
                        <a:pt x="341" y="107"/>
                        <a:pt x="341" y="107"/>
                      </a:cubicBezTo>
                      <a:cubicBezTo>
                        <a:pt x="341" y="105"/>
                        <a:pt x="340" y="102"/>
                        <a:pt x="339" y="101"/>
                      </a:cubicBezTo>
                      <a:cubicBezTo>
                        <a:pt x="338" y="100"/>
                        <a:pt x="336" y="97"/>
                        <a:pt x="334" y="97"/>
                      </a:cubicBezTo>
                      <a:cubicBezTo>
                        <a:pt x="332" y="95"/>
                        <a:pt x="330" y="93"/>
                        <a:pt x="328" y="93"/>
                      </a:cubicBezTo>
                      <a:cubicBezTo>
                        <a:pt x="326" y="92"/>
                        <a:pt x="324" y="90"/>
                        <a:pt x="322" y="90"/>
                      </a:cubicBezTo>
                      <a:cubicBezTo>
                        <a:pt x="321" y="89"/>
                        <a:pt x="320" y="88"/>
                        <a:pt x="320" y="87"/>
                      </a:cubicBezTo>
                      <a:cubicBezTo>
                        <a:pt x="319" y="86"/>
                        <a:pt x="319" y="83"/>
                        <a:pt x="319" y="82"/>
                      </a:cubicBezTo>
                      <a:cubicBezTo>
                        <a:pt x="319" y="80"/>
                        <a:pt x="318" y="78"/>
                        <a:pt x="318" y="77"/>
                      </a:cubicBezTo>
                      <a:cubicBezTo>
                        <a:pt x="317" y="75"/>
                        <a:pt x="317" y="73"/>
                        <a:pt x="317" y="72"/>
                      </a:cubicBezTo>
                      <a:cubicBezTo>
                        <a:pt x="317" y="70"/>
                        <a:pt x="317" y="68"/>
                        <a:pt x="317" y="67"/>
                      </a:cubicBezTo>
                      <a:cubicBezTo>
                        <a:pt x="317" y="66"/>
                        <a:pt x="317" y="65"/>
                        <a:pt x="316" y="64"/>
                      </a:cubicBezTo>
                      <a:cubicBezTo>
                        <a:pt x="315" y="64"/>
                        <a:pt x="313" y="63"/>
                        <a:pt x="313" y="62"/>
                      </a:cubicBezTo>
                      <a:cubicBezTo>
                        <a:pt x="312" y="62"/>
                        <a:pt x="311" y="59"/>
                        <a:pt x="311" y="57"/>
                      </a:cubicBezTo>
                      <a:cubicBezTo>
                        <a:pt x="311" y="56"/>
                        <a:pt x="310" y="52"/>
                        <a:pt x="309" y="51"/>
                      </a:cubicBezTo>
                      <a:cubicBezTo>
                        <a:pt x="309" y="49"/>
                        <a:pt x="307" y="47"/>
                        <a:pt x="305" y="48"/>
                      </a:cubicBezTo>
                      <a:cubicBezTo>
                        <a:pt x="304" y="48"/>
                        <a:pt x="300" y="48"/>
                        <a:pt x="299" y="49"/>
                      </a:cubicBezTo>
                      <a:cubicBezTo>
                        <a:pt x="297" y="49"/>
                        <a:pt x="294" y="49"/>
                        <a:pt x="292" y="49"/>
                      </a:cubicBezTo>
                      <a:cubicBezTo>
                        <a:pt x="291" y="48"/>
                        <a:pt x="289" y="46"/>
                        <a:pt x="289" y="45"/>
                      </a:cubicBezTo>
                      <a:cubicBezTo>
                        <a:pt x="288" y="44"/>
                        <a:pt x="286" y="43"/>
                        <a:pt x="285" y="42"/>
                      </a:cubicBezTo>
                      <a:cubicBezTo>
                        <a:pt x="283" y="41"/>
                        <a:pt x="282" y="41"/>
                        <a:pt x="281" y="41"/>
                      </a:cubicBezTo>
                      <a:cubicBezTo>
                        <a:pt x="279" y="42"/>
                        <a:pt x="277" y="43"/>
                        <a:pt x="275" y="43"/>
                      </a:cubicBezTo>
                      <a:cubicBezTo>
                        <a:pt x="274" y="43"/>
                        <a:pt x="274" y="42"/>
                        <a:pt x="274" y="41"/>
                      </a:cubicBezTo>
                      <a:cubicBezTo>
                        <a:pt x="274" y="41"/>
                        <a:pt x="273" y="39"/>
                        <a:pt x="273" y="37"/>
                      </a:cubicBezTo>
                      <a:cubicBezTo>
                        <a:pt x="272" y="36"/>
                        <a:pt x="272" y="34"/>
                        <a:pt x="272" y="33"/>
                      </a:cubicBezTo>
                      <a:cubicBezTo>
                        <a:pt x="272" y="32"/>
                        <a:pt x="272" y="30"/>
                        <a:pt x="272" y="27"/>
                      </a:cubicBezTo>
                      <a:cubicBezTo>
                        <a:pt x="272" y="25"/>
                        <a:pt x="271" y="23"/>
                        <a:pt x="270" y="23"/>
                      </a:cubicBezTo>
                      <a:cubicBezTo>
                        <a:pt x="269" y="23"/>
                        <a:pt x="267" y="22"/>
                        <a:pt x="266" y="21"/>
                      </a:cubicBezTo>
                      <a:cubicBezTo>
                        <a:pt x="264" y="21"/>
                        <a:pt x="264" y="20"/>
                        <a:pt x="266" y="19"/>
                      </a:cubicBezTo>
                      <a:cubicBezTo>
                        <a:pt x="267" y="17"/>
                        <a:pt x="269" y="15"/>
                        <a:pt x="269" y="14"/>
                      </a:cubicBezTo>
                      <a:cubicBezTo>
                        <a:pt x="270" y="13"/>
                        <a:pt x="270" y="11"/>
                        <a:pt x="270" y="11"/>
                      </a:cubicBezTo>
                      <a:cubicBezTo>
                        <a:pt x="270" y="11"/>
                        <a:pt x="268" y="11"/>
                        <a:pt x="266" y="11"/>
                      </a:cubicBezTo>
                      <a:cubicBezTo>
                        <a:pt x="264" y="10"/>
                        <a:pt x="262" y="10"/>
                        <a:pt x="260" y="10"/>
                      </a:cubicBezTo>
                      <a:cubicBezTo>
                        <a:pt x="259" y="10"/>
                        <a:pt x="255" y="10"/>
                        <a:pt x="252" y="9"/>
                      </a:cubicBezTo>
                      <a:cubicBezTo>
                        <a:pt x="249" y="9"/>
                        <a:pt x="245" y="9"/>
                        <a:pt x="242" y="9"/>
                      </a:cubicBezTo>
                      <a:cubicBezTo>
                        <a:pt x="239" y="9"/>
                        <a:pt x="238" y="7"/>
                        <a:pt x="239" y="4"/>
                      </a:cubicBezTo>
                      <a:cubicBezTo>
                        <a:pt x="240" y="2"/>
                        <a:pt x="241" y="0"/>
                        <a:pt x="241" y="0"/>
                      </a:cubicBezTo>
                      <a:cubicBezTo>
                        <a:pt x="241" y="0"/>
                        <a:pt x="239" y="1"/>
                        <a:pt x="237" y="2"/>
                      </a:cubicBezTo>
                      <a:cubicBezTo>
                        <a:pt x="235" y="3"/>
                        <a:pt x="231" y="4"/>
                        <a:pt x="229" y="5"/>
                      </a:cubicBezTo>
                      <a:cubicBezTo>
                        <a:pt x="228" y="6"/>
                        <a:pt x="225" y="7"/>
                        <a:pt x="223" y="7"/>
                      </a:cubicBezTo>
                      <a:cubicBezTo>
                        <a:pt x="221" y="8"/>
                        <a:pt x="218" y="9"/>
                        <a:pt x="215" y="10"/>
                      </a:cubicBezTo>
                      <a:cubicBezTo>
                        <a:pt x="213" y="11"/>
                        <a:pt x="210" y="13"/>
                        <a:pt x="209" y="17"/>
                      </a:cubicBezTo>
                      <a:cubicBezTo>
                        <a:pt x="207" y="19"/>
                        <a:pt x="205" y="25"/>
                        <a:pt x="205" y="27"/>
                      </a:cubicBezTo>
                      <a:cubicBezTo>
                        <a:pt x="204" y="30"/>
                        <a:pt x="202" y="34"/>
                        <a:pt x="201" y="36"/>
                      </a:cubicBezTo>
                      <a:cubicBezTo>
                        <a:pt x="200" y="38"/>
                        <a:pt x="199" y="42"/>
                        <a:pt x="197" y="45"/>
                      </a:cubicBezTo>
                      <a:cubicBezTo>
                        <a:pt x="195" y="48"/>
                        <a:pt x="192" y="50"/>
                        <a:pt x="191" y="52"/>
                      </a:cubicBezTo>
                      <a:cubicBezTo>
                        <a:pt x="190" y="53"/>
                        <a:pt x="188" y="55"/>
                        <a:pt x="187" y="57"/>
                      </a:cubicBezTo>
                      <a:cubicBezTo>
                        <a:pt x="186" y="59"/>
                        <a:pt x="184" y="61"/>
                        <a:pt x="182" y="62"/>
                      </a:cubicBezTo>
                      <a:cubicBezTo>
                        <a:pt x="180" y="62"/>
                        <a:pt x="176" y="63"/>
                        <a:pt x="175" y="65"/>
                      </a:cubicBezTo>
                      <a:cubicBezTo>
                        <a:pt x="172" y="66"/>
                        <a:pt x="168" y="69"/>
                        <a:pt x="165" y="70"/>
                      </a:cubicBezTo>
                      <a:cubicBezTo>
                        <a:pt x="162" y="71"/>
                        <a:pt x="158" y="73"/>
                        <a:pt x="156" y="75"/>
                      </a:cubicBezTo>
                      <a:cubicBezTo>
                        <a:pt x="153" y="76"/>
                        <a:pt x="152" y="78"/>
                        <a:pt x="151" y="80"/>
                      </a:cubicBezTo>
                      <a:cubicBezTo>
                        <a:pt x="150" y="82"/>
                        <a:pt x="149" y="85"/>
                        <a:pt x="148" y="87"/>
                      </a:cubicBezTo>
                      <a:cubicBezTo>
                        <a:pt x="148" y="89"/>
                        <a:pt x="146" y="92"/>
                        <a:pt x="145" y="94"/>
                      </a:cubicBezTo>
                      <a:cubicBezTo>
                        <a:pt x="145" y="95"/>
                        <a:pt x="142" y="98"/>
                        <a:pt x="139" y="100"/>
                      </a:cubicBezTo>
                      <a:cubicBezTo>
                        <a:pt x="137" y="102"/>
                        <a:pt x="133" y="104"/>
                        <a:pt x="132" y="106"/>
                      </a:cubicBezTo>
                      <a:cubicBezTo>
                        <a:pt x="130" y="108"/>
                        <a:pt x="129" y="110"/>
                        <a:pt x="129" y="112"/>
                      </a:cubicBezTo>
                      <a:cubicBezTo>
                        <a:pt x="129" y="114"/>
                        <a:pt x="128" y="116"/>
                        <a:pt x="126" y="117"/>
                      </a:cubicBezTo>
                      <a:cubicBezTo>
                        <a:pt x="124" y="117"/>
                        <a:pt x="122" y="119"/>
                        <a:pt x="119" y="119"/>
                      </a:cubicBezTo>
                      <a:cubicBezTo>
                        <a:pt x="116" y="119"/>
                        <a:pt x="112" y="120"/>
                        <a:pt x="108" y="121"/>
                      </a:cubicBezTo>
                      <a:cubicBezTo>
                        <a:pt x="106" y="121"/>
                        <a:pt x="101" y="122"/>
                        <a:pt x="98" y="122"/>
                      </a:cubicBezTo>
                      <a:cubicBezTo>
                        <a:pt x="96" y="122"/>
                        <a:pt x="91" y="122"/>
                        <a:pt x="89" y="123"/>
                      </a:cubicBezTo>
                      <a:cubicBezTo>
                        <a:pt x="87" y="124"/>
                        <a:pt x="83" y="125"/>
                        <a:pt x="81" y="126"/>
                      </a:cubicBezTo>
                      <a:cubicBezTo>
                        <a:pt x="79" y="127"/>
                        <a:pt x="74" y="127"/>
                        <a:pt x="73" y="127"/>
                      </a:cubicBezTo>
                      <a:cubicBezTo>
                        <a:pt x="71" y="127"/>
                        <a:pt x="68" y="125"/>
                        <a:pt x="66" y="124"/>
                      </a:cubicBezTo>
                      <a:cubicBezTo>
                        <a:pt x="65" y="123"/>
                        <a:pt x="64" y="120"/>
                        <a:pt x="64" y="119"/>
                      </a:cubicBezTo>
                      <a:cubicBezTo>
                        <a:pt x="63" y="117"/>
                        <a:pt x="63" y="114"/>
                        <a:pt x="62" y="113"/>
                      </a:cubicBezTo>
                      <a:cubicBezTo>
                        <a:pt x="62" y="111"/>
                        <a:pt x="61" y="110"/>
                        <a:pt x="59" y="109"/>
                      </a:cubicBezTo>
                      <a:cubicBezTo>
                        <a:pt x="57" y="109"/>
                        <a:pt x="54" y="110"/>
                        <a:pt x="52" y="110"/>
                      </a:cubicBezTo>
                      <a:cubicBezTo>
                        <a:pt x="49" y="112"/>
                        <a:pt x="45" y="114"/>
                        <a:pt x="42" y="116"/>
                      </a:cubicBezTo>
                      <a:cubicBezTo>
                        <a:pt x="40" y="117"/>
                        <a:pt x="38" y="119"/>
                        <a:pt x="36" y="121"/>
                      </a:cubicBezTo>
                      <a:cubicBezTo>
                        <a:pt x="35" y="123"/>
                        <a:pt x="33" y="125"/>
                        <a:pt x="33" y="127"/>
                      </a:cubicBezTo>
                      <a:cubicBezTo>
                        <a:pt x="32" y="128"/>
                        <a:pt x="31" y="130"/>
                        <a:pt x="30" y="130"/>
                      </a:cubicBezTo>
                      <a:cubicBezTo>
                        <a:pt x="29" y="131"/>
                        <a:pt x="27" y="133"/>
                        <a:pt x="26" y="135"/>
                      </a:cubicBezTo>
                      <a:cubicBezTo>
                        <a:pt x="25" y="136"/>
                        <a:pt x="24" y="139"/>
                        <a:pt x="21" y="141"/>
                      </a:cubicBezTo>
                      <a:cubicBezTo>
                        <a:pt x="18" y="143"/>
                        <a:pt x="15" y="145"/>
                        <a:pt x="13" y="146"/>
                      </a:cubicBezTo>
                      <a:cubicBezTo>
                        <a:pt x="11" y="148"/>
                        <a:pt x="8" y="150"/>
                        <a:pt x="8" y="151"/>
                      </a:cubicBezTo>
                      <a:cubicBezTo>
                        <a:pt x="7" y="152"/>
                        <a:pt x="5" y="155"/>
                        <a:pt x="4" y="156"/>
                      </a:cubicBezTo>
                      <a:cubicBezTo>
                        <a:pt x="2" y="159"/>
                        <a:pt x="1" y="162"/>
                        <a:pt x="1" y="165"/>
                      </a:cubicBezTo>
                      <a:cubicBezTo>
                        <a:pt x="1" y="168"/>
                        <a:pt x="0" y="171"/>
                        <a:pt x="0" y="173"/>
                      </a:cubicBezTo>
                      <a:cubicBezTo>
                        <a:pt x="1" y="174"/>
                        <a:pt x="2" y="176"/>
                        <a:pt x="3" y="177"/>
                      </a:cubicBezTo>
                      <a:cubicBezTo>
                        <a:pt x="5" y="178"/>
                        <a:pt x="8" y="180"/>
                        <a:pt x="10" y="182"/>
                      </a:cubicBezTo>
                      <a:cubicBezTo>
                        <a:pt x="11" y="183"/>
                        <a:pt x="13" y="184"/>
                        <a:pt x="14" y="185"/>
                      </a:cubicBezTo>
                      <a:cubicBezTo>
                        <a:pt x="16" y="185"/>
                        <a:pt x="20" y="186"/>
                        <a:pt x="22" y="186"/>
                      </a:cubicBezTo>
                      <a:cubicBezTo>
                        <a:pt x="25" y="186"/>
                        <a:pt x="28" y="185"/>
                        <a:pt x="29" y="187"/>
                      </a:cubicBezTo>
                      <a:cubicBezTo>
                        <a:pt x="31" y="188"/>
                        <a:pt x="33" y="190"/>
                        <a:pt x="32" y="193"/>
                      </a:cubicBezTo>
                      <a:cubicBezTo>
                        <a:pt x="32" y="196"/>
                        <a:pt x="31" y="201"/>
                        <a:pt x="31" y="203"/>
                      </a:cubicBezTo>
                      <a:cubicBezTo>
                        <a:pt x="31" y="206"/>
                        <a:pt x="31" y="210"/>
                        <a:pt x="30" y="212"/>
                      </a:cubicBezTo>
                      <a:cubicBezTo>
                        <a:pt x="28" y="214"/>
                        <a:pt x="27" y="218"/>
                        <a:pt x="27" y="219"/>
                      </a:cubicBezTo>
                      <a:cubicBezTo>
                        <a:pt x="27" y="221"/>
                        <a:pt x="28" y="224"/>
                        <a:pt x="30" y="227"/>
                      </a:cubicBezTo>
                      <a:cubicBezTo>
                        <a:pt x="32" y="230"/>
                        <a:pt x="34" y="234"/>
                        <a:pt x="36" y="235"/>
                      </a:cubicBezTo>
                      <a:cubicBezTo>
                        <a:pt x="38" y="237"/>
                        <a:pt x="41" y="238"/>
                        <a:pt x="42" y="238"/>
                      </a:cubicBezTo>
                      <a:cubicBezTo>
                        <a:pt x="44" y="238"/>
                        <a:pt x="48" y="238"/>
                        <a:pt x="50" y="237"/>
                      </a:cubicBezTo>
                      <a:cubicBezTo>
                        <a:pt x="53" y="237"/>
                        <a:pt x="55" y="238"/>
                        <a:pt x="55" y="240"/>
                      </a:cubicBezTo>
                      <a:cubicBezTo>
                        <a:pt x="54" y="242"/>
                        <a:pt x="54" y="246"/>
                        <a:pt x="54" y="248"/>
                      </a:cubicBezTo>
                      <a:cubicBezTo>
                        <a:pt x="54" y="251"/>
                        <a:pt x="55" y="254"/>
                        <a:pt x="56" y="256"/>
                      </a:cubicBezTo>
                      <a:cubicBezTo>
                        <a:pt x="57" y="258"/>
                        <a:pt x="58" y="260"/>
                        <a:pt x="59" y="262"/>
                      </a:cubicBezTo>
                      <a:cubicBezTo>
                        <a:pt x="59" y="263"/>
                        <a:pt x="61" y="266"/>
                        <a:pt x="62" y="268"/>
                      </a:cubicBezTo>
                      <a:cubicBezTo>
                        <a:pt x="63" y="268"/>
                        <a:pt x="65" y="272"/>
                        <a:pt x="65" y="273"/>
                      </a:cubicBezTo>
                      <a:cubicBezTo>
                        <a:pt x="65" y="276"/>
                        <a:pt x="65" y="279"/>
                        <a:pt x="66" y="281"/>
                      </a:cubicBezTo>
                      <a:cubicBezTo>
                        <a:pt x="67" y="283"/>
                        <a:pt x="68" y="286"/>
                        <a:pt x="69" y="288"/>
                      </a:cubicBezTo>
                      <a:cubicBezTo>
                        <a:pt x="69" y="290"/>
                        <a:pt x="70" y="293"/>
                        <a:pt x="70" y="294"/>
                      </a:cubicBezTo>
                      <a:cubicBezTo>
                        <a:pt x="70" y="294"/>
                        <a:pt x="72" y="294"/>
                        <a:pt x="73" y="294"/>
                      </a:cubicBezTo>
                      <a:cubicBezTo>
                        <a:pt x="75" y="294"/>
                        <a:pt x="79" y="295"/>
                        <a:pt x="81" y="294"/>
                      </a:cubicBezTo>
                      <a:cubicBezTo>
                        <a:pt x="82" y="294"/>
                        <a:pt x="85" y="295"/>
                        <a:pt x="86" y="295"/>
                      </a:cubicBezTo>
                      <a:cubicBezTo>
                        <a:pt x="88" y="296"/>
                        <a:pt x="90" y="296"/>
                        <a:pt x="92" y="295"/>
                      </a:cubicBezTo>
                      <a:cubicBezTo>
                        <a:pt x="94" y="295"/>
                        <a:pt x="98" y="295"/>
                        <a:pt x="100" y="295"/>
                      </a:cubicBezTo>
                      <a:cubicBezTo>
                        <a:pt x="102" y="295"/>
                        <a:pt x="105" y="295"/>
                        <a:pt x="106" y="295"/>
                      </a:cubicBezTo>
                      <a:cubicBezTo>
                        <a:pt x="106" y="295"/>
                        <a:pt x="108" y="296"/>
                        <a:pt x="109" y="296"/>
                      </a:cubicBezTo>
                      <a:cubicBezTo>
                        <a:pt x="110" y="297"/>
                        <a:pt x="113" y="297"/>
                        <a:pt x="115" y="296"/>
                      </a:cubicBezTo>
                      <a:cubicBezTo>
                        <a:pt x="118" y="296"/>
                        <a:pt x="123" y="296"/>
                        <a:pt x="124" y="296"/>
                      </a:cubicBezTo>
                      <a:cubicBezTo>
                        <a:pt x="127" y="297"/>
                        <a:pt x="131" y="298"/>
                        <a:pt x="133" y="298"/>
                      </a:cubicBezTo>
                      <a:cubicBezTo>
                        <a:pt x="135" y="298"/>
                        <a:pt x="139" y="298"/>
                        <a:pt x="140" y="297"/>
                      </a:cubicBezTo>
                      <a:cubicBezTo>
                        <a:pt x="143" y="296"/>
                        <a:pt x="144" y="297"/>
                        <a:pt x="143" y="298"/>
                      </a:cubicBezTo>
                      <a:cubicBezTo>
                        <a:pt x="142" y="299"/>
                        <a:pt x="140" y="301"/>
                        <a:pt x="140" y="301"/>
                      </a:cubicBezTo>
                      <a:cubicBezTo>
                        <a:pt x="138" y="302"/>
                        <a:pt x="138" y="303"/>
                        <a:pt x="139" y="304"/>
                      </a:cubicBezTo>
                      <a:cubicBezTo>
                        <a:pt x="140" y="305"/>
                        <a:pt x="141" y="307"/>
                        <a:pt x="142" y="309"/>
                      </a:cubicBezTo>
                      <a:cubicBezTo>
                        <a:pt x="143" y="310"/>
                        <a:pt x="145" y="309"/>
                        <a:pt x="146" y="309"/>
                      </a:cubicBezTo>
                      <a:cubicBezTo>
                        <a:pt x="147" y="307"/>
                        <a:pt x="149" y="307"/>
                        <a:pt x="150" y="307"/>
                      </a:cubicBezTo>
                      <a:cubicBezTo>
                        <a:pt x="152" y="308"/>
                        <a:pt x="154" y="308"/>
                        <a:pt x="156" y="309"/>
                      </a:cubicBezTo>
                      <a:cubicBezTo>
                        <a:pt x="158" y="310"/>
                        <a:pt x="160" y="312"/>
                        <a:pt x="162" y="313"/>
                      </a:cubicBezTo>
                      <a:cubicBezTo>
                        <a:pt x="163" y="314"/>
                        <a:pt x="166" y="315"/>
                        <a:pt x="167" y="315"/>
                      </a:cubicBezTo>
                      <a:cubicBezTo>
                        <a:pt x="168" y="315"/>
                        <a:pt x="170" y="314"/>
                        <a:pt x="171" y="312"/>
                      </a:cubicBezTo>
                      <a:cubicBezTo>
                        <a:pt x="172" y="310"/>
                        <a:pt x="174" y="309"/>
                        <a:pt x="175" y="309"/>
                      </a:cubicBezTo>
                      <a:cubicBezTo>
                        <a:pt x="176" y="308"/>
                        <a:pt x="178" y="308"/>
                        <a:pt x="178" y="309"/>
                      </a:cubicBezTo>
                      <a:cubicBezTo>
                        <a:pt x="178" y="310"/>
                        <a:pt x="179" y="313"/>
                        <a:pt x="181" y="314"/>
                      </a:cubicBezTo>
                      <a:cubicBezTo>
                        <a:pt x="182" y="315"/>
                        <a:pt x="182" y="317"/>
                        <a:pt x="180" y="319"/>
                      </a:cubicBezTo>
                      <a:cubicBezTo>
                        <a:pt x="179" y="320"/>
                        <a:pt x="177" y="322"/>
                        <a:pt x="177" y="324"/>
                      </a:cubicBezTo>
                      <a:cubicBezTo>
                        <a:pt x="177" y="326"/>
                        <a:pt x="178" y="329"/>
                        <a:pt x="180" y="331"/>
                      </a:cubicBezTo>
                      <a:cubicBezTo>
                        <a:pt x="181" y="331"/>
                        <a:pt x="184" y="333"/>
                        <a:pt x="186" y="333"/>
                      </a:cubicBezTo>
                      <a:cubicBezTo>
                        <a:pt x="187" y="334"/>
                        <a:pt x="189" y="333"/>
                        <a:pt x="189" y="332"/>
                      </a:cubicBezTo>
                      <a:cubicBezTo>
                        <a:pt x="190" y="331"/>
                        <a:pt x="191" y="331"/>
                        <a:pt x="193" y="334"/>
                      </a:cubicBezTo>
                      <a:cubicBezTo>
                        <a:pt x="194" y="335"/>
                        <a:pt x="194" y="338"/>
                        <a:pt x="194" y="340"/>
                      </a:cubicBezTo>
                      <a:cubicBezTo>
                        <a:pt x="193" y="341"/>
                        <a:pt x="192" y="344"/>
                        <a:pt x="192" y="345"/>
                      </a:cubicBezTo>
                      <a:cubicBezTo>
                        <a:pt x="191" y="346"/>
                        <a:pt x="192" y="347"/>
                        <a:pt x="193" y="348"/>
                      </a:cubicBezTo>
                      <a:cubicBezTo>
                        <a:pt x="195" y="349"/>
                        <a:pt x="196" y="350"/>
                        <a:pt x="198" y="352"/>
                      </a:cubicBezTo>
                      <a:cubicBezTo>
                        <a:pt x="199" y="355"/>
                        <a:pt x="201" y="357"/>
                        <a:pt x="202" y="360"/>
                      </a:cubicBezTo>
                      <a:cubicBezTo>
                        <a:pt x="203" y="361"/>
                        <a:pt x="204" y="364"/>
                        <a:pt x="204" y="365"/>
                      </a:cubicBezTo>
                      <a:cubicBezTo>
                        <a:pt x="205" y="365"/>
                        <a:pt x="207" y="366"/>
                        <a:pt x="209" y="366"/>
                      </a:cubicBezTo>
                      <a:cubicBezTo>
                        <a:pt x="211" y="367"/>
                        <a:pt x="213" y="368"/>
                        <a:pt x="214" y="369"/>
                      </a:cubicBezTo>
                      <a:cubicBezTo>
                        <a:pt x="214" y="370"/>
                        <a:pt x="217" y="372"/>
                        <a:pt x="218" y="372"/>
                      </a:cubicBezTo>
                      <a:cubicBezTo>
                        <a:pt x="220" y="372"/>
                        <a:pt x="223" y="373"/>
                        <a:pt x="224" y="374"/>
                      </a:cubicBezTo>
                      <a:cubicBezTo>
                        <a:pt x="226" y="375"/>
                        <a:pt x="230" y="378"/>
                        <a:pt x="232" y="379"/>
                      </a:cubicBezTo>
                      <a:cubicBezTo>
                        <a:pt x="233" y="381"/>
                        <a:pt x="236" y="384"/>
                        <a:pt x="238" y="387"/>
                      </a:cubicBezTo>
                      <a:cubicBezTo>
                        <a:pt x="239" y="389"/>
                        <a:pt x="240" y="392"/>
                        <a:pt x="240" y="392"/>
                      </a:cubicBezTo>
                      <a:cubicBezTo>
                        <a:pt x="240" y="392"/>
                        <a:pt x="242" y="391"/>
                        <a:pt x="243" y="391"/>
                      </a:cubicBezTo>
                      <a:cubicBezTo>
                        <a:pt x="245" y="390"/>
                        <a:pt x="248" y="389"/>
                        <a:pt x="250" y="388"/>
                      </a:cubicBezTo>
                      <a:cubicBezTo>
                        <a:pt x="250" y="387"/>
                        <a:pt x="253" y="386"/>
                        <a:pt x="256" y="386"/>
                      </a:cubicBezTo>
                      <a:cubicBezTo>
                        <a:pt x="258" y="386"/>
                        <a:pt x="259" y="384"/>
                        <a:pt x="259" y="384"/>
                      </a:cubicBezTo>
                      <a:cubicBezTo>
                        <a:pt x="260" y="383"/>
                        <a:pt x="259" y="382"/>
                        <a:pt x="258" y="381"/>
                      </a:cubicBezTo>
                      <a:cubicBezTo>
                        <a:pt x="257" y="381"/>
                        <a:pt x="256" y="379"/>
                        <a:pt x="255" y="379"/>
                      </a:cubicBezTo>
                      <a:cubicBezTo>
                        <a:pt x="253" y="378"/>
                        <a:pt x="252" y="375"/>
                        <a:pt x="253" y="374"/>
                      </a:cubicBezTo>
                      <a:cubicBezTo>
                        <a:pt x="254" y="372"/>
                        <a:pt x="256" y="369"/>
                        <a:pt x="257" y="369"/>
                      </a:cubicBezTo>
                      <a:cubicBezTo>
                        <a:pt x="258" y="368"/>
                        <a:pt x="261" y="367"/>
                        <a:pt x="263" y="367"/>
                      </a:cubicBezTo>
                      <a:cubicBezTo>
                        <a:pt x="264" y="366"/>
                        <a:pt x="267" y="365"/>
                        <a:pt x="270" y="363"/>
                      </a:cubicBezTo>
                      <a:cubicBezTo>
                        <a:pt x="272" y="362"/>
                        <a:pt x="273" y="360"/>
                        <a:pt x="273" y="358"/>
                      </a:cubicBezTo>
                      <a:cubicBezTo>
                        <a:pt x="273" y="357"/>
                        <a:pt x="273" y="354"/>
                        <a:pt x="273" y="351"/>
                      </a:cubicBezTo>
                      <a:cubicBezTo>
                        <a:pt x="273" y="349"/>
                        <a:pt x="273" y="345"/>
                        <a:pt x="274" y="343"/>
                      </a:cubicBezTo>
                      <a:cubicBezTo>
                        <a:pt x="275" y="342"/>
                        <a:pt x="275" y="338"/>
                        <a:pt x="275" y="338"/>
                      </a:cubicBezTo>
                      <a:cubicBezTo>
                        <a:pt x="276" y="336"/>
                        <a:pt x="275" y="333"/>
                        <a:pt x="274" y="332"/>
                      </a:cubicBezTo>
                      <a:cubicBezTo>
                        <a:pt x="274" y="331"/>
                        <a:pt x="273" y="328"/>
                        <a:pt x="273" y="327"/>
                      </a:cubicBezTo>
                      <a:cubicBezTo>
                        <a:pt x="273" y="325"/>
                        <a:pt x="271" y="324"/>
                        <a:pt x="269" y="323"/>
                      </a:cubicBezTo>
                      <a:cubicBezTo>
                        <a:pt x="268" y="323"/>
                        <a:pt x="267" y="322"/>
                        <a:pt x="267" y="321"/>
                      </a:cubicBezTo>
                      <a:cubicBezTo>
                        <a:pt x="267" y="320"/>
                        <a:pt x="268" y="317"/>
                        <a:pt x="269" y="316"/>
                      </a:cubicBezTo>
                      <a:cubicBezTo>
                        <a:pt x="270" y="314"/>
                        <a:pt x="270" y="312"/>
                        <a:pt x="268" y="311"/>
                      </a:cubicBezTo>
                      <a:cubicBezTo>
                        <a:pt x="267" y="311"/>
                        <a:pt x="266" y="308"/>
                        <a:pt x="267" y="306"/>
                      </a:cubicBezTo>
                      <a:cubicBezTo>
                        <a:pt x="267" y="305"/>
                        <a:pt x="269" y="301"/>
                        <a:pt x="269" y="300"/>
                      </a:cubicBezTo>
                      <a:cubicBezTo>
                        <a:pt x="270" y="298"/>
                        <a:pt x="271" y="297"/>
                        <a:pt x="273" y="299"/>
                      </a:cubicBezTo>
                      <a:cubicBezTo>
                        <a:pt x="274" y="300"/>
                        <a:pt x="275" y="301"/>
                        <a:pt x="276" y="301"/>
                      </a:cubicBezTo>
                      <a:cubicBezTo>
                        <a:pt x="277" y="302"/>
                        <a:pt x="278" y="300"/>
                        <a:pt x="278" y="299"/>
                      </a:cubicBezTo>
                      <a:cubicBezTo>
                        <a:pt x="278" y="298"/>
                        <a:pt x="278" y="295"/>
                        <a:pt x="278" y="294"/>
                      </a:cubicBezTo>
                      <a:cubicBezTo>
                        <a:pt x="277" y="294"/>
                        <a:pt x="275" y="292"/>
                        <a:pt x="274" y="291"/>
                      </a:cubicBezTo>
                      <a:cubicBezTo>
                        <a:pt x="273" y="289"/>
                        <a:pt x="273" y="288"/>
                        <a:pt x="276" y="289"/>
                      </a:cubicBezTo>
                      <a:cubicBezTo>
                        <a:pt x="278" y="289"/>
                        <a:pt x="281" y="289"/>
                        <a:pt x="282" y="289"/>
                      </a:cubicBezTo>
                      <a:cubicBezTo>
                        <a:pt x="283" y="288"/>
                        <a:pt x="285" y="287"/>
                        <a:pt x="285" y="286"/>
                      </a:cubicBezTo>
                      <a:cubicBezTo>
                        <a:pt x="286" y="286"/>
                        <a:pt x="287" y="283"/>
                        <a:pt x="289" y="282"/>
                      </a:cubicBezTo>
                      <a:cubicBezTo>
                        <a:pt x="290" y="280"/>
                        <a:pt x="293" y="280"/>
                        <a:pt x="295" y="279"/>
                      </a:cubicBezTo>
                      <a:cubicBezTo>
                        <a:pt x="297" y="279"/>
                        <a:pt x="299" y="280"/>
                        <a:pt x="301" y="282"/>
                      </a:cubicBezTo>
                      <a:cubicBezTo>
                        <a:pt x="303" y="283"/>
                        <a:pt x="305" y="285"/>
                        <a:pt x="305" y="286"/>
                      </a:cubicBezTo>
                      <a:cubicBezTo>
                        <a:pt x="305" y="288"/>
                        <a:pt x="304" y="289"/>
                        <a:pt x="302" y="289"/>
                      </a:cubicBezTo>
                      <a:cubicBezTo>
                        <a:pt x="301" y="289"/>
                        <a:pt x="299" y="289"/>
                        <a:pt x="299" y="287"/>
                      </a:cubicBezTo>
                      <a:cubicBezTo>
                        <a:pt x="298" y="285"/>
                        <a:pt x="297" y="285"/>
                        <a:pt x="296" y="286"/>
                      </a:cubicBezTo>
                      <a:cubicBezTo>
                        <a:pt x="295" y="287"/>
                        <a:pt x="293" y="288"/>
                        <a:pt x="292" y="288"/>
                      </a:cubicBezTo>
                      <a:cubicBezTo>
                        <a:pt x="291" y="288"/>
                        <a:pt x="290" y="289"/>
                        <a:pt x="291" y="290"/>
                      </a:cubicBezTo>
                      <a:cubicBezTo>
                        <a:pt x="291" y="291"/>
                        <a:pt x="291" y="293"/>
                        <a:pt x="291" y="295"/>
                      </a:cubicBezTo>
                      <a:cubicBezTo>
                        <a:pt x="291" y="297"/>
                        <a:pt x="291" y="298"/>
                        <a:pt x="293" y="298"/>
                      </a:cubicBezTo>
                      <a:cubicBezTo>
                        <a:pt x="295" y="299"/>
                        <a:pt x="298" y="300"/>
                        <a:pt x="300" y="300"/>
                      </a:cubicBezTo>
                      <a:cubicBezTo>
                        <a:pt x="301" y="300"/>
                        <a:pt x="304" y="300"/>
                        <a:pt x="306" y="300"/>
                      </a:cubicBezTo>
                      <a:cubicBezTo>
                        <a:pt x="308" y="299"/>
                        <a:pt x="312" y="299"/>
                        <a:pt x="315" y="298"/>
                      </a:cubicBezTo>
                      <a:cubicBezTo>
                        <a:pt x="316" y="298"/>
                        <a:pt x="320" y="298"/>
                        <a:pt x="322" y="298"/>
                      </a:cubicBezTo>
                      <a:cubicBezTo>
                        <a:pt x="323" y="298"/>
                        <a:pt x="325" y="300"/>
                        <a:pt x="325" y="302"/>
                      </a:cubicBezTo>
                      <a:cubicBezTo>
                        <a:pt x="325" y="303"/>
                        <a:pt x="326" y="307"/>
                        <a:pt x="326" y="308"/>
                      </a:cubicBezTo>
                      <a:cubicBezTo>
                        <a:pt x="326" y="309"/>
                        <a:pt x="325" y="312"/>
                        <a:pt x="323" y="313"/>
                      </a:cubicBezTo>
                      <a:cubicBezTo>
                        <a:pt x="321" y="315"/>
                        <a:pt x="319" y="318"/>
                        <a:pt x="319" y="319"/>
                      </a:cubicBezTo>
                      <a:cubicBezTo>
                        <a:pt x="319" y="320"/>
                        <a:pt x="319" y="323"/>
                        <a:pt x="320" y="325"/>
                      </a:cubicBezTo>
                      <a:cubicBezTo>
                        <a:pt x="320" y="326"/>
                        <a:pt x="320" y="329"/>
                        <a:pt x="320" y="330"/>
                      </a:cubicBezTo>
                      <a:cubicBezTo>
                        <a:pt x="320" y="331"/>
                        <a:pt x="319" y="333"/>
                        <a:pt x="318" y="335"/>
                      </a:cubicBezTo>
                      <a:cubicBezTo>
                        <a:pt x="317" y="336"/>
                        <a:pt x="314" y="337"/>
                        <a:pt x="312" y="337"/>
                      </a:cubicBezTo>
                      <a:cubicBezTo>
                        <a:pt x="310" y="337"/>
                        <a:pt x="307" y="338"/>
                        <a:pt x="306" y="338"/>
                      </a:cubicBezTo>
                      <a:cubicBezTo>
                        <a:pt x="305" y="338"/>
                        <a:pt x="304" y="340"/>
                        <a:pt x="305" y="342"/>
                      </a:cubicBezTo>
                      <a:cubicBezTo>
                        <a:pt x="305" y="344"/>
                        <a:pt x="307" y="345"/>
                        <a:pt x="308" y="346"/>
                      </a:cubicBezTo>
                      <a:cubicBezTo>
                        <a:pt x="309" y="346"/>
                        <a:pt x="311" y="346"/>
                        <a:pt x="312" y="344"/>
                      </a:cubicBezTo>
                      <a:cubicBezTo>
                        <a:pt x="312" y="343"/>
                        <a:pt x="313" y="342"/>
                        <a:pt x="315" y="342"/>
                      </a:cubicBezTo>
                      <a:cubicBezTo>
                        <a:pt x="316" y="341"/>
                        <a:pt x="317" y="342"/>
                        <a:pt x="318" y="343"/>
                      </a:cubicBezTo>
                      <a:cubicBezTo>
                        <a:pt x="318" y="345"/>
                        <a:pt x="321" y="346"/>
                        <a:pt x="322" y="345"/>
                      </a:cubicBezTo>
                      <a:cubicBezTo>
                        <a:pt x="325" y="344"/>
                        <a:pt x="328" y="343"/>
                        <a:pt x="329" y="342"/>
                      </a:cubicBezTo>
                      <a:cubicBezTo>
                        <a:pt x="329" y="342"/>
                        <a:pt x="330" y="340"/>
                        <a:pt x="331" y="339"/>
                      </a:cubicBezTo>
                      <a:cubicBezTo>
                        <a:pt x="331" y="337"/>
                        <a:pt x="332" y="335"/>
                        <a:pt x="334" y="334"/>
                      </a:cubicBezTo>
                      <a:cubicBezTo>
                        <a:pt x="335" y="333"/>
                        <a:pt x="337" y="333"/>
                        <a:pt x="337" y="332"/>
                      </a:cubicBezTo>
                      <a:cubicBezTo>
                        <a:pt x="337" y="331"/>
                        <a:pt x="338" y="328"/>
                        <a:pt x="338" y="326"/>
                      </a:cubicBezTo>
                      <a:cubicBezTo>
                        <a:pt x="339" y="323"/>
                        <a:pt x="342" y="321"/>
                        <a:pt x="345" y="322"/>
                      </a:cubicBezTo>
                      <a:cubicBezTo>
                        <a:pt x="348" y="323"/>
                        <a:pt x="352" y="324"/>
                        <a:pt x="352" y="325"/>
                      </a:cubicBezTo>
                      <a:cubicBezTo>
                        <a:pt x="353" y="325"/>
                        <a:pt x="354" y="325"/>
                        <a:pt x="355" y="325"/>
                      </a:cubicBezTo>
                      <a:cubicBezTo>
                        <a:pt x="357" y="325"/>
                        <a:pt x="359" y="326"/>
                        <a:pt x="360" y="326"/>
                      </a:cubicBezTo>
                      <a:cubicBezTo>
                        <a:pt x="361" y="327"/>
                        <a:pt x="362" y="327"/>
                        <a:pt x="362" y="326"/>
                      </a:cubicBezTo>
                      <a:cubicBezTo>
                        <a:pt x="363" y="325"/>
                        <a:pt x="364" y="324"/>
                        <a:pt x="366" y="324"/>
                      </a:cubicBezTo>
                      <a:cubicBezTo>
                        <a:pt x="367" y="323"/>
                        <a:pt x="368" y="324"/>
                        <a:pt x="368" y="325"/>
                      </a:cubicBezTo>
                      <a:cubicBezTo>
                        <a:pt x="368" y="327"/>
                        <a:pt x="369" y="328"/>
                        <a:pt x="370" y="328"/>
                      </a:cubicBezTo>
                      <a:cubicBezTo>
                        <a:pt x="371" y="329"/>
                        <a:pt x="374" y="328"/>
                        <a:pt x="377" y="327"/>
                      </a:cubicBezTo>
                      <a:cubicBezTo>
                        <a:pt x="378" y="326"/>
                        <a:pt x="379" y="324"/>
                        <a:pt x="378" y="322"/>
                      </a:cubicBezTo>
                      <a:cubicBezTo>
                        <a:pt x="377" y="321"/>
                        <a:pt x="376" y="319"/>
                        <a:pt x="376" y="317"/>
                      </a:cubicBezTo>
                      <a:cubicBezTo>
                        <a:pt x="376" y="316"/>
                        <a:pt x="376" y="313"/>
                        <a:pt x="376" y="312"/>
                      </a:cubicBezTo>
                      <a:cubicBezTo>
                        <a:pt x="376" y="310"/>
                        <a:pt x="377" y="310"/>
                        <a:pt x="378" y="311"/>
                      </a:cubicBezTo>
                      <a:cubicBezTo>
                        <a:pt x="380" y="312"/>
                        <a:pt x="383" y="313"/>
                        <a:pt x="385" y="312"/>
                      </a:cubicBezTo>
                      <a:cubicBezTo>
                        <a:pt x="386" y="312"/>
                        <a:pt x="388" y="309"/>
                        <a:pt x="388" y="308"/>
                      </a:cubicBezTo>
                      <a:cubicBezTo>
                        <a:pt x="388" y="305"/>
                        <a:pt x="386" y="303"/>
                        <a:pt x="384" y="301"/>
                      </a:cubicBezTo>
                      <a:cubicBezTo>
                        <a:pt x="381" y="300"/>
                        <a:pt x="379" y="298"/>
                        <a:pt x="378" y="296"/>
                      </a:cubicBezTo>
                      <a:cubicBezTo>
                        <a:pt x="378" y="295"/>
                        <a:pt x="378" y="293"/>
                        <a:pt x="379" y="292"/>
                      </a:cubicBezTo>
                      <a:cubicBezTo>
                        <a:pt x="380" y="290"/>
                        <a:pt x="380" y="288"/>
                        <a:pt x="379" y="287"/>
                      </a:cubicBezTo>
                      <a:cubicBezTo>
                        <a:pt x="379" y="285"/>
                        <a:pt x="381" y="283"/>
                        <a:pt x="382" y="282"/>
                      </a:cubicBezTo>
                      <a:cubicBezTo>
                        <a:pt x="385" y="281"/>
                        <a:pt x="389" y="281"/>
                        <a:pt x="391" y="280"/>
                      </a:cubicBezTo>
                      <a:cubicBezTo>
                        <a:pt x="393" y="280"/>
                        <a:pt x="397" y="279"/>
                        <a:pt x="398" y="279"/>
                      </a:cubicBezTo>
                      <a:cubicBezTo>
                        <a:pt x="401" y="279"/>
                        <a:pt x="404" y="278"/>
                        <a:pt x="405" y="277"/>
                      </a:cubicBezTo>
                      <a:cubicBezTo>
                        <a:pt x="406" y="275"/>
                        <a:pt x="407" y="273"/>
                        <a:pt x="407" y="272"/>
                      </a:cubicBezTo>
                      <a:cubicBezTo>
                        <a:pt x="406" y="270"/>
                        <a:pt x="406" y="267"/>
                        <a:pt x="405" y="265"/>
                      </a:cubicBezTo>
                      <a:cubicBezTo>
                        <a:pt x="404" y="263"/>
                        <a:pt x="402" y="262"/>
                        <a:pt x="400" y="264"/>
                      </a:cubicBezTo>
                      <a:cubicBezTo>
                        <a:pt x="398" y="266"/>
                        <a:pt x="396" y="268"/>
                        <a:pt x="394" y="267"/>
                      </a:cubicBezTo>
                      <a:cubicBezTo>
                        <a:pt x="392" y="266"/>
                        <a:pt x="389" y="266"/>
                        <a:pt x="387" y="267"/>
                      </a:cubicBezTo>
                      <a:cubicBezTo>
                        <a:pt x="385" y="267"/>
                        <a:pt x="381" y="267"/>
                        <a:pt x="380" y="266"/>
                      </a:cubicBezTo>
                      <a:cubicBezTo>
                        <a:pt x="377" y="266"/>
                        <a:pt x="374" y="265"/>
                        <a:pt x="372" y="264"/>
                      </a:cubicBezTo>
                      <a:cubicBezTo>
                        <a:pt x="371" y="263"/>
                        <a:pt x="368" y="262"/>
                        <a:pt x="366" y="260"/>
                      </a:cubicBezTo>
                      <a:cubicBezTo>
                        <a:pt x="364" y="259"/>
                        <a:pt x="363" y="256"/>
                        <a:pt x="362" y="254"/>
                      </a:cubicBezTo>
                      <a:cubicBezTo>
                        <a:pt x="362" y="252"/>
                        <a:pt x="362" y="248"/>
                        <a:pt x="362" y="246"/>
                      </a:cubicBezTo>
                      <a:cubicBezTo>
                        <a:pt x="362" y="243"/>
                        <a:pt x="364" y="240"/>
                        <a:pt x="366" y="239"/>
                      </a:cubicBezTo>
                      <a:cubicBezTo>
                        <a:pt x="367" y="237"/>
                        <a:pt x="369" y="235"/>
                        <a:pt x="371" y="235"/>
                      </a:cubicBezTo>
                      <a:cubicBezTo>
                        <a:pt x="372" y="235"/>
                        <a:pt x="374" y="234"/>
                        <a:pt x="375" y="233"/>
                      </a:cubicBezTo>
                      <a:cubicBezTo>
                        <a:pt x="377" y="233"/>
                        <a:pt x="378" y="230"/>
                        <a:pt x="381" y="228"/>
                      </a:cubicBezTo>
                      <a:cubicBezTo>
                        <a:pt x="383" y="227"/>
                        <a:pt x="385" y="225"/>
                        <a:pt x="387" y="224"/>
                      </a:cubicBezTo>
                      <a:cubicBezTo>
                        <a:pt x="388" y="223"/>
                        <a:pt x="391" y="222"/>
                        <a:pt x="393" y="221"/>
                      </a:cubicBezTo>
                      <a:cubicBezTo>
                        <a:pt x="394" y="220"/>
                        <a:pt x="396" y="219"/>
                        <a:pt x="397" y="219"/>
                      </a:cubicBezTo>
                      <a:cubicBezTo>
                        <a:pt x="398" y="218"/>
                        <a:pt x="401" y="216"/>
                        <a:pt x="402" y="214"/>
                      </a:cubicBezTo>
                      <a:cubicBezTo>
                        <a:pt x="404" y="213"/>
                        <a:pt x="408" y="212"/>
                        <a:pt x="410" y="211"/>
                      </a:cubicBezTo>
                      <a:cubicBezTo>
                        <a:pt x="413" y="210"/>
                        <a:pt x="416" y="208"/>
                        <a:pt x="416" y="207"/>
                      </a:cubicBezTo>
                      <a:cubicBezTo>
                        <a:pt x="418" y="206"/>
                        <a:pt x="421" y="205"/>
                        <a:pt x="424" y="204"/>
                      </a:cubicBezTo>
                      <a:cubicBezTo>
                        <a:pt x="425" y="203"/>
                        <a:pt x="429" y="202"/>
                        <a:pt x="430" y="201"/>
                      </a:cubicBezTo>
                      <a:cubicBezTo>
                        <a:pt x="432" y="200"/>
                        <a:pt x="433" y="198"/>
                        <a:pt x="435" y="197"/>
                      </a:cubicBezTo>
                      <a:cubicBezTo>
                        <a:pt x="436" y="196"/>
                        <a:pt x="439" y="196"/>
                        <a:pt x="440" y="195"/>
                      </a:cubicBezTo>
                      <a:cubicBezTo>
                        <a:pt x="441" y="196"/>
                        <a:pt x="442" y="195"/>
                        <a:pt x="443" y="194"/>
                      </a:cubicBezTo>
                      <a:cubicBezTo>
                        <a:pt x="444" y="193"/>
                        <a:pt x="445" y="191"/>
                        <a:pt x="446" y="190"/>
                      </a:cubicBezTo>
                      <a:cubicBezTo>
                        <a:pt x="448" y="190"/>
                        <a:pt x="449" y="188"/>
                        <a:pt x="450" y="188"/>
                      </a:cubicBezTo>
                      <a:cubicBezTo>
                        <a:pt x="451" y="187"/>
                        <a:pt x="452" y="187"/>
                        <a:pt x="452" y="187"/>
                      </a:cubicBezTo>
                      <a:cubicBezTo>
                        <a:pt x="452" y="187"/>
                        <a:pt x="452" y="185"/>
                        <a:pt x="451" y="183"/>
                      </a:cubicBezTo>
                      <a:cubicBezTo>
                        <a:pt x="451" y="181"/>
                        <a:pt x="450" y="179"/>
                        <a:pt x="448" y="179"/>
                      </a:cubicBezTo>
                      <a:close/>
                    </a:path>
                  </a:pathLst>
                </a:custGeom>
                <a:solidFill>
                  <a:schemeClr val="tx1">
                    <a:alpha val="23137"/>
                  </a:schemeClr>
                </a:solidFill>
                <a:ln w="12700">
                  <a:solidFill>
                    <a:srgbClr val="FFFFFF">
                      <a:alpha val="70980"/>
                    </a:srgbClr>
                  </a:solidFill>
                  <a:prstDash val="sysDot"/>
                  <a:headEnd/>
                  <a:tailEnd/>
                </a:ln>
                <a:effectLst/>
              </p:spPr>
              <p:style>
                <a:lnRef idx="1">
                  <a:schemeClr val="accent3"/>
                </a:lnRef>
                <a:fillRef idx="3">
                  <a:schemeClr val="accent3"/>
                </a:fillRef>
                <a:effectRef idx="2">
                  <a:schemeClr val="accent3"/>
                </a:effectRef>
                <a:fontRef idx="minor">
                  <a:schemeClr val="lt1"/>
                </a:fontRef>
              </p:style>
              <p:txBody>
                <a:bodyPr/>
                <a:lstStyle/>
                <a:p>
                  <a:pPr>
                    <a:defRPr/>
                  </a:pPr>
                  <a:endParaRPr lang="ro-RO" sz="1050">
                    <a:latin typeface="+mj-lt"/>
                  </a:endParaRPr>
                </a:p>
              </p:txBody>
            </p:sp>
          </p:grpSp>
        </p:grpSp>
        <p:pic>
          <p:nvPicPr>
            <p:cNvPr id="125" name="Picture 124"/>
            <p:cNvPicPr>
              <a:picLocks noChangeAspect="1"/>
            </p:cNvPicPr>
            <p:nvPr/>
          </p:nvPicPr>
          <p:blipFill>
            <a:blip r:embed="rId2"/>
            <a:stretch>
              <a:fillRect/>
            </a:stretch>
          </p:blipFill>
          <p:spPr>
            <a:xfrm>
              <a:off x="2088293" y="1683466"/>
              <a:ext cx="5657948" cy="4512424"/>
            </a:xfrm>
            <a:prstGeom prst="rect">
              <a:avLst/>
            </a:prstGeom>
          </p:spPr>
        </p:pic>
      </p:grpSp>
      <p:sp>
        <p:nvSpPr>
          <p:cNvPr id="4" name="Text Box 72"/>
          <p:cNvSpPr txBox="1">
            <a:spLocks noChangeArrowheads="1"/>
          </p:cNvSpPr>
          <p:nvPr/>
        </p:nvSpPr>
        <p:spPr bwMode="auto">
          <a:xfrm>
            <a:off x="7619997" y="2676907"/>
            <a:ext cx="2057400" cy="27463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defRPr/>
            </a:pPr>
            <a:r>
              <a:rPr lang="en-IN" sz="1200" b="1" dirty="0">
                <a:solidFill>
                  <a:srgbClr val="BAD400"/>
                </a:solidFill>
                <a:latin typeface="Trebuchet MS" pitchFamily="34" charset="0"/>
                <a:cs typeface="Arial" pitchFamily="34" charset="0"/>
              </a:rPr>
              <a:t>International | Domestic</a:t>
            </a:r>
          </a:p>
        </p:txBody>
      </p:sp>
      <p:sp>
        <p:nvSpPr>
          <p:cNvPr id="5" name="Text Box 72"/>
          <p:cNvSpPr txBox="1">
            <a:spLocks noChangeArrowheads="1"/>
          </p:cNvSpPr>
          <p:nvPr/>
        </p:nvSpPr>
        <p:spPr bwMode="auto">
          <a:xfrm>
            <a:off x="7810500" y="1935167"/>
            <a:ext cx="2057400" cy="274637"/>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defRPr/>
            </a:pPr>
            <a:r>
              <a:rPr lang="en-IN" sz="1200" b="1">
                <a:solidFill>
                  <a:srgbClr val="BAD400"/>
                </a:solidFill>
                <a:latin typeface="Trebuchet MS" pitchFamily="34" charset="0"/>
                <a:cs typeface="Arial" pitchFamily="34" charset="0"/>
              </a:rPr>
              <a:t>Multilayer |  Multi-point         </a:t>
            </a:r>
          </a:p>
        </p:txBody>
      </p:sp>
      <p:sp>
        <p:nvSpPr>
          <p:cNvPr id="6" name="Text Box 72"/>
          <p:cNvSpPr txBox="1">
            <a:spLocks noChangeArrowheads="1"/>
          </p:cNvSpPr>
          <p:nvPr/>
        </p:nvSpPr>
        <p:spPr bwMode="auto">
          <a:xfrm>
            <a:off x="7831397" y="2303527"/>
            <a:ext cx="2057400" cy="27463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a:defRPr/>
            </a:pPr>
            <a:r>
              <a:rPr lang="en-IN" sz="1200" b="1" dirty="0">
                <a:solidFill>
                  <a:srgbClr val="BAD400"/>
                </a:solidFill>
                <a:latin typeface="Trebuchet MS" pitchFamily="34" charset="0"/>
                <a:cs typeface="Arial" pitchFamily="34" charset="0"/>
              </a:rPr>
              <a:t>Wired | Wireless</a:t>
            </a:r>
          </a:p>
        </p:txBody>
      </p:sp>
      <p:sp>
        <p:nvSpPr>
          <p:cNvPr id="15" name="Text Box 72"/>
          <p:cNvSpPr txBox="1">
            <a:spLocks noChangeArrowheads="1"/>
          </p:cNvSpPr>
          <p:nvPr/>
        </p:nvSpPr>
        <p:spPr bwMode="auto">
          <a:xfrm>
            <a:off x="9220200" y="4419601"/>
            <a:ext cx="1295400" cy="707886"/>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square">
            <a:spAutoFit/>
          </a:bodyPr>
          <a:lstStyle/>
          <a:p>
            <a:pPr algn="ctr">
              <a:defRPr/>
            </a:pPr>
            <a:r>
              <a:rPr lang="en-IN" sz="2000" b="1" dirty="0">
                <a:solidFill>
                  <a:schemeClr val="bg1"/>
                </a:solidFill>
                <a:latin typeface="Trebuchet MS" pitchFamily="34" charset="0"/>
                <a:cs typeface="Arial" pitchFamily="34" charset="0"/>
              </a:rPr>
              <a:t>~80000</a:t>
            </a:r>
            <a:br>
              <a:rPr lang="en-IN" sz="2000" b="1" dirty="0">
                <a:solidFill>
                  <a:schemeClr val="bg1"/>
                </a:solidFill>
                <a:latin typeface="Trebuchet MS" pitchFamily="34" charset="0"/>
                <a:cs typeface="Arial" pitchFamily="34" charset="0"/>
              </a:rPr>
            </a:br>
            <a:r>
              <a:rPr lang="en-IN" sz="2000" b="1" dirty="0">
                <a:solidFill>
                  <a:schemeClr val="bg1"/>
                </a:solidFill>
                <a:latin typeface="Trebuchet MS" pitchFamily="34" charset="0"/>
                <a:cs typeface="Arial" pitchFamily="34" charset="0"/>
              </a:rPr>
              <a:t>links*</a:t>
            </a:r>
          </a:p>
        </p:txBody>
      </p:sp>
      <p:pic>
        <p:nvPicPr>
          <p:cNvPr id="16" name="Picture 104" descr="ipv6_ready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15600" y="5359779"/>
            <a:ext cx="919163"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7"/>
          <p:cNvSpPr txBox="1">
            <a:spLocks noChangeArrowheads="1"/>
          </p:cNvSpPr>
          <p:nvPr/>
        </p:nvSpPr>
        <p:spPr bwMode="auto">
          <a:xfrm>
            <a:off x="10077126" y="344422"/>
            <a:ext cx="22432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chemeClr val="folHlink"/>
              </a:buClr>
              <a:buFont typeface="Wingdings" pitchFamily="2" charset="2"/>
              <a:buNone/>
            </a:pPr>
            <a:r>
              <a:rPr lang="en-US" sz="1600" dirty="0">
                <a:solidFill>
                  <a:schemeClr val="bg1"/>
                </a:solidFill>
                <a:latin typeface="Arial" panose="020B0604020202020204" pitchFamily="34" charset="0"/>
                <a:cs typeface="Arial" panose="020B0604020202020204" pitchFamily="34" charset="0"/>
              </a:rPr>
              <a:t>domestic </a:t>
            </a:r>
            <a:r>
              <a:rPr lang="en-US" sz="2400" dirty="0">
                <a:solidFill>
                  <a:schemeClr val="bg1"/>
                </a:solidFill>
                <a:latin typeface="Arial" panose="020B0604020202020204" pitchFamily="34" charset="0"/>
                <a:cs typeface="Arial" panose="020B0604020202020204" pitchFamily="34" charset="0"/>
              </a:rPr>
              <a:t>network</a:t>
            </a:r>
          </a:p>
        </p:txBody>
      </p:sp>
      <p:sp>
        <p:nvSpPr>
          <p:cNvPr id="18" name="TextBox 17"/>
          <p:cNvSpPr txBox="1"/>
          <p:nvPr/>
        </p:nvSpPr>
        <p:spPr>
          <a:xfrm>
            <a:off x="10066624" y="6459917"/>
            <a:ext cx="1790700" cy="261610"/>
          </a:xfrm>
          <a:prstGeom prst="rect">
            <a:avLst/>
          </a:prstGeom>
          <a:noFill/>
        </p:spPr>
        <p:txBody>
          <a:bodyPr wrap="square" rtlCol="0">
            <a:spAutoFit/>
          </a:bodyPr>
          <a:lstStyle/>
          <a:p>
            <a:r>
              <a:rPr lang="en-IN" sz="1100" i="1" dirty="0">
                <a:solidFill>
                  <a:schemeClr val="bg1">
                    <a:lumMod val="65000"/>
                  </a:schemeClr>
                </a:solidFill>
                <a:latin typeface="Trebuchet MS" panose="020B0603020202020204" pitchFamily="34" charset="0"/>
              </a:rPr>
              <a:t>*when </a:t>
            </a:r>
            <a:r>
              <a:rPr lang="en-IN" sz="1100" i="1" dirty="0" err="1">
                <a:solidFill>
                  <a:schemeClr val="bg1">
                    <a:lumMod val="65000"/>
                  </a:schemeClr>
                </a:solidFill>
                <a:latin typeface="Trebuchet MS" panose="020B0603020202020204" pitchFamily="34" charset="0"/>
              </a:rPr>
              <a:t>DoP</a:t>
            </a:r>
            <a:r>
              <a:rPr lang="en-IN" sz="1100" i="1" dirty="0">
                <a:solidFill>
                  <a:schemeClr val="bg1">
                    <a:lumMod val="65000"/>
                  </a:schemeClr>
                </a:solidFill>
                <a:latin typeface="Trebuchet MS" panose="020B0603020202020204" pitchFamily="34" charset="0"/>
              </a:rPr>
              <a:t> is completed</a:t>
            </a:r>
          </a:p>
        </p:txBody>
      </p:sp>
      <p:cxnSp>
        <p:nvCxnSpPr>
          <p:cNvPr id="22" name="Straight Connector 21"/>
          <p:cNvCxnSpPr/>
          <p:nvPr/>
        </p:nvCxnSpPr>
        <p:spPr>
          <a:xfrm>
            <a:off x="6306587" y="4147421"/>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5229033" y="3669876"/>
            <a:ext cx="1077555" cy="477545"/>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039016" y="4038237"/>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p:nvPr/>
        </p:nvCxnSpPr>
        <p:spPr>
          <a:xfrm>
            <a:off x="6327343" y="4765551"/>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4702659" y="4050169"/>
            <a:ext cx="1638333" cy="715382"/>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7073420" y="4656367"/>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p:cNvGrpSpPr/>
          <p:nvPr/>
        </p:nvGrpSpPr>
        <p:grpSpPr>
          <a:xfrm>
            <a:off x="4368839" y="4721564"/>
            <a:ext cx="2300846" cy="1137878"/>
            <a:chOff x="2720231" y="4328617"/>
            <a:chExt cx="2300846" cy="1137878"/>
          </a:xfrm>
        </p:grpSpPr>
        <p:cxnSp>
          <p:nvCxnSpPr>
            <p:cNvPr id="37" name="Straight Connector 36"/>
            <p:cNvCxnSpPr/>
            <p:nvPr/>
          </p:nvCxnSpPr>
          <p:spPr>
            <a:xfrm>
              <a:off x="4070284" y="5370963"/>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2720231" y="4328617"/>
              <a:ext cx="1350054" cy="1042346"/>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4802713" y="5261779"/>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4364327" y="5355692"/>
            <a:ext cx="2300846" cy="1137878"/>
            <a:chOff x="2720231" y="4328617"/>
            <a:chExt cx="2300846" cy="1137878"/>
          </a:xfrm>
        </p:grpSpPr>
        <p:cxnSp>
          <p:nvCxnSpPr>
            <p:cNvPr id="43" name="Straight Connector 42"/>
            <p:cNvCxnSpPr/>
            <p:nvPr/>
          </p:nvCxnSpPr>
          <p:spPr>
            <a:xfrm>
              <a:off x="4070284" y="5357315"/>
              <a:ext cx="787021" cy="0"/>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2720231" y="4328617"/>
              <a:ext cx="1350054" cy="1042346"/>
            </a:xfrm>
            <a:prstGeom prst="line">
              <a:avLst/>
            </a:prstGeom>
            <a:ln>
              <a:solidFill>
                <a:srgbClr val="C0DA19"/>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4802713" y="5261779"/>
              <a:ext cx="218364" cy="204716"/>
            </a:xfrm>
            <a:prstGeom prst="ellipse">
              <a:avLst/>
            </a:prstGeom>
            <a:solidFill>
              <a:srgbClr val="92D050"/>
            </a:solidFill>
            <a:ln>
              <a:solidFill>
                <a:srgbClr val="C0DA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TextBox 45"/>
          <p:cNvSpPr txBox="1"/>
          <p:nvPr/>
        </p:nvSpPr>
        <p:spPr>
          <a:xfrm>
            <a:off x="6720542" y="5539111"/>
            <a:ext cx="2755835" cy="323165"/>
          </a:xfrm>
          <a:prstGeom prst="rect">
            <a:avLst/>
          </a:prstGeom>
          <a:noFill/>
        </p:spPr>
        <p:txBody>
          <a:bodyPr wrap="square" rtlCol="0">
            <a:spAutoFit/>
          </a:bodyPr>
          <a:lstStyle/>
          <a:p>
            <a:r>
              <a:rPr lang="en-IN" sz="1500" b="1" dirty="0">
                <a:solidFill>
                  <a:srgbClr val="BAD400"/>
                </a:solidFill>
                <a:latin typeface="Trebuchet MS" pitchFamily="34" charset="0"/>
                <a:cs typeface="Arial" pitchFamily="34" charset="0"/>
              </a:rPr>
              <a:t>29 States 5 UTs</a:t>
            </a:r>
          </a:p>
        </p:txBody>
      </p:sp>
      <p:sp>
        <p:nvSpPr>
          <p:cNvPr id="47" name="TextBox 46"/>
          <p:cNvSpPr txBox="1"/>
          <p:nvPr/>
        </p:nvSpPr>
        <p:spPr>
          <a:xfrm>
            <a:off x="6684508" y="6222807"/>
            <a:ext cx="2755835" cy="323165"/>
          </a:xfrm>
          <a:prstGeom prst="rect">
            <a:avLst/>
          </a:prstGeom>
          <a:noFill/>
        </p:spPr>
        <p:txBody>
          <a:bodyPr wrap="square" rtlCol="0">
            <a:spAutoFit/>
          </a:bodyPr>
          <a:lstStyle/>
          <a:p>
            <a:r>
              <a:rPr lang="en-IN" sz="1500" b="1" dirty="0">
                <a:solidFill>
                  <a:srgbClr val="BAD400"/>
                </a:solidFill>
                <a:latin typeface="Trebuchet MS" pitchFamily="34" charset="0"/>
                <a:cs typeface="Arial" pitchFamily="34" charset="0"/>
              </a:rPr>
              <a:t>1300+ Towns &amp; Cities</a:t>
            </a:r>
          </a:p>
        </p:txBody>
      </p:sp>
      <p:sp>
        <p:nvSpPr>
          <p:cNvPr id="48" name="TextBox 47"/>
          <p:cNvSpPr txBox="1"/>
          <p:nvPr/>
        </p:nvSpPr>
        <p:spPr>
          <a:xfrm>
            <a:off x="7365832" y="3919788"/>
            <a:ext cx="2755835" cy="323165"/>
          </a:xfrm>
          <a:prstGeom prst="rect">
            <a:avLst/>
          </a:prstGeom>
          <a:noFill/>
        </p:spPr>
        <p:txBody>
          <a:bodyPr wrap="square" rtlCol="0">
            <a:spAutoFit/>
          </a:bodyPr>
          <a:lstStyle/>
          <a:p>
            <a:r>
              <a:rPr lang="en-IN" sz="1500" b="1" dirty="0">
                <a:solidFill>
                  <a:srgbClr val="BAD400"/>
                </a:solidFill>
                <a:latin typeface="Trebuchet MS" pitchFamily="34" charset="0"/>
                <a:cs typeface="Arial" pitchFamily="34" charset="0"/>
              </a:rPr>
              <a:t>~90000 links*</a:t>
            </a:r>
          </a:p>
        </p:txBody>
      </p:sp>
      <p:sp>
        <p:nvSpPr>
          <p:cNvPr id="49" name="TextBox 48"/>
          <p:cNvSpPr txBox="1"/>
          <p:nvPr/>
        </p:nvSpPr>
        <p:spPr>
          <a:xfrm>
            <a:off x="7419830" y="4620284"/>
            <a:ext cx="2755835" cy="323165"/>
          </a:xfrm>
          <a:prstGeom prst="rect">
            <a:avLst/>
          </a:prstGeom>
          <a:noFill/>
        </p:spPr>
        <p:txBody>
          <a:bodyPr wrap="square" rtlCol="0">
            <a:spAutoFit/>
          </a:bodyPr>
          <a:lstStyle/>
          <a:p>
            <a:r>
              <a:rPr lang="en-IN" sz="1500" b="1" dirty="0">
                <a:solidFill>
                  <a:srgbClr val="BAD400"/>
                </a:solidFill>
                <a:latin typeface="Trebuchet MS" pitchFamily="34" charset="0"/>
                <a:cs typeface="Arial" pitchFamily="34" charset="0"/>
              </a:rPr>
              <a:t>2000+ </a:t>
            </a:r>
            <a:r>
              <a:rPr lang="en-IN" sz="1500" b="1" dirty="0" err="1">
                <a:solidFill>
                  <a:srgbClr val="BAD400"/>
                </a:solidFill>
                <a:latin typeface="Trebuchet MS" pitchFamily="34" charset="0"/>
                <a:cs typeface="Arial" pitchFamily="34" charset="0"/>
              </a:rPr>
              <a:t>PoPs</a:t>
            </a:r>
            <a:endParaRPr lang="en-IN" sz="1500" b="1" dirty="0">
              <a:solidFill>
                <a:srgbClr val="BAD400"/>
              </a:solidFill>
              <a:latin typeface="Trebuchet MS" pitchFamily="34" charset="0"/>
              <a:cs typeface="Arial" pitchFamily="34" charset="0"/>
            </a:endParaRPr>
          </a:p>
        </p:txBody>
      </p:sp>
      <p:sp>
        <p:nvSpPr>
          <p:cNvPr id="50" name="TextBox 49"/>
          <p:cNvSpPr txBox="1"/>
          <p:nvPr/>
        </p:nvSpPr>
        <p:spPr>
          <a:xfrm>
            <a:off x="623375" y="435160"/>
            <a:ext cx="2674962" cy="369332"/>
          </a:xfrm>
          <a:prstGeom prst="rect">
            <a:avLst/>
          </a:prstGeom>
          <a:noFill/>
        </p:spPr>
        <p:txBody>
          <a:bodyPr wrap="square" rtlCol="0">
            <a:spAutoFit/>
          </a:bodyPr>
          <a:lstStyle/>
          <a:p>
            <a:r>
              <a:rPr lang="en-US" b="1" dirty="0">
                <a:solidFill>
                  <a:schemeClr val="bg1">
                    <a:lumMod val="50000"/>
                  </a:schemeClr>
                </a:solidFill>
                <a:latin typeface="Arial" panose="020B0604020202020204" pitchFamily="34" charset="0"/>
                <a:cs typeface="Arial" panose="020B0604020202020204" pitchFamily="34" charset="0"/>
              </a:rPr>
              <a:t>telecom</a:t>
            </a:r>
            <a:endParaRPr lang="en-US" b="1" dirty="0">
              <a:solidFill>
                <a:schemeClr val="bg1">
                  <a:lumMod val="50000"/>
                </a:schemeClr>
              </a:solidFill>
            </a:endParaRPr>
          </a:p>
        </p:txBody>
      </p:sp>
      <p:sp>
        <p:nvSpPr>
          <p:cNvPr id="71" name="Rectangle 70"/>
          <p:cNvSpPr/>
          <p:nvPr/>
        </p:nvSpPr>
        <p:spPr>
          <a:xfrm>
            <a:off x="706721" y="718618"/>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77048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0"/>
          <p:cNvSpPr>
            <a:spLocks/>
          </p:cNvSpPr>
          <p:nvPr/>
        </p:nvSpPr>
        <p:spPr bwMode="auto">
          <a:xfrm>
            <a:off x="10125947" y="0"/>
            <a:ext cx="2996495" cy="85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1600" dirty="0">
                <a:solidFill>
                  <a:schemeClr val="bg1"/>
                </a:solidFill>
                <a:latin typeface="Arial" panose="020B0604020202020204" pitchFamily="34" charset="0"/>
                <a:cs typeface="Arial" panose="020B0604020202020204" pitchFamily="34" charset="0"/>
              </a:rPr>
              <a:t>global </a:t>
            </a:r>
            <a:r>
              <a:rPr lang="en-US" sz="2400" dirty="0" smtClean="0">
                <a:solidFill>
                  <a:schemeClr val="bg1"/>
                </a:solidFill>
                <a:latin typeface="Arial" panose="020B0604020202020204" pitchFamily="34" charset="0"/>
                <a:cs typeface="Arial" panose="020B0604020202020204" pitchFamily="34" charset="0"/>
              </a:rPr>
              <a:t>network</a:t>
            </a:r>
            <a:endParaRPr lang="en-US" sz="2400" dirty="0">
              <a:solidFill>
                <a:schemeClr val="bg1"/>
              </a:solidFill>
              <a:latin typeface="Arial" panose="020B0604020202020204" pitchFamily="34" charset="0"/>
              <a:cs typeface="Arial" panose="020B0604020202020204" pitchFamily="34" charset="0"/>
            </a:endParaRPr>
          </a:p>
        </p:txBody>
      </p:sp>
      <p:sp>
        <p:nvSpPr>
          <p:cNvPr id="4" name="Text Box 5"/>
          <p:cNvSpPr txBox="1">
            <a:spLocks noChangeArrowheads="1"/>
          </p:cNvSpPr>
          <p:nvPr/>
        </p:nvSpPr>
        <p:spPr bwMode="auto">
          <a:xfrm>
            <a:off x="3835401" y="5930901"/>
            <a:ext cx="560546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2452" rIns="81639" bIns="42452">
            <a:spAutoFit/>
          </a:bodyPr>
          <a:lstStyle>
            <a:lvl1pPr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1pPr>
            <a:lvl2pPr marL="742950" indent="-28575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2pPr>
            <a:lvl3pPr marL="1143000" indent="-22860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3pPr>
            <a:lvl4pPr marL="1600200" indent="-22860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4pPr>
            <a:lvl5pPr marL="2057400" indent="-22860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9pPr>
          </a:lstStyle>
          <a:p>
            <a:pPr algn="ctr" eaLnBrk="1">
              <a:lnSpc>
                <a:spcPct val="104000"/>
              </a:lnSpc>
              <a:buClr>
                <a:srgbClr val="000000"/>
              </a:buClr>
              <a:buSzPct val="45000"/>
              <a:buFont typeface="Wingdings" panose="05000000000000000000" pitchFamily="2" charset="2"/>
              <a:buNone/>
            </a:pPr>
            <a:r>
              <a:rPr lang="en-GB" altLang="en-US" sz="1500" b="1">
                <a:solidFill>
                  <a:srgbClr val="000000"/>
                </a:solidFill>
                <a:ea typeface="Arial Unicode MS" panose="020B0604020202020204" pitchFamily="34" charset="-128"/>
                <a:cs typeface="Arial Unicode MS" panose="020B0604020202020204" pitchFamily="34" charset="-128"/>
              </a:rPr>
              <a:t>Provides Oceanic-Level Redundancy on both</a:t>
            </a:r>
          </a:p>
          <a:p>
            <a:pPr algn="ctr" eaLnBrk="1">
              <a:lnSpc>
                <a:spcPct val="104000"/>
              </a:lnSpc>
              <a:buClr>
                <a:srgbClr val="000000"/>
              </a:buClr>
              <a:buSzPct val="45000"/>
              <a:buFont typeface="Wingdings" panose="05000000000000000000" pitchFamily="2" charset="2"/>
              <a:buNone/>
            </a:pPr>
            <a:r>
              <a:rPr lang="en-GB" altLang="en-US" sz="1500" b="1">
                <a:solidFill>
                  <a:srgbClr val="000000"/>
                </a:solidFill>
                <a:ea typeface="Arial Unicode MS" panose="020B0604020202020204" pitchFamily="34" charset="-128"/>
                <a:cs typeface="Arial Unicode MS" panose="020B0604020202020204" pitchFamily="34" charset="-128"/>
              </a:rPr>
              <a:t>Trans-Atlantic &amp; Trans-Pacific Routes</a:t>
            </a:r>
          </a:p>
        </p:txBody>
      </p:sp>
      <p:grpSp>
        <p:nvGrpSpPr>
          <p:cNvPr id="5" name="Group 73"/>
          <p:cNvGrpSpPr>
            <a:grpSpLocks/>
          </p:cNvGrpSpPr>
          <p:nvPr/>
        </p:nvGrpSpPr>
        <p:grpSpPr bwMode="auto">
          <a:xfrm>
            <a:off x="1524000" y="1584326"/>
            <a:ext cx="8458200" cy="5273675"/>
            <a:chOff x="192" y="768"/>
            <a:chExt cx="5328" cy="3322"/>
          </a:xfrm>
        </p:grpSpPr>
        <p:sp>
          <p:nvSpPr>
            <p:cNvPr id="6" name="Line 85"/>
            <p:cNvSpPr>
              <a:spLocks noChangeShapeType="1"/>
            </p:cNvSpPr>
            <p:nvPr/>
          </p:nvSpPr>
          <p:spPr bwMode="auto">
            <a:xfrm>
              <a:off x="3936" y="2956"/>
              <a:ext cx="432" cy="0"/>
            </a:xfrm>
            <a:prstGeom prst="line">
              <a:avLst/>
            </a:prstGeom>
            <a:noFill/>
            <a:ln w="9525">
              <a:solidFill>
                <a:srgbClr val="080808"/>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7" name="Object 3"/>
            <p:cNvGraphicFramePr>
              <a:graphicFrameLocks noChangeAspect="1"/>
            </p:cNvGraphicFramePr>
            <p:nvPr/>
          </p:nvGraphicFramePr>
          <p:xfrm>
            <a:off x="213" y="768"/>
            <a:ext cx="5281" cy="3322"/>
          </p:xfrm>
          <a:graphic>
            <a:graphicData uri="http://schemas.openxmlformats.org/presentationml/2006/ole">
              <mc:AlternateContent xmlns:mc="http://schemas.openxmlformats.org/markup-compatibility/2006">
                <mc:Choice xmlns:v="urn:schemas-microsoft-com:vml" Requires="v">
                  <p:oleObj spid="_x0000_s7230" r:id="rId3" imgW="5219048" imgH="3543795" progId="">
                    <p:embed/>
                  </p:oleObj>
                </mc:Choice>
                <mc:Fallback>
                  <p:oleObj r:id="rId3" imgW="5219048" imgH="354379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 y="768"/>
                          <a:ext cx="5281" cy="3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 Box 8"/>
            <p:cNvSpPr txBox="1">
              <a:spLocks noChangeArrowheads="1"/>
            </p:cNvSpPr>
            <p:nvPr/>
          </p:nvSpPr>
          <p:spPr bwMode="auto">
            <a:xfrm>
              <a:off x="4302" y="2269"/>
              <a:ext cx="451"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spAutoFit/>
            </a:bodyPr>
            <a:lstStyle>
              <a:lvl1pPr defTabSz="414338">
                <a:tabLst>
                  <a:tab pos="657225" algn="l"/>
                </a:tabLst>
                <a:defRPr>
                  <a:solidFill>
                    <a:schemeClr val="tx1"/>
                  </a:solidFill>
                  <a:latin typeface="Arial" panose="020B0604020202020204" pitchFamily="34" charset="0"/>
                </a:defRPr>
              </a:lvl1pPr>
              <a:lvl2pPr marL="742950" indent="-285750" defTabSz="414338">
                <a:tabLst>
                  <a:tab pos="657225" algn="l"/>
                </a:tabLst>
                <a:defRPr>
                  <a:solidFill>
                    <a:schemeClr val="tx1"/>
                  </a:solidFill>
                  <a:latin typeface="Arial" panose="020B0604020202020204" pitchFamily="34" charset="0"/>
                </a:defRPr>
              </a:lvl2pPr>
              <a:lvl3pPr marL="1143000" indent="-228600" defTabSz="414338">
                <a:tabLst>
                  <a:tab pos="657225" algn="l"/>
                </a:tabLst>
                <a:defRPr>
                  <a:solidFill>
                    <a:schemeClr val="tx1"/>
                  </a:solidFill>
                  <a:latin typeface="Arial" panose="020B0604020202020204" pitchFamily="34" charset="0"/>
                </a:defRPr>
              </a:lvl3pPr>
              <a:lvl4pPr marL="1600200" indent="-228600" defTabSz="414338">
                <a:tabLst>
                  <a:tab pos="657225" algn="l"/>
                </a:tabLst>
                <a:defRPr>
                  <a:solidFill>
                    <a:schemeClr val="tx1"/>
                  </a:solidFill>
                  <a:latin typeface="Arial" panose="020B0604020202020204" pitchFamily="34" charset="0"/>
                </a:defRPr>
              </a:lvl4pPr>
              <a:lvl5pPr marL="2057400" indent="-228600" defTabSz="414338">
                <a:tabLst>
                  <a:tab pos="657225"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Ls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Hong Kong</a:t>
              </a:r>
            </a:p>
          </p:txBody>
        </p:sp>
        <p:sp>
          <p:nvSpPr>
            <p:cNvPr id="9" name="Text Box 9"/>
            <p:cNvSpPr txBox="1">
              <a:spLocks noChangeArrowheads="1"/>
            </p:cNvSpPr>
            <p:nvPr/>
          </p:nvSpPr>
          <p:spPr bwMode="auto">
            <a:xfrm>
              <a:off x="1496" y="2234"/>
              <a:ext cx="457"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spAutoFit/>
            </a:bodyPr>
            <a:lstStyle>
              <a:lvl1pPr defTabSz="414338">
                <a:tabLst>
                  <a:tab pos="657225" algn="l"/>
                </a:tabLst>
                <a:defRPr>
                  <a:solidFill>
                    <a:schemeClr val="tx1"/>
                  </a:solidFill>
                  <a:latin typeface="Arial" panose="020B0604020202020204" pitchFamily="34" charset="0"/>
                </a:defRPr>
              </a:lvl1pPr>
              <a:lvl2pPr marL="742950" indent="-285750" defTabSz="414338">
                <a:tabLst>
                  <a:tab pos="657225" algn="l"/>
                </a:tabLst>
                <a:defRPr>
                  <a:solidFill>
                    <a:schemeClr val="tx1"/>
                  </a:solidFill>
                  <a:latin typeface="Arial" panose="020B0604020202020204" pitchFamily="34" charset="0"/>
                </a:defRPr>
              </a:lvl2pPr>
              <a:lvl3pPr marL="1143000" indent="-228600" defTabSz="414338">
                <a:tabLst>
                  <a:tab pos="657225" algn="l"/>
                </a:tabLst>
                <a:defRPr>
                  <a:solidFill>
                    <a:schemeClr val="tx1"/>
                  </a:solidFill>
                  <a:latin typeface="Arial" panose="020B0604020202020204" pitchFamily="34" charset="0"/>
                </a:defRPr>
              </a:lvl3pPr>
              <a:lvl4pPr marL="1600200" indent="-228600" defTabSz="414338">
                <a:tabLst>
                  <a:tab pos="657225" algn="l"/>
                </a:tabLst>
                <a:defRPr>
                  <a:solidFill>
                    <a:schemeClr val="tx1"/>
                  </a:solidFill>
                  <a:latin typeface="Arial" panose="020B0604020202020204" pitchFamily="34" charset="0"/>
                </a:defRPr>
              </a:lvl4pPr>
              <a:lvl5pPr marL="2057400" indent="-228600" defTabSz="414338">
                <a:tabLst>
                  <a:tab pos="657225"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Ls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New York-1</a:t>
              </a:r>
            </a:p>
          </p:txBody>
        </p:sp>
        <p:sp>
          <p:nvSpPr>
            <p:cNvPr id="10" name="Text Box 10"/>
            <p:cNvSpPr txBox="1">
              <a:spLocks noChangeArrowheads="1"/>
            </p:cNvSpPr>
            <p:nvPr/>
          </p:nvSpPr>
          <p:spPr bwMode="auto">
            <a:xfrm>
              <a:off x="804" y="2352"/>
              <a:ext cx="49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spAutoFit/>
            </a:bodyPr>
            <a:lstStyle>
              <a:lvl1pPr defTabSz="414338">
                <a:tabLst>
                  <a:tab pos="657225" algn="l"/>
                </a:tabLst>
                <a:defRPr>
                  <a:solidFill>
                    <a:schemeClr val="tx1"/>
                  </a:solidFill>
                  <a:latin typeface="Arial" panose="020B0604020202020204" pitchFamily="34" charset="0"/>
                </a:defRPr>
              </a:lvl1pPr>
              <a:lvl2pPr marL="742950" indent="-285750" defTabSz="414338">
                <a:tabLst>
                  <a:tab pos="657225" algn="l"/>
                </a:tabLst>
                <a:defRPr>
                  <a:solidFill>
                    <a:schemeClr val="tx1"/>
                  </a:solidFill>
                  <a:latin typeface="Arial" panose="020B0604020202020204" pitchFamily="34" charset="0"/>
                </a:defRPr>
              </a:lvl2pPr>
              <a:lvl3pPr marL="1143000" indent="-228600" defTabSz="414338">
                <a:tabLst>
                  <a:tab pos="657225" algn="l"/>
                </a:tabLst>
                <a:defRPr>
                  <a:solidFill>
                    <a:schemeClr val="tx1"/>
                  </a:solidFill>
                  <a:latin typeface="Arial" panose="020B0604020202020204" pitchFamily="34" charset="0"/>
                </a:defRPr>
              </a:lvl3pPr>
              <a:lvl4pPr marL="1600200" indent="-228600" defTabSz="414338">
                <a:tabLst>
                  <a:tab pos="657225" algn="l"/>
                </a:tabLst>
                <a:defRPr>
                  <a:solidFill>
                    <a:schemeClr val="tx1"/>
                  </a:solidFill>
                  <a:latin typeface="Arial" panose="020B0604020202020204" pitchFamily="34" charset="0"/>
                </a:defRPr>
              </a:lvl4pPr>
              <a:lvl5pPr marL="2057400" indent="-228600" defTabSz="414338">
                <a:tabLst>
                  <a:tab pos="657225"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Ls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Los Angeles</a:t>
              </a:r>
            </a:p>
          </p:txBody>
        </p:sp>
        <p:sp>
          <p:nvSpPr>
            <p:cNvPr id="11" name="Rectangle 13"/>
            <p:cNvSpPr>
              <a:spLocks noChangeArrowheads="1"/>
            </p:cNvSpPr>
            <p:nvPr/>
          </p:nvSpPr>
          <p:spPr bwMode="auto">
            <a:xfrm>
              <a:off x="2888" y="1939"/>
              <a:ext cx="445"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Lst>
                <a:defRPr>
                  <a:solidFill>
                    <a:schemeClr val="tx1"/>
                  </a:solidFill>
                  <a:latin typeface="Arial" panose="020B0604020202020204" pitchFamily="34" charset="0"/>
                </a:defRPr>
              </a:lvl1pPr>
              <a:lvl2pPr marL="742950" indent="-285750" defTabSz="414338">
                <a:tabLst>
                  <a:tab pos="657225" algn="l"/>
                </a:tabLst>
                <a:defRPr>
                  <a:solidFill>
                    <a:schemeClr val="tx1"/>
                  </a:solidFill>
                  <a:latin typeface="Arial" panose="020B0604020202020204" pitchFamily="34" charset="0"/>
                </a:defRPr>
              </a:lvl2pPr>
              <a:lvl3pPr marL="1143000" indent="-228600" defTabSz="414338">
                <a:tabLst>
                  <a:tab pos="657225" algn="l"/>
                </a:tabLst>
                <a:defRPr>
                  <a:solidFill>
                    <a:schemeClr val="tx1"/>
                  </a:solidFill>
                  <a:latin typeface="Arial" panose="020B0604020202020204" pitchFamily="34" charset="0"/>
                </a:defRPr>
              </a:lvl3pPr>
              <a:lvl4pPr marL="1600200" indent="-228600" defTabSz="414338">
                <a:tabLst>
                  <a:tab pos="657225" algn="l"/>
                </a:tabLst>
                <a:defRPr>
                  <a:solidFill>
                    <a:schemeClr val="tx1"/>
                  </a:solidFill>
                  <a:latin typeface="Arial" panose="020B0604020202020204" pitchFamily="34" charset="0"/>
                </a:defRPr>
              </a:lvl4pPr>
              <a:lvl5pPr marL="2057400" indent="-228600" defTabSz="414338">
                <a:tabLst>
                  <a:tab pos="657225"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Ls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London</a:t>
              </a:r>
            </a:p>
          </p:txBody>
        </p:sp>
        <p:sp>
          <p:nvSpPr>
            <p:cNvPr id="12" name="Rectangle 15"/>
            <p:cNvSpPr>
              <a:spLocks noChangeArrowheads="1"/>
            </p:cNvSpPr>
            <p:nvPr/>
          </p:nvSpPr>
          <p:spPr bwMode="auto">
            <a:xfrm>
              <a:off x="1003" y="2270"/>
              <a:ext cx="80" cy="67"/>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13" name="Text Box 17"/>
            <p:cNvSpPr txBox="1">
              <a:spLocks noChangeArrowheads="1"/>
            </p:cNvSpPr>
            <p:nvPr/>
          </p:nvSpPr>
          <p:spPr bwMode="auto">
            <a:xfrm>
              <a:off x="3962" y="2471"/>
              <a:ext cx="35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spAutoFit/>
            </a:bodyP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Chennai</a:t>
              </a:r>
            </a:p>
          </p:txBody>
        </p:sp>
        <p:sp>
          <p:nvSpPr>
            <p:cNvPr id="14" name="Text Box 18"/>
            <p:cNvSpPr txBox="1">
              <a:spLocks noChangeArrowheads="1"/>
            </p:cNvSpPr>
            <p:nvPr/>
          </p:nvSpPr>
          <p:spPr bwMode="auto">
            <a:xfrm>
              <a:off x="3699" y="2310"/>
              <a:ext cx="3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spAutoFit/>
            </a:bodyP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Mumbai</a:t>
              </a:r>
            </a:p>
          </p:txBody>
        </p:sp>
        <p:sp>
          <p:nvSpPr>
            <p:cNvPr id="15" name="Freeform 48"/>
            <p:cNvSpPr>
              <a:spLocks noChangeArrowheads="1"/>
            </p:cNvSpPr>
            <p:nvPr/>
          </p:nvSpPr>
          <p:spPr bwMode="auto">
            <a:xfrm>
              <a:off x="1768" y="2030"/>
              <a:ext cx="2193" cy="557"/>
            </a:xfrm>
            <a:custGeom>
              <a:avLst/>
              <a:gdLst>
                <a:gd name="T0" fmla="*/ 0 w 1961"/>
                <a:gd name="T1" fmla="*/ 2147483647 h 654"/>
                <a:gd name="T2" fmla="*/ 2147483647 w 1961"/>
                <a:gd name="T3" fmla="*/ 2147483647 h 654"/>
                <a:gd name="T4" fmla="*/ 2147483647 w 1961"/>
                <a:gd name="T5" fmla="*/ 2147483647 h 654"/>
                <a:gd name="T6" fmla="*/ 2147483647 w 1961"/>
                <a:gd name="T7" fmla="*/ 2147483647 h 654"/>
                <a:gd name="T8" fmla="*/ 2147483647 w 1961"/>
                <a:gd name="T9" fmla="*/ 2147483647 h 654"/>
                <a:gd name="T10" fmla="*/ 2147483647 w 1961"/>
                <a:gd name="T11" fmla="*/ 2147483647 h 654"/>
                <a:gd name="T12" fmla="*/ 2147483647 w 1961"/>
                <a:gd name="T13" fmla="*/ 2147483647 h 654"/>
                <a:gd name="T14" fmla="*/ 2147483647 w 1961"/>
                <a:gd name="T15" fmla="*/ 2147483647 h 654"/>
                <a:gd name="T16" fmla="*/ 2147483647 w 1961"/>
                <a:gd name="T17" fmla="*/ 2147483647 h 6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1"/>
                <a:gd name="T28" fmla="*/ 0 h 654"/>
                <a:gd name="T29" fmla="*/ 1961 w 1961"/>
                <a:gd name="T30" fmla="*/ 654 h 6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1" h="654">
                  <a:moveTo>
                    <a:pt x="0" y="208"/>
                  </a:moveTo>
                  <a:cubicBezTo>
                    <a:pt x="204" y="220"/>
                    <a:pt x="408" y="233"/>
                    <a:pt x="568" y="200"/>
                  </a:cubicBezTo>
                  <a:cubicBezTo>
                    <a:pt x="728" y="167"/>
                    <a:pt x="924" y="22"/>
                    <a:pt x="962" y="11"/>
                  </a:cubicBezTo>
                  <a:cubicBezTo>
                    <a:pt x="1000" y="0"/>
                    <a:pt x="818" y="91"/>
                    <a:pt x="794" y="135"/>
                  </a:cubicBezTo>
                  <a:cubicBezTo>
                    <a:pt x="770" y="179"/>
                    <a:pt x="771" y="255"/>
                    <a:pt x="816" y="273"/>
                  </a:cubicBezTo>
                  <a:cubicBezTo>
                    <a:pt x="861" y="291"/>
                    <a:pt x="970" y="234"/>
                    <a:pt x="1064" y="244"/>
                  </a:cubicBezTo>
                  <a:cubicBezTo>
                    <a:pt x="1158" y="254"/>
                    <a:pt x="1303" y="269"/>
                    <a:pt x="1378" y="332"/>
                  </a:cubicBezTo>
                  <a:cubicBezTo>
                    <a:pt x="1453" y="395"/>
                    <a:pt x="1419" y="592"/>
                    <a:pt x="1516" y="623"/>
                  </a:cubicBezTo>
                  <a:cubicBezTo>
                    <a:pt x="1613" y="654"/>
                    <a:pt x="1870" y="568"/>
                    <a:pt x="1961" y="521"/>
                  </a:cubicBezTo>
                </a:path>
              </a:pathLst>
            </a:custGeom>
            <a:noFill/>
            <a:ln w="25560">
              <a:solidFill>
                <a:srgbClr val="0000FF"/>
              </a:solidFill>
              <a:round/>
              <a:headEnd/>
              <a:tailEnd/>
            </a:ln>
            <a:effectLst>
              <a:prstShdw prst="shdw17" dist="17961" dir="13500000">
                <a:srgbClr val="000099"/>
              </a:prstShdw>
            </a:effectLst>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16" name="Text Box 53"/>
            <p:cNvSpPr txBox="1">
              <a:spLocks noChangeArrowheads="1"/>
            </p:cNvSpPr>
            <p:nvPr/>
          </p:nvSpPr>
          <p:spPr bwMode="auto">
            <a:xfrm>
              <a:off x="664" y="2928"/>
              <a:ext cx="647" cy="215"/>
            </a:xfrm>
            <a:prstGeom prst="rect">
              <a:avLst/>
            </a:prstGeom>
            <a:noFill/>
            <a:ln w="9525">
              <a:noFill/>
              <a:round/>
              <a:headEnd/>
              <a:tailEnd/>
            </a:ln>
            <a:effectLst/>
          </p:spPr>
          <p:txBody>
            <a:bodyPr wrap="none" lIns="81639" tIns="42452" rIns="81639" bIns="42452">
              <a:spAutoFit/>
            </a:bodyPr>
            <a:lstStyle/>
            <a:p>
              <a:pPr algn="ctr" defTabSz="414338">
                <a:lnSpc>
                  <a:spcPct val="104000"/>
                </a:lnSpc>
                <a:buClr>
                  <a:srgbClr val="000000"/>
                </a:buClr>
                <a:buSzPct val="45000"/>
                <a:tabLst>
                  <a:tab pos="657225" algn="l"/>
                </a:tabLst>
                <a:defRPr/>
              </a:pPr>
              <a:r>
                <a:rPr lang="en-GB" sz="1600" b="1" dirty="0">
                  <a:solidFill>
                    <a:srgbClr val="000000"/>
                  </a:solidFill>
                  <a:effectLst>
                    <a:outerShdw blurRad="38100" dist="38100" dir="2700000" algn="tl">
                      <a:srgbClr val="C0C0C0"/>
                    </a:outerShdw>
                  </a:effectLst>
                  <a:ea typeface="Arial Unicode MS" pitchFamily="34" charset="-128"/>
                  <a:cs typeface="Arial Unicode MS" pitchFamily="34" charset="-128"/>
                </a:rPr>
                <a:t>Capacities</a:t>
              </a:r>
            </a:p>
          </p:txBody>
        </p:sp>
        <p:sp>
          <p:nvSpPr>
            <p:cNvPr id="17" name="Rectangle 57"/>
            <p:cNvSpPr>
              <a:spLocks noChangeArrowheads="1"/>
            </p:cNvSpPr>
            <p:nvPr/>
          </p:nvSpPr>
          <p:spPr bwMode="auto">
            <a:xfrm>
              <a:off x="1688" y="2184"/>
              <a:ext cx="81" cy="67"/>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18" name="Rectangle 60"/>
            <p:cNvSpPr>
              <a:spLocks noChangeArrowheads="1"/>
            </p:cNvSpPr>
            <p:nvPr/>
          </p:nvSpPr>
          <p:spPr bwMode="auto">
            <a:xfrm>
              <a:off x="2711" y="2258"/>
              <a:ext cx="444"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Lst>
                <a:defRPr>
                  <a:solidFill>
                    <a:schemeClr val="tx1"/>
                  </a:solidFill>
                  <a:latin typeface="Arial" panose="020B0604020202020204" pitchFamily="34" charset="0"/>
                </a:defRPr>
              </a:lvl1pPr>
              <a:lvl2pPr marL="742950" indent="-285750" defTabSz="414338">
                <a:tabLst>
                  <a:tab pos="657225" algn="l"/>
                </a:tabLst>
                <a:defRPr>
                  <a:solidFill>
                    <a:schemeClr val="tx1"/>
                  </a:solidFill>
                  <a:latin typeface="Arial" panose="020B0604020202020204" pitchFamily="34" charset="0"/>
                </a:defRPr>
              </a:lvl2pPr>
              <a:lvl3pPr marL="1143000" indent="-228600" defTabSz="414338">
                <a:tabLst>
                  <a:tab pos="657225" algn="l"/>
                </a:tabLst>
                <a:defRPr>
                  <a:solidFill>
                    <a:schemeClr val="tx1"/>
                  </a:solidFill>
                  <a:latin typeface="Arial" panose="020B0604020202020204" pitchFamily="34" charset="0"/>
                </a:defRPr>
              </a:lvl3pPr>
              <a:lvl4pPr marL="1600200" indent="-228600" defTabSz="414338">
                <a:tabLst>
                  <a:tab pos="657225" algn="l"/>
                </a:tabLst>
                <a:defRPr>
                  <a:solidFill>
                    <a:schemeClr val="tx1"/>
                  </a:solidFill>
                  <a:latin typeface="Arial" panose="020B0604020202020204" pitchFamily="34" charset="0"/>
                </a:defRPr>
              </a:lvl4pPr>
              <a:lvl5pPr marL="2057400" indent="-228600" defTabSz="414338">
                <a:tabLst>
                  <a:tab pos="657225"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Ls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SMW4</a:t>
              </a:r>
            </a:p>
          </p:txBody>
        </p:sp>
        <p:sp>
          <p:nvSpPr>
            <p:cNvPr id="19" name="Text Box 64"/>
            <p:cNvSpPr txBox="1">
              <a:spLocks noChangeArrowheads="1"/>
            </p:cNvSpPr>
            <p:nvPr/>
          </p:nvSpPr>
          <p:spPr bwMode="auto">
            <a:xfrm>
              <a:off x="4157" y="2780"/>
              <a:ext cx="421"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spAutoFit/>
            </a:bodyP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Singapore</a:t>
              </a:r>
            </a:p>
          </p:txBody>
        </p:sp>
        <p:sp>
          <p:nvSpPr>
            <p:cNvPr id="20" name="Rectangle 66"/>
            <p:cNvSpPr>
              <a:spLocks noChangeArrowheads="1"/>
            </p:cNvSpPr>
            <p:nvPr/>
          </p:nvSpPr>
          <p:spPr bwMode="auto">
            <a:xfrm>
              <a:off x="3998" y="2893"/>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FF0000"/>
                  </a:solidFill>
                  <a:latin typeface="TheSansOffice" pitchFamily="34" charset="0"/>
                  <a:ea typeface="Arial Unicode MS" panose="020B0604020202020204" pitchFamily="34" charset="-128"/>
                  <a:cs typeface="Arial Unicode MS" panose="020B0604020202020204" pitchFamily="34" charset="-128"/>
                </a:rPr>
                <a:t>SMW-4</a:t>
              </a:r>
            </a:p>
          </p:txBody>
        </p:sp>
        <p:sp>
          <p:nvSpPr>
            <p:cNvPr id="21" name="Rectangle 68"/>
            <p:cNvSpPr>
              <a:spLocks noChangeArrowheads="1"/>
            </p:cNvSpPr>
            <p:nvPr/>
          </p:nvSpPr>
          <p:spPr bwMode="auto">
            <a:xfrm>
              <a:off x="227" y="3141"/>
              <a:ext cx="1425" cy="163"/>
            </a:xfrm>
            <a:prstGeom prst="rect">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 pos="1312863" algn="l"/>
                  <a:tab pos="1970088" algn="l"/>
                </a:tabLst>
                <a:defRPr>
                  <a:solidFill>
                    <a:schemeClr val="tx1"/>
                  </a:solidFill>
                  <a:latin typeface="Arial" panose="020B0604020202020204" pitchFamily="34" charset="0"/>
                </a:defRPr>
              </a:lvl1pPr>
              <a:lvl2pPr marL="742950" indent="-285750" defTabSz="414338">
                <a:tabLst>
                  <a:tab pos="657225" algn="l"/>
                  <a:tab pos="1312863" algn="l"/>
                  <a:tab pos="1970088" algn="l"/>
                </a:tabLst>
                <a:defRPr>
                  <a:solidFill>
                    <a:schemeClr val="tx1"/>
                  </a:solidFill>
                  <a:latin typeface="Arial" panose="020B0604020202020204" pitchFamily="34" charset="0"/>
                </a:defRPr>
              </a:lvl2pPr>
              <a:lvl3pPr marL="1143000" indent="-228600" defTabSz="414338">
                <a:tabLst>
                  <a:tab pos="657225" algn="l"/>
                  <a:tab pos="1312863" algn="l"/>
                  <a:tab pos="1970088" algn="l"/>
                </a:tabLst>
                <a:defRPr>
                  <a:solidFill>
                    <a:schemeClr val="tx1"/>
                  </a:solidFill>
                  <a:latin typeface="Arial" panose="020B0604020202020204" pitchFamily="34" charset="0"/>
                </a:defRPr>
              </a:lvl3pPr>
              <a:lvl4pPr marL="1600200" indent="-228600" defTabSz="414338">
                <a:tabLst>
                  <a:tab pos="657225" algn="l"/>
                  <a:tab pos="1312863" algn="l"/>
                  <a:tab pos="1970088" algn="l"/>
                </a:tabLst>
                <a:defRPr>
                  <a:solidFill>
                    <a:schemeClr val="tx1"/>
                  </a:solidFill>
                  <a:latin typeface="Arial" panose="020B0604020202020204" pitchFamily="34" charset="0"/>
                </a:defRPr>
              </a:lvl4pPr>
              <a:lvl5pPr marL="2057400" indent="-228600" defTabSz="414338">
                <a:tabLst>
                  <a:tab pos="657225" algn="l"/>
                  <a:tab pos="1312863" algn="l"/>
                  <a:tab pos="197008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9pPr>
            </a:lstStyle>
            <a:p>
              <a:pPr eaLnBrk="1">
                <a:buClr>
                  <a:srgbClr val="000000"/>
                </a:buClr>
                <a:buSzPct val="45000"/>
                <a:buFont typeface="Wingdings" panose="05000000000000000000" pitchFamily="2" charset="2"/>
                <a:buNone/>
              </a:pPr>
              <a:r>
                <a:rPr lang="en-GB" altLang="en-US" sz="1000" b="1">
                  <a:solidFill>
                    <a:srgbClr val="000000"/>
                  </a:solidFill>
                  <a:latin typeface="TheSansOffice" pitchFamily="34" charset="0"/>
                  <a:ea typeface="Arial Unicode MS" panose="020B0604020202020204" pitchFamily="34" charset="-128"/>
                  <a:cs typeface="Arial Unicode MS" panose="020B0604020202020204" pitchFamily="34" charset="-128"/>
                </a:rPr>
                <a:t>SMW4 + SMW3 [Protect] – 3 x OC-12</a:t>
              </a:r>
            </a:p>
          </p:txBody>
        </p:sp>
        <p:sp>
          <p:nvSpPr>
            <p:cNvPr id="22" name="Rectangle 69"/>
            <p:cNvSpPr>
              <a:spLocks noChangeArrowheads="1"/>
            </p:cNvSpPr>
            <p:nvPr/>
          </p:nvSpPr>
          <p:spPr bwMode="auto">
            <a:xfrm>
              <a:off x="227" y="3324"/>
              <a:ext cx="1425" cy="157"/>
            </a:xfrm>
            <a:prstGeom prst="rect">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 pos="1312863" algn="l"/>
                  <a:tab pos="1970088" algn="l"/>
                </a:tabLst>
                <a:defRPr>
                  <a:solidFill>
                    <a:schemeClr val="tx1"/>
                  </a:solidFill>
                  <a:latin typeface="Arial" panose="020B0604020202020204" pitchFamily="34" charset="0"/>
                </a:defRPr>
              </a:lvl1pPr>
              <a:lvl2pPr marL="742950" indent="-285750" defTabSz="414338">
                <a:tabLst>
                  <a:tab pos="657225" algn="l"/>
                  <a:tab pos="1312863" algn="l"/>
                  <a:tab pos="1970088" algn="l"/>
                </a:tabLst>
                <a:defRPr>
                  <a:solidFill>
                    <a:schemeClr val="tx1"/>
                  </a:solidFill>
                  <a:latin typeface="Arial" panose="020B0604020202020204" pitchFamily="34" charset="0"/>
                </a:defRPr>
              </a:lvl2pPr>
              <a:lvl3pPr marL="1143000" indent="-228600" defTabSz="414338">
                <a:tabLst>
                  <a:tab pos="657225" algn="l"/>
                  <a:tab pos="1312863" algn="l"/>
                  <a:tab pos="1970088" algn="l"/>
                </a:tabLst>
                <a:defRPr>
                  <a:solidFill>
                    <a:schemeClr val="tx1"/>
                  </a:solidFill>
                  <a:latin typeface="Arial" panose="020B0604020202020204" pitchFamily="34" charset="0"/>
                </a:defRPr>
              </a:lvl3pPr>
              <a:lvl4pPr marL="1600200" indent="-228600" defTabSz="414338">
                <a:tabLst>
                  <a:tab pos="657225" algn="l"/>
                  <a:tab pos="1312863" algn="l"/>
                  <a:tab pos="1970088" algn="l"/>
                </a:tabLst>
                <a:defRPr>
                  <a:solidFill>
                    <a:schemeClr val="tx1"/>
                  </a:solidFill>
                  <a:latin typeface="Arial" panose="020B0604020202020204" pitchFamily="34" charset="0"/>
                </a:defRPr>
              </a:lvl4pPr>
              <a:lvl5pPr marL="2057400" indent="-228600" defTabSz="414338">
                <a:tabLst>
                  <a:tab pos="657225" algn="l"/>
                  <a:tab pos="1312863" algn="l"/>
                  <a:tab pos="197008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9pPr>
            </a:lstStyle>
            <a:p>
              <a:pPr eaLnBrk="1">
                <a:buClr>
                  <a:srgbClr val="000000"/>
                </a:buClr>
                <a:buSzPct val="45000"/>
                <a:buFont typeface="Wingdings" panose="05000000000000000000" pitchFamily="2" charset="2"/>
                <a:buNone/>
              </a:pPr>
              <a:r>
                <a:rPr lang="en-GB" altLang="en-US" sz="1000" b="1">
                  <a:solidFill>
                    <a:srgbClr val="000000"/>
                  </a:solidFill>
                  <a:latin typeface="TheSansOffice" pitchFamily="34" charset="0"/>
                  <a:ea typeface="Arial Unicode MS" panose="020B0604020202020204" pitchFamily="34" charset="-128"/>
                  <a:cs typeface="Arial Unicode MS" panose="020B0604020202020204" pitchFamily="34" charset="-128"/>
                </a:rPr>
                <a:t>TIC + I2I [Protect] – 2 x OC-12</a:t>
              </a:r>
            </a:p>
          </p:txBody>
        </p:sp>
        <p:sp>
          <p:nvSpPr>
            <p:cNvPr id="23" name="Freeform 75"/>
            <p:cNvSpPr>
              <a:spLocks/>
            </p:cNvSpPr>
            <p:nvPr/>
          </p:nvSpPr>
          <p:spPr bwMode="auto">
            <a:xfrm>
              <a:off x="3984" y="1776"/>
              <a:ext cx="1536" cy="992"/>
            </a:xfrm>
            <a:custGeom>
              <a:avLst/>
              <a:gdLst>
                <a:gd name="T0" fmla="*/ 0 w 1536"/>
                <a:gd name="T1" fmla="*/ 2147483647 h 992"/>
                <a:gd name="T2" fmla="*/ 2147483647 w 1536"/>
                <a:gd name="T3" fmla="*/ 2147483647 h 992"/>
                <a:gd name="T4" fmla="*/ 2147483647 w 1536"/>
                <a:gd name="T5" fmla="*/ 2147483647 h 992"/>
                <a:gd name="T6" fmla="*/ 2147483647 w 1536"/>
                <a:gd name="T7" fmla="*/ 2147483647 h 992"/>
                <a:gd name="T8" fmla="*/ 2147483647 w 1536"/>
                <a:gd name="T9" fmla="*/ 2147483647 h 992"/>
                <a:gd name="T10" fmla="*/ 2147483647 w 1536"/>
                <a:gd name="T11" fmla="*/ 0 h 992"/>
                <a:gd name="T12" fmla="*/ 0 60000 65536"/>
                <a:gd name="T13" fmla="*/ 0 60000 65536"/>
                <a:gd name="T14" fmla="*/ 0 60000 65536"/>
                <a:gd name="T15" fmla="*/ 0 60000 65536"/>
                <a:gd name="T16" fmla="*/ 0 60000 65536"/>
                <a:gd name="T17" fmla="*/ 0 60000 65536"/>
                <a:gd name="T18" fmla="*/ 0 w 1536"/>
                <a:gd name="T19" fmla="*/ 0 h 992"/>
                <a:gd name="T20" fmla="*/ 1536 w 1536"/>
                <a:gd name="T21" fmla="*/ 992 h 992"/>
              </a:gdLst>
              <a:ahLst/>
              <a:cxnLst>
                <a:cxn ang="T12">
                  <a:pos x="T0" y="T1"/>
                </a:cxn>
                <a:cxn ang="T13">
                  <a:pos x="T2" y="T3"/>
                </a:cxn>
                <a:cxn ang="T14">
                  <a:pos x="T4" y="T5"/>
                </a:cxn>
                <a:cxn ang="T15">
                  <a:pos x="T6" y="T7"/>
                </a:cxn>
                <a:cxn ang="T16">
                  <a:pos x="T8" y="T9"/>
                </a:cxn>
                <a:cxn ang="T17">
                  <a:pos x="T10" y="T11"/>
                </a:cxn>
              </a:cxnLst>
              <a:rect l="T18" t="T19" r="T20" b="T21"/>
              <a:pathLst>
                <a:path w="1536" h="992">
                  <a:moveTo>
                    <a:pt x="0" y="816"/>
                  </a:moveTo>
                  <a:cubicBezTo>
                    <a:pt x="132" y="904"/>
                    <a:pt x="264" y="992"/>
                    <a:pt x="384" y="960"/>
                  </a:cubicBezTo>
                  <a:cubicBezTo>
                    <a:pt x="504" y="928"/>
                    <a:pt x="632" y="736"/>
                    <a:pt x="720" y="624"/>
                  </a:cubicBezTo>
                  <a:cubicBezTo>
                    <a:pt x="808" y="512"/>
                    <a:pt x="816" y="384"/>
                    <a:pt x="912" y="288"/>
                  </a:cubicBezTo>
                  <a:cubicBezTo>
                    <a:pt x="1008" y="192"/>
                    <a:pt x="1192" y="96"/>
                    <a:pt x="1296" y="48"/>
                  </a:cubicBezTo>
                  <a:cubicBezTo>
                    <a:pt x="1400" y="0"/>
                    <a:pt x="1468" y="0"/>
                    <a:pt x="1536" y="0"/>
                  </a:cubicBezTo>
                </a:path>
              </a:pathLst>
            </a:custGeom>
            <a:noFill/>
            <a:ln w="2857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24" name="Freeform 76"/>
            <p:cNvSpPr>
              <a:spLocks/>
            </p:cNvSpPr>
            <p:nvPr/>
          </p:nvSpPr>
          <p:spPr bwMode="auto">
            <a:xfrm>
              <a:off x="3984" y="2448"/>
              <a:ext cx="528" cy="216"/>
            </a:xfrm>
            <a:custGeom>
              <a:avLst/>
              <a:gdLst>
                <a:gd name="T0" fmla="*/ 0 w 528"/>
                <a:gd name="T1" fmla="*/ 2147483647 h 216"/>
                <a:gd name="T2" fmla="*/ 2147483647 w 528"/>
                <a:gd name="T3" fmla="*/ 2147483647 h 216"/>
                <a:gd name="T4" fmla="*/ 2147483647 w 528"/>
                <a:gd name="T5" fmla="*/ 0 h 216"/>
                <a:gd name="T6" fmla="*/ 0 60000 65536"/>
                <a:gd name="T7" fmla="*/ 0 60000 65536"/>
                <a:gd name="T8" fmla="*/ 0 60000 65536"/>
                <a:gd name="T9" fmla="*/ 0 w 528"/>
                <a:gd name="T10" fmla="*/ 0 h 216"/>
                <a:gd name="T11" fmla="*/ 528 w 528"/>
                <a:gd name="T12" fmla="*/ 216 h 216"/>
              </a:gdLst>
              <a:ahLst/>
              <a:cxnLst>
                <a:cxn ang="T6">
                  <a:pos x="T0" y="T1"/>
                </a:cxn>
                <a:cxn ang="T7">
                  <a:pos x="T2" y="T3"/>
                </a:cxn>
                <a:cxn ang="T8">
                  <a:pos x="T4" y="T5"/>
                </a:cxn>
              </a:cxnLst>
              <a:rect l="T9" t="T10" r="T11" b="T12"/>
              <a:pathLst>
                <a:path w="528" h="216">
                  <a:moveTo>
                    <a:pt x="0" y="144"/>
                  </a:moveTo>
                  <a:cubicBezTo>
                    <a:pt x="100" y="180"/>
                    <a:pt x="200" y="216"/>
                    <a:pt x="288" y="192"/>
                  </a:cubicBezTo>
                  <a:cubicBezTo>
                    <a:pt x="376" y="168"/>
                    <a:pt x="452" y="84"/>
                    <a:pt x="528" y="0"/>
                  </a:cubicBezTo>
                </a:path>
              </a:pathLst>
            </a:custGeom>
            <a:noFill/>
            <a:ln w="28575">
              <a:solidFill>
                <a:srgbClr val="0303D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25" name="Line 77"/>
            <p:cNvSpPr>
              <a:spLocks noChangeShapeType="1"/>
            </p:cNvSpPr>
            <p:nvPr/>
          </p:nvSpPr>
          <p:spPr bwMode="auto">
            <a:xfrm flipV="1">
              <a:off x="4368" y="2448"/>
              <a:ext cx="144" cy="240"/>
            </a:xfrm>
            <a:prstGeom prst="line">
              <a:avLst/>
            </a:prstGeom>
            <a:noFill/>
            <a:ln w="28575">
              <a:solidFill>
                <a:srgbClr val="08080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78"/>
            <p:cNvSpPr>
              <a:spLocks noChangeShapeType="1"/>
            </p:cNvSpPr>
            <p:nvPr/>
          </p:nvSpPr>
          <p:spPr bwMode="auto">
            <a:xfrm>
              <a:off x="192" y="2208"/>
              <a:ext cx="816" cy="96"/>
            </a:xfrm>
            <a:prstGeom prst="line">
              <a:avLst/>
            </a:prstGeom>
            <a:noFill/>
            <a:ln w="2857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noFill/>
                </a14:hiddenFill>
              </a:ext>
            </a:extLst>
          </p:spPr>
          <p:txBody>
            <a:bodyPr/>
            <a:lstStyle/>
            <a:p>
              <a:endParaRPr lang="en-US"/>
            </a:p>
          </p:txBody>
        </p:sp>
        <p:sp>
          <p:nvSpPr>
            <p:cNvPr id="27" name="Line 79"/>
            <p:cNvSpPr>
              <a:spLocks noChangeShapeType="1"/>
            </p:cNvSpPr>
            <p:nvPr/>
          </p:nvSpPr>
          <p:spPr bwMode="auto">
            <a:xfrm>
              <a:off x="3997" y="2832"/>
              <a:ext cx="0" cy="432"/>
            </a:xfrm>
            <a:prstGeom prst="line">
              <a:avLst/>
            </a:prstGeom>
            <a:noFill/>
            <a:ln w="3175">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Rectangle 66"/>
            <p:cNvSpPr>
              <a:spLocks noChangeArrowheads="1"/>
            </p:cNvSpPr>
            <p:nvPr/>
          </p:nvSpPr>
          <p:spPr bwMode="auto">
            <a:xfrm>
              <a:off x="3974" y="3030"/>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303D1"/>
                  </a:solidFill>
                  <a:latin typeface="TheSansOffice" pitchFamily="34" charset="0"/>
                  <a:ea typeface="Arial Unicode MS" panose="020B0604020202020204" pitchFamily="34" charset="-128"/>
                  <a:cs typeface="Arial Unicode MS" panose="020B0604020202020204" pitchFamily="34" charset="-128"/>
                </a:rPr>
                <a:t>I2I +TIC</a:t>
              </a:r>
            </a:p>
          </p:txBody>
        </p:sp>
        <p:sp>
          <p:nvSpPr>
            <p:cNvPr id="29" name="Line 81"/>
            <p:cNvSpPr>
              <a:spLocks noChangeShapeType="1"/>
            </p:cNvSpPr>
            <p:nvPr/>
          </p:nvSpPr>
          <p:spPr bwMode="auto">
            <a:xfrm>
              <a:off x="4368" y="2832"/>
              <a:ext cx="0" cy="432"/>
            </a:xfrm>
            <a:prstGeom prst="line">
              <a:avLst/>
            </a:prstGeom>
            <a:noFill/>
            <a:ln w="3175">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82"/>
            <p:cNvSpPr>
              <a:spLocks noChangeShapeType="1"/>
            </p:cNvSpPr>
            <p:nvPr/>
          </p:nvSpPr>
          <p:spPr bwMode="auto">
            <a:xfrm>
              <a:off x="4608" y="2832"/>
              <a:ext cx="0" cy="432"/>
            </a:xfrm>
            <a:prstGeom prst="line">
              <a:avLst/>
            </a:prstGeom>
            <a:noFill/>
            <a:ln w="9525">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Rectangle 66"/>
            <p:cNvSpPr>
              <a:spLocks noChangeArrowheads="1"/>
            </p:cNvSpPr>
            <p:nvPr/>
          </p:nvSpPr>
          <p:spPr bwMode="auto">
            <a:xfrm>
              <a:off x="4337" y="2886"/>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FF0000"/>
                  </a:solidFill>
                  <a:latin typeface="TheSansOffice" pitchFamily="34" charset="0"/>
                  <a:ea typeface="Arial Unicode MS" panose="020B0604020202020204" pitchFamily="34" charset="-128"/>
                  <a:cs typeface="Arial Unicode MS" panose="020B0604020202020204" pitchFamily="34" charset="-128"/>
                </a:rPr>
                <a:t>EAC</a:t>
              </a:r>
            </a:p>
          </p:txBody>
        </p:sp>
        <p:sp>
          <p:nvSpPr>
            <p:cNvPr id="32" name="Rectangle 66"/>
            <p:cNvSpPr>
              <a:spLocks noChangeArrowheads="1"/>
            </p:cNvSpPr>
            <p:nvPr/>
          </p:nvSpPr>
          <p:spPr bwMode="auto">
            <a:xfrm>
              <a:off x="4878" y="2887"/>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FF0000"/>
                  </a:solidFill>
                  <a:latin typeface="TheSansOffice" pitchFamily="34" charset="0"/>
                  <a:ea typeface="Arial Unicode MS" panose="020B0604020202020204" pitchFamily="34" charset="-128"/>
                  <a:cs typeface="Arial Unicode MS" panose="020B0604020202020204" pitchFamily="34" charset="-128"/>
                </a:rPr>
                <a:t>TGN-P / JUS</a:t>
              </a:r>
            </a:p>
          </p:txBody>
        </p:sp>
        <p:sp>
          <p:nvSpPr>
            <p:cNvPr id="33" name="Rectangle 66"/>
            <p:cNvSpPr>
              <a:spLocks noChangeArrowheads="1"/>
            </p:cNvSpPr>
            <p:nvPr/>
          </p:nvSpPr>
          <p:spPr bwMode="auto">
            <a:xfrm>
              <a:off x="4340" y="3024"/>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303D1"/>
                  </a:solidFill>
                  <a:latin typeface="TheSansOffice" pitchFamily="34" charset="0"/>
                  <a:ea typeface="Arial Unicode MS" panose="020B0604020202020204" pitchFamily="34" charset="-128"/>
                  <a:cs typeface="Arial Unicode MS" panose="020B0604020202020204" pitchFamily="34" charset="-128"/>
                </a:rPr>
                <a:t>APCN2</a:t>
              </a:r>
            </a:p>
          </p:txBody>
        </p:sp>
        <p:sp>
          <p:nvSpPr>
            <p:cNvPr id="34" name="Line 87"/>
            <p:cNvSpPr>
              <a:spLocks noChangeShapeType="1"/>
            </p:cNvSpPr>
            <p:nvPr/>
          </p:nvSpPr>
          <p:spPr bwMode="auto">
            <a:xfrm>
              <a:off x="4019" y="3024"/>
              <a:ext cx="288" cy="0"/>
            </a:xfrm>
            <a:prstGeom prst="line">
              <a:avLst/>
            </a:prstGeom>
            <a:noFill/>
            <a:ln w="9525">
              <a:solidFill>
                <a:srgbClr val="D11203"/>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35" name="Line 88"/>
            <p:cNvSpPr>
              <a:spLocks noChangeShapeType="1"/>
            </p:cNvSpPr>
            <p:nvPr/>
          </p:nvSpPr>
          <p:spPr bwMode="auto">
            <a:xfrm>
              <a:off x="4011" y="3134"/>
              <a:ext cx="288" cy="0"/>
            </a:xfrm>
            <a:prstGeom prst="line">
              <a:avLst/>
            </a:prstGeom>
            <a:noFill/>
            <a:ln w="9525">
              <a:solidFill>
                <a:srgbClr val="0303D1"/>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36" name="Line 89"/>
            <p:cNvSpPr>
              <a:spLocks noChangeShapeType="1"/>
            </p:cNvSpPr>
            <p:nvPr/>
          </p:nvSpPr>
          <p:spPr bwMode="auto">
            <a:xfrm>
              <a:off x="4416" y="3024"/>
              <a:ext cx="144" cy="0"/>
            </a:xfrm>
            <a:prstGeom prst="line">
              <a:avLst/>
            </a:prstGeom>
            <a:noFill/>
            <a:ln w="9525">
              <a:solidFill>
                <a:srgbClr val="D11203"/>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37" name="Line 90"/>
            <p:cNvSpPr>
              <a:spLocks noChangeShapeType="1"/>
            </p:cNvSpPr>
            <p:nvPr/>
          </p:nvSpPr>
          <p:spPr bwMode="auto">
            <a:xfrm>
              <a:off x="4656" y="3024"/>
              <a:ext cx="768" cy="0"/>
            </a:xfrm>
            <a:prstGeom prst="line">
              <a:avLst/>
            </a:prstGeom>
            <a:noFill/>
            <a:ln w="9525">
              <a:solidFill>
                <a:srgbClr val="D11203"/>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38" name="Line 91"/>
            <p:cNvSpPr>
              <a:spLocks noChangeShapeType="1"/>
            </p:cNvSpPr>
            <p:nvPr/>
          </p:nvSpPr>
          <p:spPr bwMode="auto">
            <a:xfrm>
              <a:off x="4416" y="3147"/>
              <a:ext cx="144" cy="0"/>
            </a:xfrm>
            <a:prstGeom prst="line">
              <a:avLst/>
            </a:prstGeom>
            <a:noFill/>
            <a:ln w="9525">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39" name="Line 92"/>
            <p:cNvSpPr>
              <a:spLocks noChangeShapeType="1"/>
            </p:cNvSpPr>
            <p:nvPr/>
          </p:nvSpPr>
          <p:spPr bwMode="auto">
            <a:xfrm>
              <a:off x="3888" y="2592"/>
              <a:ext cx="0" cy="432"/>
            </a:xfrm>
            <a:prstGeom prst="line">
              <a:avLst/>
            </a:prstGeom>
            <a:noFill/>
            <a:ln w="3175">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Rectangle 66"/>
            <p:cNvSpPr>
              <a:spLocks noChangeArrowheads="1"/>
            </p:cNvSpPr>
            <p:nvPr/>
          </p:nvSpPr>
          <p:spPr bwMode="auto">
            <a:xfrm>
              <a:off x="3199" y="2661"/>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303D1"/>
                  </a:solidFill>
                  <a:latin typeface="TheSansOffice" pitchFamily="34" charset="0"/>
                  <a:ea typeface="Arial Unicode MS" panose="020B0604020202020204" pitchFamily="34" charset="-128"/>
                  <a:cs typeface="Arial Unicode MS" panose="020B0604020202020204" pitchFamily="34" charset="-128"/>
                </a:rPr>
                <a:t>SEAMEWE-4</a:t>
              </a:r>
            </a:p>
          </p:txBody>
        </p:sp>
        <p:sp>
          <p:nvSpPr>
            <p:cNvPr id="41" name="Rectangle 63"/>
            <p:cNvSpPr>
              <a:spLocks noChangeArrowheads="1"/>
            </p:cNvSpPr>
            <p:nvPr/>
          </p:nvSpPr>
          <p:spPr bwMode="auto">
            <a:xfrm>
              <a:off x="4316" y="2679"/>
              <a:ext cx="82" cy="67"/>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42" name="Rectangle 55"/>
            <p:cNvSpPr>
              <a:spLocks noChangeArrowheads="1"/>
            </p:cNvSpPr>
            <p:nvPr/>
          </p:nvSpPr>
          <p:spPr bwMode="auto">
            <a:xfrm>
              <a:off x="4484" y="2419"/>
              <a:ext cx="81" cy="68"/>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43" name="Line 94"/>
            <p:cNvSpPr>
              <a:spLocks noChangeShapeType="1"/>
            </p:cNvSpPr>
            <p:nvPr/>
          </p:nvSpPr>
          <p:spPr bwMode="auto">
            <a:xfrm>
              <a:off x="2736" y="2592"/>
              <a:ext cx="0" cy="432"/>
            </a:xfrm>
            <a:prstGeom prst="line">
              <a:avLst/>
            </a:prstGeom>
            <a:noFill/>
            <a:ln w="3175">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95"/>
            <p:cNvSpPr>
              <a:spLocks noChangeShapeType="1"/>
            </p:cNvSpPr>
            <p:nvPr/>
          </p:nvSpPr>
          <p:spPr bwMode="auto">
            <a:xfrm flipH="1">
              <a:off x="2880" y="2784"/>
              <a:ext cx="864" cy="0"/>
            </a:xfrm>
            <a:prstGeom prst="line">
              <a:avLst/>
            </a:prstGeom>
            <a:noFill/>
            <a:ln w="9525">
              <a:solidFill>
                <a:srgbClr val="0303D1"/>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45" name="Rectangle 66"/>
            <p:cNvSpPr>
              <a:spLocks noChangeArrowheads="1"/>
            </p:cNvSpPr>
            <p:nvPr/>
          </p:nvSpPr>
          <p:spPr bwMode="auto">
            <a:xfrm>
              <a:off x="462" y="2599"/>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FF0000"/>
                  </a:solidFill>
                  <a:latin typeface="TheSansOffice" pitchFamily="34" charset="0"/>
                  <a:ea typeface="Arial Unicode MS" panose="020B0604020202020204" pitchFamily="34" charset="-128"/>
                  <a:cs typeface="Arial Unicode MS" panose="020B0604020202020204" pitchFamily="34" charset="-128"/>
                </a:rPr>
                <a:t>TGN-P/JUS</a:t>
              </a:r>
            </a:p>
          </p:txBody>
        </p:sp>
        <p:sp>
          <p:nvSpPr>
            <p:cNvPr id="46" name="Line 99"/>
            <p:cNvSpPr>
              <a:spLocks noChangeShapeType="1"/>
            </p:cNvSpPr>
            <p:nvPr/>
          </p:nvSpPr>
          <p:spPr bwMode="auto">
            <a:xfrm>
              <a:off x="240" y="2736"/>
              <a:ext cx="768" cy="0"/>
            </a:xfrm>
            <a:prstGeom prst="line">
              <a:avLst/>
            </a:prstGeom>
            <a:noFill/>
            <a:ln w="9525">
              <a:solidFill>
                <a:srgbClr val="D11203"/>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47" name="Line 100"/>
            <p:cNvSpPr>
              <a:spLocks noChangeShapeType="1"/>
            </p:cNvSpPr>
            <p:nvPr/>
          </p:nvSpPr>
          <p:spPr bwMode="auto">
            <a:xfrm>
              <a:off x="1035" y="2530"/>
              <a:ext cx="0" cy="432"/>
            </a:xfrm>
            <a:prstGeom prst="line">
              <a:avLst/>
            </a:prstGeom>
            <a:noFill/>
            <a:ln w="12700">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Rectangle 66"/>
            <p:cNvSpPr>
              <a:spLocks noChangeArrowheads="1"/>
            </p:cNvSpPr>
            <p:nvPr/>
          </p:nvSpPr>
          <p:spPr bwMode="auto">
            <a:xfrm>
              <a:off x="2095" y="2654"/>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303D1"/>
                  </a:solidFill>
                  <a:latin typeface="TheSansOffice" pitchFamily="34" charset="0"/>
                  <a:ea typeface="Arial Unicode MS" panose="020B0604020202020204" pitchFamily="34" charset="-128"/>
                  <a:cs typeface="Arial Unicode MS" panose="020B0604020202020204" pitchFamily="34" charset="-128"/>
                </a:rPr>
                <a:t>TGN-A</a:t>
              </a:r>
            </a:p>
          </p:txBody>
        </p:sp>
        <p:sp>
          <p:nvSpPr>
            <p:cNvPr id="49" name="Line 102"/>
            <p:cNvSpPr>
              <a:spLocks noChangeShapeType="1"/>
            </p:cNvSpPr>
            <p:nvPr/>
          </p:nvSpPr>
          <p:spPr bwMode="auto">
            <a:xfrm flipH="1">
              <a:off x="1776" y="2777"/>
              <a:ext cx="864" cy="0"/>
            </a:xfrm>
            <a:prstGeom prst="line">
              <a:avLst/>
            </a:prstGeom>
            <a:noFill/>
            <a:ln w="9525">
              <a:solidFill>
                <a:srgbClr val="0303D1"/>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50" name="Line 103"/>
            <p:cNvSpPr>
              <a:spLocks noChangeShapeType="1"/>
            </p:cNvSpPr>
            <p:nvPr/>
          </p:nvSpPr>
          <p:spPr bwMode="auto">
            <a:xfrm flipH="1">
              <a:off x="1776" y="2935"/>
              <a:ext cx="864" cy="0"/>
            </a:xfrm>
            <a:prstGeom prst="line">
              <a:avLst/>
            </a:prstGeom>
            <a:noFill/>
            <a:ln w="9525">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51" name="Rectangle 66"/>
            <p:cNvSpPr>
              <a:spLocks noChangeArrowheads="1"/>
            </p:cNvSpPr>
            <p:nvPr/>
          </p:nvSpPr>
          <p:spPr bwMode="auto">
            <a:xfrm>
              <a:off x="2108" y="2825"/>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FF3300"/>
                  </a:solidFill>
                  <a:latin typeface="TheSansOffice" pitchFamily="34" charset="0"/>
                  <a:ea typeface="Arial Unicode MS" panose="020B0604020202020204" pitchFamily="34" charset="-128"/>
                  <a:cs typeface="Arial Unicode MS" panose="020B0604020202020204" pitchFamily="34" charset="-128"/>
                </a:rPr>
                <a:t>TGN-A</a:t>
              </a:r>
            </a:p>
          </p:txBody>
        </p:sp>
        <p:sp>
          <p:nvSpPr>
            <p:cNvPr id="52" name="Line 105"/>
            <p:cNvSpPr>
              <a:spLocks noChangeShapeType="1"/>
            </p:cNvSpPr>
            <p:nvPr/>
          </p:nvSpPr>
          <p:spPr bwMode="auto">
            <a:xfrm>
              <a:off x="1735" y="2599"/>
              <a:ext cx="0" cy="432"/>
            </a:xfrm>
            <a:prstGeom prst="line">
              <a:avLst/>
            </a:prstGeom>
            <a:noFill/>
            <a:ln w="3175">
              <a:solidFill>
                <a:srgbClr val="080808"/>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Rectangle 19"/>
            <p:cNvSpPr>
              <a:spLocks noChangeArrowheads="1"/>
            </p:cNvSpPr>
            <p:nvPr/>
          </p:nvSpPr>
          <p:spPr bwMode="auto">
            <a:xfrm>
              <a:off x="3950" y="2558"/>
              <a:ext cx="81" cy="68"/>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54" name="Freeform 48"/>
            <p:cNvSpPr>
              <a:spLocks noChangeArrowheads="1"/>
            </p:cNvSpPr>
            <p:nvPr/>
          </p:nvSpPr>
          <p:spPr bwMode="auto">
            <a:xfrm>
              <a:off x="1766" y="2063"/>
              <a:ext cx="2193" cy="557"/>
            </a:xfrm>
            <a:custGeom>
              <a:avLst/>
              <a:gdLst>
                <a:gd name="T0" fmla="*/ 0 w 1961"/>
                <a:gd name="T1" fmla="*/ 2147483647 h 654"/>
                <a:gd name="T2" fmla="*/ 2147483647 w 1961"/>
                <a:gd name="T3" fmla="*/ 2147483647 h 654"/>
                <a:gd name="T4" fmla="*/ 2147483647 w 1961"/>
                <a:gd name="T5" fmla="*/ 2147483647 h 654"/>
                <a:gd name="T6" fmla="*/ 2147483647 w 1961"/>
                <a:gd name="T7" fmla="*/ 2147483647 h 654"/>
                <a:gd name="T8" fmla="*/ 2147483647 w 1961"/>
                <a:gd name="T9" fmla="*/ 2147483647 h 654"/>
                <a:gd name="T10" fmla="*/ 2147483647 w 1961"/>
                <a:gd name="T11" fmla="*/ 2147483647 h 654"/>
                <a:gd name="T12" fmla="*/ 2147483647 w 1961"/>
                <a:gd name="T13" fmla="*/ 2147483647 h 654"/>
                <a:gd name="T14" fmla="*/ 2147483647 w 1961"/>
                <a:gd name="T15" fmla="*/ 2147483647 h 654"/>
                <a:gd name="T16" fmla="*/ 2147483647 w 1961"/>
                <a:gd name="T17" fmla="*/ 2147483647 h 6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1"/>
                <a:gd name="T28" fmla="*/ 0 h 654"/>
                <a:gd name="T29" fmla="*/ 1961 w 1961"/>
                <a:gd name="T30" fmla="*/ 654 h 6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1" h="654">
                  <a:moveTo>
                    <a:pt x="0" y="208"/>
                  </a:moveTo>
                  <a:cubicBezTo>
                    <a:pt x="204" y="220"/>
                    <a:pt x="408" y="233"/>
                    <a:pt x="568" y="200"/>
                  </a:cubicBezTo>
                  <a:cubicBezTo>
                    <a:pt x="728" y="167"/>
                    <a:pt x="924" y="22"/>
                    <a:pt x="962" y="11"/>
                  </a:cubicBezTo>
                  <a:cubicBezTo>
                    <a:pt x="1000" y="0"/>
                    <a:pt x="818" y="91"/>
                    <a:pt x="794" y="135"/>
                  </a:cubicBezTo>
                  <a:cubicBezTo>
                    <a:pt x="770" y="179"/>
                    <a:pt x="771" y="255"/>
                    <a:pt x="816" y="273"/>
                  </a:cubicBezTo>
                  <a:cubicBezTo>
                    <a:pt x="861" y="291"/>
                    <a:pt x="970" y="234"/>
                    <a:pt x="1064" y="244"/>
                  </a:cubicBezTo>
                  <a:cubicBezTo>
                    <a:pt x="1158" y="254"/>
                    <a:pt x="1303" y="269"/>
                    <a:pt x="1378" y="332"/>
                  </a:cubicBezTo>
                  <a:cubicBezTo>
                    <a:pt x="1453" y="395"/>
                    <a:pt x="1419" y="592"/>
                    <a:pt x="1516" y="623"/>
                  </a:cubicBezTo>
                  <a:cubicBezTo>
                    <a:pt x="1613" y="654"/>
                    <a:pt x="1870" y="568"/>
                    <a:pt x="1961" y="521"/>
                  </a:cubicBezTo>
                </a:path>
              </a:pathLst>
            </a:custGeom>
            <a:noFill/>
            <a:ln w="25560">
              <a:solidFill>
                <a:srgbClr val="6E2500"/>
              </a:solidFill>
              <a:round/>
              <a:headEnd/>
              <a:tailEnd/>
            </a:ln>
            <a:effectLst>
              <a:prstShdw prst="shdw17" dist="17961" dir="13500000">
                <a:srgbClr val="000099"/>
              </a:prstShdw>
            </a:effectLst>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55" name="Rectangle 54"/>
            <p:cNvSpPr>
              <a:spLocks noChangeArrowheads="1"/>
            </p:cNvSpPr>
            <p:nvPr/>
          </p:nvSpPr>
          <p:spPr bwMode="auto">
            <a:xfrm>
              <a:off x="3889" y="2456"/>
              <a:ext cx="82" cy="67"/>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56" name="Rectangle 16"/>
            <p:cNvSpPr>
              <a:spLocks noChangeArrowheads="1"/>
            </p:cNvSpPr>
            <p:nvPr/>
          </p:nvSpPr>
          <p:spPr bwMode="auto">
            <a:xfrm>
              <a:off x="2837" y="2009"/>
              <a:ext cx="80" cy="67"/>
            </a:xfrm>
            <a:prstGeom prst="rect">
              <a:avLst/>
            </a:prstGeom>
            <a:solidFill>
              <a:srgbClr val="FF3300"/>
            </a:solidFill>
            <a:ln w="9360">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IN" altLang="en-US" sz="2000" b="1">
                <a:latin typeface="TheSansOffice" pitchFamily="34" charset="0"/>
                <a:cs typeface="Arial" panose="020B0604020202020204" pitchFamily="34" charset="0"/>
              </a:endParaRPr>
            </a:p>
          </p:txBody>
        </p:sp>
        <p:sp>
          <p:nvSpPr>
            <p:cNvPr id="57" name="Rectangle 60"/>
            <p:cNvSpPr>
              <a:spLocks noChangeArrowheads="1"/>
            </p:cNvSpPr>
            <p:nvPr/>
          </p:nvSpPr>
          <p:spPr bwMode="auto">
            <a:xfrm>
              <a:off x="2919" y="2130"/>
              <a:ext cx="444"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Lst>
                <a:defRPr>
                  <a:solidFill>
                    <a:schemeClr val="tx1"/>
                  </a:solidFill>
                  <a:latin typeface="Arial" panose="020B0604020202020204" pitchFamily="34" charset="0"/>
                </a:defRPr>
              </a:lvl1pPr>
              <a:lvl2pPr marL="742950" indent="-285750" defTabSz="414338">
                <a:tabLst>
                  <a:tab pos="657225" algn="l"/>
                </a:tabLst>
                <a:defRPr>
                  <a:solidFill>
                    <a:schemeClr val="tx1"/>
                  </a:solidFill>
                  <a:latin typeface="Arial" panose="020B0604020202020204" pitchFamily="34" charset="0"/>
                </a:defRPr>
              </a:lvl2pPr>
              <a:lvl3pPr marL="1143000" indent="-228600" defTabSz="414338">
                <a:tabLst>
                  <a:tab pos="657225" algn="l"/>
                </a:tabLst>
                <a:defRPr>
                  <a:solidFill>
                    <a:schemeClr val="tx1"/>
                  </a:solidFill>
                  <a:latin typeface="Arial" panose="020B0604020202020204" pitchFamily="34" charset="0"/>
                </a:defRPr>
              </a:lvl3pPr>
              <a:lvl4pPr marL="1600200" indent="-228600" defTabSz="414338">
                <a:tabLst>
                  <a:tab pos="657225" algn="l"/>
                </a:tabLst>
                <a:defRPr>
                  <a:solidFill>
                    <a:schemeClr val="tx1"/>
                  </a:solidFill>
                  <a:latin typeface="Arial" panose="020B0604020202020204" pitchFamily="34" charset="0"/>
                </a:defRPr>
              </a:lvl4pPr>
              <a:lvl5pPr marL="2057400" indent="-228600" defTabSz="414338">
                <a:tabLst>
                  <a:tab pos="657225"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Ls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000000"/>
                  </a:solidFill>
                  <a:latin typeface="TheSansOffice" pitchFamily="34" charset="0"/>
                  <a:ea typeface="Arial Unicode MS" panose="020B0604020202020204" pitchFamily="34" charset="-128"/>
                  <a:cs typeface="Arial Unicode MS" panose="020B0604020202020204" pitchFamily="34" charset="-128"/>
                </a:rPr>
                <a:t>SMW3</a:t>
              </a:r>
            </a:p>
          </p:txBody>
        </p:sp>
        <p:sp>
          <p:nvSpPr>
            <p:cNvPr id="58" name="Freeform 60"/>
            <p:cNvSpPr>
              <a:spLocks/>
            </p:cNvSpPr>
            <p:nvPr/>
          </p:nvSpPr>
          <p:spPr bwMode="auto">
            <a:xfrm>
              <a:off x="1045" y="2190"/>
              <a:ext cx="704" cy="114"/>
            </a:xfrm>
            <a:custGeom>
              <a:avLst/>
              <a:gdLst>
                <a:gd name="T0" fmla="*/ 2147483647 w 704"/>
                <a:gd name="T1" fmla="*/ 2147483647 h 114"/>
                <a:gd name="T2" fmla="*/ 2147483647 w 704"/>
                <a:gd name="T3" fmla="*/ 2147483647 h 114"/>
                <a:gd name="T4" fmla="*/ 2147483647 w 704"/>
                <a:gd name="T5" fmla="*/ 2147483647 h 114"/>
                <a:gd name="T6" fmla="*/ 0 w 704"/>
                <a:gd name="T7" fmla="*/ 2147483647 h 114"/>
                <a:gd name="T8" fmla="*/ 0 60000 65536"/>
                <a:gd name="T9" fmla="*/ 0 60000 65536"/>
                <a:gd name="T10" fmla="*/ 0 60000 65536"/>
                <a:gd name="T11" fmla="*/ 0 60000 65536"/>
                <a:gd name="T12" fmla="*/ 0 w 704"/>
                <a:gd name="T13" fmla="*/ 0 h 114"/>
                <a:gd name="T14" fmla="*/ 704 w 704"/>
                <a:gd name="T15" fmla="*/ 114 h 114"/>
              </a:gdLst>
              <a:ahLst/>
              <a:cxnLst>
                <a:cxn ang="T8">
                  <a:pos x="T0" y="T1"/>
                </a:cxn>
                <a:cxn ang="T9">
                  <a:pos x="T2" y="T3"/>
                </a:cxn>
                <a:cxn ang="T10">
                  <a:pos x="T4" y="T5"/>
                </a:cxn>
                <a:cxn ang="T11">
                  <a:pos x="T6" y="T7"/>
                </a:cxn>
              </a:cxnLst>
              <a:rect l="T12" t="T13" r="T14" b="T15"/>
              <a:pathLst>
                <a:path w="704" h="114">
                  <a:moveTo>
                    <a:pt x="43" y="114"/>
                  </a:moveTo>
                  <a:cubicBezTo>
                    <a:pt x="338" y="80"/>
                    <a:pt x="634" y="46"/>
                    <a:pt x="669" y="29"/>
                  </a:cubicBezTo>
                  <a:cubicBezTo>
                    <a:pt x="704" y="12"/>
                    <a:pt x="367" y="0"/>
                    <a:pt x="256" y="14"/>
                  </a:cubicBezTo>
                  <a:cubicBezTo>
                    <a:pt x="145" y="28"/>
                    <a:pt x="47" y="103"/>
                    <a:pt x="0" y="114"/>
                  </a:cubicBezTo>
                </a:path>
              </a:pathLst>
            </a:custGeom>
            <a:noFill/>
            <a:ln w="9525">
              <a:solidFill>
                <a:srgbClr val="0099CC"/>
              </a:solidFill>
              <a:round/>
              <a:headEnd/>
              <a:tailEnd/>
            </a:ln>
            <a:effectLst>
              <a:prstShdw prst="shdw17" dist="17961" dir="2700000">
                <a:srgbClr val="005C7A"/>
              </a:prst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59" name="Text Box 61"/>
            <p:cNvSpPr txBox="1">
              <a:spLocks noChangeArrowheads="1"/>
            </p:cNvSpPr>
            <p:nvPr/>
          </p:nvSpPr>
          <p:spPr bwMode="auto">
            <a:xfrm>
              <a:off x="1017" y="1978"/>
              <a:ext cx="705" cy="271"/>
            </a:xfrm>
            <a:prstGeom prst="rect">
              <a:avLst/>
            </a:prstGeom>
            <a:noFill/>
            <a:ln>
              <a:noFill/>
            </a:ln>
            <a:effectLst>
              <a:prstShdw prst="shdw17" dist="17961" dir="2700000">
                <a:schemeClr val="accent1">
                  <a:gamma/>
                  <a:shade val="60000"/>
                  <a:invGamma/>
                </a:schemeClr>
              </a:prstShdw>
            </a:effectLst>
            <a:extLst/>
          </p:spPr>
          <p:txBody>
            <a:bodyPr wrap="none">
              <a:spAutoFit/>
            </a:bodyPr>
            <a:lstStyle/>
            <a:p>
              <a:pPr algn="ctr" eaLnBrk="1" hangingPunct="1">
                <a:defRPr/>
              </a:pPr>
              <a:r>
                <a:rPr lang="en-US" sz="1100" dirty="0">
                  <a:solidFill>
                    <a:srgbClr val="000000"/>
                  </a:solidFill>
                  <a:latin typeface="TheSansOffice" pitchFamily="34" charset="0"/>
                  <a:cs typeface="Arial" charset="0"/>
                </a:rPr>
                <a:t>PAN-American</a:t>
              </a:r>
            </a:p>
            <a:p>
              <a:pPr algn="ctr" eaLnBrk="1" hangingPunct="1">
                <a:defRPr/>
              </a:pPr>
              <a:r>
                <a:rPr lang="en-US" sz="1100" dirty="0">
                  <a:solidFill>
                    <a:srgbClr val="000000"/>
                  </a:solidFill>
                  <a:latin typeface="TheSansOffice" pitchFamily="34" charset="0"/>
                  <a:cs typeface="Arial" charset="0"/>
                </a:rPr>
                <a:t>Network</a:t>
              </a:r>
            </a:p>
          </p:txBody>
        </p:sp>
        <p:sp>
          <p:nvSpPr>
            <p:cNvPr id="60" name="Freeform 64"/>
            <p:cNvSpPr>
              <a:spLocks/>
            </p:cNvSpPr>
            <p:nvPr/>
          </p:nvSpPr>
          <p:spPr bwMode="auto">
            <a:xfrm>
              <a:off x="3008" y="2045"/>
              <a:ext cx="912" cy="576"/>
            </a:xfrm>
            <a:custGeom>
              <a:avLst/>
              <a:gdLst>
                <a:gd name="T0" fmla="*/ 2147483647 w 912"/>
                <a:gd name="T1" fmla="*/ 2147483647 h 576"/>
                <a:gd name="T2" fmla="*/ 2147483647 w 912"/>
                <a:gd name="T3" fmla="*/ 2147483647 h 576"/>
                <a:gd name="T4" fmla="*/ 2147483647 w 912"/>
                <a:gd name="T5" fmla="*/ 2147483647 h 576"/>
                <a:gd name="T6" fmla="*/ 2147483647 w 912"/>
                <a:gd name="T7" fmla="*/ 2147483647 h 576"/>
                <a:gd name="T8" fmla="*/ 2147483647 w 912"/>
                <a:gd name="T9" fmla="*/ 2147483647 h 576"/>
                <a:gd name="T10" fmla="*/ 2147483647 w 912"/>
                <a:gd name="T11" fmla="*/ 2147483647 h 576"/>
                <a:gd name="T12" fmla="*/ 0 w 912"/>
                <a:gd name="T13" fmla="*/ 2147483647 h 576"/>
                <a:gd name="T14" fmla="*/ 0 60000 65536"/>
                <a:gd name="T15" fmla="*/ 0 60000 65536"/>
                <a:gd name="T16" fmla="*/ 0 60000 65536"/>
                <a:gd name="T17" fmla="*/ 0 60000 65536"/>
                <a:gd name="T18" fmla="*/ 0 60000 65536"/>
                <a:gd name="T19" fmla="*/ 0 60000 65536"/>
                <a:gd name="T20" fmla="*/ 0 60000 65536"/>
                <a:gd name="T21" fmla="*/ 0 w 912"/>
                <a:gd name="T22" fmla="*/ 0 h 576"/>
                <a:gd name="T23" fmla="*/ 912 w 912"/>
                <a:gd name="T24" fmla="*/ 576 h 5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576">
                  <a:moveTo>
                    <a:pt x="912" y="467"/>
                  </a:moveTo>
                  <a:cubicBezTo>
                    <a:pt x="842" y="467"/>
                    <a:pt x="773" y="467"/>
                    <a:pt x="728" y="451"/>
                  </a:cubicBezTo>
                  <a:cubicBezTo>
                    <a:pt x="683" y="435"/>
                    <a:pt x="664" y="352"/>
                    <a:pt x="640" y="371"/>
                  </a:cubicBezTo>
                  <a:cubicBezTo>
                    <a:pt x="616" y="390"/>
                    <a:pt x="628" y="550"/>
                    <a:pt x="584" y="563"/>
                  </a:cubicBezTo>
                  <a:cubicBezTo>
                    <a:pt x="540" y="576"/>
                    <a:pt x="428" y="506"/>
                    <a:pt x="376" y="451"/>
                  </a:cubicBezTo>
                  <a:cubicBezTo>
                    <a:pt x="324" y="396"/>
                    <a:pt x="335" y="290"/>
                    <a:pt x="272" y="235"/>
                  </a:cubicBezTo>
                  <a:cubicBezTo>
                    <a:pt x="209" y="180"/>
                    <a:pt x="56" y="0"/>
                    <a:pt x="0" y="123"/>
                  </a:cubicBezTo>
                </a:path>
              </a:pathLst>
            </a:custGeom>
            <a:noFill/>
            <a:ln w="28575">
              <a:solidFill>
                <a:srgbClr val="FF0066"/>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61" name="Freeform 65"/>
            <p:cNvSpPr>
              <a:spLocks/>
            </p:cNvSpPr>
            <p:nvPr/>
          </p:nvSpPr>
          <p:spPr bwMode="auto">
            <a:xfrm>
              <a:off x="2695" y="2184"/>
              <a:ext cx="1241" cy="396"/>
            </a:xfrm>
            <a:custGeom>
              <a:avLst/>
              <a:gdLst>
                <a:gd name="T0" fmla="*/ 2147483647 w 1241"/>
                <a:gd name="T1" fmla="*/ 2147483647 h 396"/>
                <a:gd name="T2" fmla="*/ 2147483647 w 1241"/>
                <a:gd name="T3" fmla="*/ 2147483647 h 396"/>
                <a:gd name="T4" fmla="*/ 2147483647 w 1241"/>
                <a:gd name="T5" fmla="*/ 2147483647 h 396"/>
                <a:gd name="T6" fmla="*/ 2147483647 w 1241"/>
                <a:gd name="T7" fmla="*/ 2147483647 h 396"/>
                <a:gd name="T8" fmla="*/ 2147483647 w 1241"/>
                <a:gd name="T9" fmla="*/ 2147483647 h 396"/>
                <a:gd name="T10" fmla="*/ 2147483647 w 1241"/>
                <a:gd name="T11" fmla="*/ 2147483647 h 396"/>
                <a:gd name="T12" fmla="*/ 2147483647 w 1241"/>
                <a:gd name="T13" fmla="*/ 2147483647 h 396"/>
                <a:gd name="T14" fmla="*/ 2147483647 w 1241"/>
                <a:gd name="T15" fmla="*/ 2147483647 h 396"/>
                <a:gd name="T16" fmla="*/ 2147483647 w 1241"/>
                <a:gd name="T17" fmla="*/ 2147483647 h 396"/>
                <a:gd name="T18" fmla="*/ 2147483647 w 1241"/>
                <a:gd name="T19" fmla="*/ 2147483647 h 396"/>
                <a:gd name="T20" fmla="*/ 2147483647 w 1241"/>
                <a:gd name="T21" fmla="*/ 2147483647 h 396"/>
                <a:gd name="T22" fmla="*/ 2147483647 w 1241"/>
                <a:gd name="T23" fmla="*/ 2147483647 h 396"/>
                <a:gd name="T24" fmla="*/ 2147483647 w 1241"/>
                <a:gd name="T25" fmla="*/ 2147483647 h 396"/>
                <a:gd name="T26" fmla="*/ 2147483647 w 1241"/>
                <a:gd name="T27" fmla="*/ 2147483647 h 396"/>
                <a:gd name="T28" fmla="*/ 2147483647 w 1241"/>
                <a:gd name="T29" fmla="*/ 0 h 3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1"/>
                <a:gd name="T46" fmla="*/ 0 h 396"/>
                <a:gd name="T47" fmla="*/ 1241 w 1241"/>
                <a:gd name="T48" fmla="*/ 396 h 39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1" h="396">
                  <a:moveTo>
                    <a:pt x="1241" y="296"/>
                  </a:moveTo>
                  <a:cubicBezTo>
                    <a:pt x="1170" y="289"/>
                    <a:pt x="1100" y="283"/>
                    <a:pt x="1049" y="264"/>
                  </a:cubicBezTo>
                  <a:cubicBezTo>
                    <a:pt x="998" y="245"/>
                    <a:pt x="962" y="208"/>
                    <a:pt x="937" y="184"/>
                  </a:cubicBezTo>
                  <a:cubicBezTo>
                    <a:pt x="912" y="160"/>
                    <a:pt x="912" y="121"/>
                    <a:pt x="897" y="120"/>
                  </a:cubicBezTo>
                  <a:cubicBezTo>
                    <a:pt x="882" y="119"/>
                    <a:pt x="848" y="161"/>
                    <a:pt x="849" y="176"/>
                  </a:cubicBezTo>
                  <a:cubicBezTo>
                    <a:pt x="850" y="191"/>
                    <a:pt x="894" y="184"/>
                    <a:pt x="905" y="208"/>
                  </a:cubicBezTo>
                  <a:cubicBezTo>
                    <a:pt x="916" y="232"/>
                    <a:pt x="914" y="291"/>
                    <a:pt x="913" y="320"/>
                  </a:cubicBezTo>
                  <a:cubicBezTo>
                    <a:pt x="912" y="349"/>
                    <a:pt x="925" y="375"/>
                    <a:pt x="897" y="384"/>
                  </a:cubicBezTo>
                  <a:cubicBezTo>
                    <a:pt x="869" y="393"/>
                    <a:pt x="774" y="396"/>
                    <a:pt x="745" y="376"/>
                  </a:cubicBezTo>
                  <a:cubicBezTo>
                    <a:pt x="716" y="356"/>
                    <a:pt x="745" y="303"/>
                    <a:pt x="721" y="264"/>
                  </a:cubicBezTo>
                  <a:cubicBezTo>
                    <a:pt x="697" y="225"/>
                    <a:pt x="654" y="169"/>
                    <a:pt x="601" y="144"/>
                  </a:cubicBezTo>
                  <a:cubicBezTo>
                    <a:pt x="548" y="119"/>
                    <a:pt x="456" y="120"/>
                    <a:pt x="401" y="112"/>
                  </a:cubicBezTo>
                  <a:cubicBezTo>
                    <a:pt x="346" y="104"/>
                    <a:pt x="333" y="101"/>
                    <a:pt x="273" y="96"/>
                  </a:cubicBezTo>
                  <a:cubicBezTo>
                    <a:pt x="213" y="91"/>
                    <a:pt x="82" y="96"/>
                    <a:pt x="41" y="80"/>
                  </a:cubicBezTo>
                  <a:cubicBezTo>
                    <a:pt x="0" y="64"/>
                    <a:pt x="38" y="12"/>
                    <a:pt x="25" y="0"/>
                  </a:cubicBezTo>
                </a:path>
              </a:pathLst>
            </a:custGeom>
            <a:noFill/>
            <a:ln w="28575">
              <a:solidFill>
                <a:srgbClr val="6600FF"/>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62" name="Rectangle 66"/>
            <p:cNvSpPr>
              <a:spLocks noChangeArrowheads="1"/>
            </p:cNvSpPr>
            <p:nvPr/>
          </p:nvSpPr>
          <p:spPr bwMode="auto">
            <a:xfrm>
              <a:off x="2968" y="2136"/>
              <a:ext cx="56" cy="56"/>
            </a:xfrm>
            <a:prstGeom prst="rect">
              <a:avLst/>
            </a:prstGeom>
            <a:solidFill>
              <a:srgbClr val="FF3300"/>
            </a:solidFill>
            <a:ln w="9525">
              <a:solidFill>
                <a:srgbClr val="6600FF"/>
              </a:solidFill>
              <a:miter lim="800000"/>
              <a:headEnd/>
              <a:tailEnd/>
            </a:ln>
            <a:effectLst>
              <a:prstShdw prst="shdw17" dist="17961" dir="2700000">
                <a:srgbClr val="3D0099">
                  <a:alpha val="50000"/>
                </a:srgbClr>
              </a:prst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63" name="Rectangle 67"/>
            <p:cNvSpPr>
              <a:spLocks noChangeArrowheads="1"/>
            </p:cNvSpPr>
            <p:nvPr/>
          </p:nvSpPr>
          <p:spPr bwMode="auto">
            <a:xfrm>
              <a:off x="2696" y="2160"/>
              <a:ext cx="56" cy="56"/>
            </a:xfrm>
            <a:prstGeom prst="rect">
              <a:avLst/>
            </a:prstGeom>
            <a:solidFill>
              <a:srgbClr val="FF3300"/>
            </a:solidFill>
            <a:ln w="9525">
              <a:solidFill>
                <a:srgbClr val="6600FF"/>
              </a:solidFill>
              <a:miter lim="800000"/>
              <a:headEnd/>
              <a:tailEnd/>
            </a:ln>
            <a:effectLst>
              <a:prstShdw prst="shdw17" dist="17961" dir="2700000">
                <a:srgbClr val="3D0099">
                  <a:alpha val="50000"/>
                </a:srgbClr>
              </a:prst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64" name="Rectangle 69"/>
            <p:cNvSpPr>
              <a:spLocks noChangeArrowheads="1"/>
            </p:cNvSpPr>
            <p:nvPr/>
          </p:nvSpPr>
          <p:spPr bwMode="auto">
            <a:xfrm>
              <a:off x="227" y="3508"/>
              <a:ext cx="1425" cy="157"/>
            </a:xfrm>
            <a:prstGeom prst="rect">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 pos="1312863" algn="l"/>
                  <a:tab pos="1970088" algn="l"/>
                </a:tabLst>
                <a:defRPr>
                  <a:solidFill>
                    <a:schemeClr val="tx1"/>
                  </a:solidFill>
                  <a:latin typeface="Arial" panose="020B0604020202020204" pitchFamily="34" charset="0"/>
                </a:defRPr>
              </a:lvl1pPr>
              <a:lvl2pPr marL="742950" indent="-285750" defTabSz="414338">
                <a:tabLst>
                  <a:tab pos="657225" algn="l"/>
                  <a:tab pos="1312863" algn="l"/>
                  <a:tab pos="1970088" algn="l"/>
                </a:tabLst>
                <a:defRPr>
                  <a:solidFill>
                    <a:schemeClr val="tx1"/>
                  </a:solidFill>
                  <a:latin typeface="Arial" panose="020B0604020202020204" pitchFamily="34" charset="0"/>
                </a:defRPr>
              </a:lvl2pPr>
              <a:lvl3pPr marL="1143000" indent="-228600" defTabSz="414338">
                <a:tabLst>
                  <a:tab pos="657225" algn="l"/>
                  <a:tab pos="1312863" algn="l"/>
                  <a:tab pos="1970088" algn="l"/>
                </a:tabLst>
                <a:defRPr>
                  <a:solidFill>
                    <a:schemeClr val="tx1"/>
                  </a:solidFill>
                  <a:latin typeface="Arial" panose="020B0604020202020204" pitchFamily="34" charset="0"/>
                </a:defRPr>
              </a:lvl3pPr>
              <a:lvl4pPr marL="1600200" indent="-228600" defTabSz="414338">
                <a:tabLst>
                  <a:tab pos="657225" algn="l"/>
                  <a:tab pos="1312863" algn="l"/>
                  <a:tab pos="1970088" algn="l"/>
                </a:tabLst>
                <a:defRPr>
                  <a:solidFill>
                    <a:schemeClr val="tx1"/>
                  </a:solidFill>
                  <a:latin typeface="Arial" panose="020B0604020202020204" pitchFamily="34" charset="0"/>
                </a:defRPr>
              </a:lvl4pPr>
              <a:lvl5pPr marL="2057400" indent="-228600" defTabSz="414338">
                <a:tabLst>
                  <a:tab pos="657225" algn="l"/>
                  <a:tab pos="1312863" algn="l"/>
                  <a:tab pos="197008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9pPr>
            </a:lstStyle>
            <a:p>
              <a:pPr eaLnBrk="1">
                <a:buClr>
                  <a:srgbClr val="000000"/>
                </a:buClr>
                <a:buSzPct val="45000"/>
                <a:buFont typeface="Wingdings" panose="05000000000000000000" pitchFamily="2" charset="2"/>
                <a:buNone/>
              </a:pPr>
              <a:r>
                <a:rPr lang="en-GB" altLang="en-US" sz="1000" b="1">
                  <a:solidFill>
                    <a:srgbClr val="000000"/>
                  </a:solidFill>
                  <a:latin typeface="TheSansOffice" pitchFamily="34" charset="0"/>
                  <a:ea typeface="Arial Unicode MS" panose="020B0604020202020204" pitchFamily="34" charset="-128"/>
                  <a:cs typeface="Arial Unicode MS" panose="020B0604020202020204" pitchFamily="34" charset="-128"/>
                </a:rPr>
                <a:t>EIG – 2 x OC-192 (allocated stage-1)</a:t>
              </a:r>
            </a:p>
          </p:txBody>
        </p:sp>
        <p:sp>
          <p:nvSpPr>
            <p:cNvPr id="65" name="Rectangle 69"/>
            <p:cNvSpPr>
              <a:spLocks noChangeArrowheads="1"/>
            </p:cNvSpPr>
            <p:nvPr/>
          </p:nvSpPr>
          <p:spPr bwMode="auto">
            <a:xfrm>
              <a:off x="235" y="3692"/>
              <a:ext cx="1425" cy="157"/>
            </a:xfrm>
            <a:prstGeom prst="rect">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 pos="1312863" algn="l"/>
                  <a:tab pos="1970088" algn="l"/>
                </a:tabLst>
                <a:defRPr>
                  <a:solidFill>
                    <a:schemeClr val="tx1"/>
                  </a:solidFill>
                  <a:latin typeface="Arial" panose="020B0604020202020204" pitchFamily="34" charset="0"/>
                </a:defRPr>
              </a:lvl1pPr>
              <a:lvl2pPr marL="742950" indent="-285750" defTabSz="414338">
                <a:tabLst>
                  <a:tab pos="657225" algn="l"/>
                  <a:tab pos="1312863" algn="l"/>
                  <a:tab pos="1970088" algn="l"/>
                </a:tabLst>
                <a:defRPr>
                  <a:solidFill>
                    <a:schemeClr val="tx1"/>
                  </a:solidFill>
                  <a:latin typeface="Arial" panose="020B0604020202020204" pitchFamily="34" charset="0"/>
                </a:defRPr>
              </a:lvl2pPr>
              <a:lvl3pPr marL="1143000" indent="-228600" defTabSz="414338">
                <a:tabLst>
                  <a:tab pos="657225" algn="l"/>
                  <a:tab pos="1312863" algn="l"/>
                  <a:tab pos="1970088" algn="l"/>
                </a:tabLst>
                <a:defRPr>
                  <a:solidFill>
                    <a:schemeClr val="tx1"/>
                  </a:solidFill>
                  <a:latin typeface="Arial" panose="020B0604020202020204" pitchFamily="34" charset="0"/>
                </a:defRPr>
              </a:lvl3pPr>
              <a:lvl4pPr marL="1600200" indent="-228600" defTabSz="414338">
                <a:tabLst>
                  <a:tab pos="657225" algn="l"/>
                  <a:tab pos="1312863" algn="l"/>
                  <a:tab pos="1970088" algn="l"/>
                </a:tabLst>
                <a:defRPr>
                  <a:solidFill>
                    <a:schemeClr val="tx1"/>
                  </a:solidFill>
                  <a:latin typeface="Arial" panose="020B0604020202020204" pitchFamily="34" charset="0"/>
                </a:defRPr>
              </a:lvl4pPr>
              <a:lvl5pPr marL="2057400" indent="-228600" defTabSz="414338">
                <a:tabLst>
                  <a:tab pos="657225" algn="l"/>
                  <a:tab pos="1312863" algn="l"/>
                  <a:tab pos="197008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9pPr>
            </a:lstStyle>
            <a:p>
              <a:pPr eaLnBrk="1">
                <a:buClr>
                  <a:srgbClr val="000000"/>
                </a:buClr>
                <a:buSzPct val="45000"/>
                <a:buFont typeface="Wingdings" panose="05000000000000000000" pitchFamily="2" charset="2"/>
                <a:buNone/>
              </a:pPr>
              <a:r>
                <a:rPr lang="en-GB" altLang="en-US" sz="1000" b="1">
                  <a:solidFill>
                    <a:srgbClr val="000000"/>
                  </a:solidFill>
                  <a:latin typeface="TheSansOffice" pitchFamily="34" charset="0"/>
                  <a:ea typeface="Arial Unicode MS" panose="020B0604020202020204" pitchFamily="34" charset="-128"/>
                  <a:cs typeface="Arial Unicode MS" panose="020B0604020202020204" pitchFamily="34" charset="-128"/>
                </a:rPr>
                <a:t>GBICS – 4 x OC-192</a:t>
              </a:r>
            </a:p>
          </p:txBody>
        </p:sp>
        <p:sp>
          <p:nvSpPr>
            <p:cNvPr id="66" name="Rectangle 66"/>
            <p:cNvSpPr>
              <a:spLocks noChangeArrowheads="1"/>
            </p:cNvSpPr>
            <p:nvPr/>
          </p:nvSpPr>
          <p:spPr bwMode="auto">
            <a:xfrm>
              <a:off x="3207" y="2790"/>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FF0066"/>
                  </a:solidFill>
                  <a:latin typeface="TheSansOffice" pitchFamily="34" charset="0"/>
                  <a:ea typeface="Arial Unicode MS" panose="020B0604020202020204" pitchFamily="34" charset="-128"/>
                  <a:cs typeface="Arial Unicode MS" panose="020B0604020202020204" pitchFamily="34" charset="-128"/>
                </a:rPr>
                <a:t>Europe – India Gateway</a:t>
              </a:r>
            </a:p>
          </p:txBody>
        </p:sp>
        <p:sp>
          <p:nvSpPr>
            <p:cNvPr id="67" name="Line 95"/>
            <p:cNvSpPr>
              <a:spLocks noChangeShapeType="1"/>
            </p:cNvSpPr>
            <p:nvPr/>
          </p:nvSpPr>
          <p:spPr bwMode="auto">
            <a:xfrm flipH="1">
              <a:off x="2888" y="2928"/>
              <a:ext cx="864" cy="0"/>
            </a:xfrm>
            <a:prstGeom prst="line">
              <a:avLst/>
            </a:prstGeom>
            <a:noFill/>
            <a:ln w="9525">
              <a:solidFill>
                <a:srgbClr val="FF0066"/>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68" name="Rectangle 66"/>
            <p:cNvSpPr>
              <a:spLocks noChangeArrowheads="1"/>
            </p:cNvSpPr>
            <p:nvPr/>
          </p:nvSpPr>
          <p:spPr bwMode="auto">
            <a:xfrm>
              <a:off x="3215" y="2934"/>
              <a:ext cx="30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828675">
                <a:defRPr>
                  <a:solidFill>
                    <a:schemeClr val="tx1"/>
                  </a:solidFill>
                  <a:latin typeface="Arial" panose="020B0604020202020204" pitchFamily="34" charset="0"/>
                </a:defRPr>
              </a:lvl1pPr>
              <a:lvl2pPr marL="742950" indent="-285750" defTabSz="828675">
                <a:defRPr>
                  <a:solidFill>
                    <a:schemeClr val="tx1"/>
                  </a:solidFill>
                  <a:latin typeface="Arial" panose="020B0604020202020204" pitchFamily="34" charset="0"/>
                </a:defRPr>
              </a:lvl2pPr>
              <a:lvl3pPr marL="1143000" indent="-228600" defTabSz="828675">
                <a:defRPr>
                  <a:solidFill>
                    <a:schemeClr val="tx1"/>
                  </a:solidFill>
                  <a:latin typeface="Arial" panose="020B0604020202020204" pitchFamily="34" charset="0"/>
                </a:defRPr>
              </a:lvl3pPr>
              <a:lvl4pPr marL="1600200" indent="-228600" defTabSz="828675">
                <a:defRPr>
                  <a:solidFill>
                    <a:schemeClr val="tx1"/>
                  </a:solidFill>
                  <a:latin typeface="Arial" panose="020B0604020202020204" pitchFamily="34" charset="0"/>
                </a:defRPr>
              </a:lvl4pPr>
              <a:lvl5pPr marL="2057400" indent="-228600" defTabSz="828675">
                <a:defRPr>
                  <a:solidFill>
                    <a:schemeClr val="tx1"/>
                  </a:solidFill>
                  <a:latin typeface="Arial" panose="020B0604020202020204" pitchFamily="34" charset="0"/>
                </a:defRPr>
              </a:lvl5pPr>
              <a:lvl6pPr marL="2514600" indent="-228600" defTabSz="828675" fontAlgn="base">
                <a:spcBef>
                  <a:spcPct val="0"/>
                </a:spcBef>
                <a:spcAft>
                  <a:spcPct val="0"/>
                </a:spcAft>
                <a:defRPr>
                  <a:solidFill>
                    <a:schemeClr val="tx1"/>
                  </a:solidFill>
                  <a:latin typeface="Arial" panose="020B0604020202020204" pitchFamily="34" charset="0"/>
                </a:defRPr>
              </a:lvl6pPr>
              <a:lvl7pPr marL="2971800" indent="-228600" defTabSz="828675" fontAlgn="base">
                <a:spcBef>
                  <a:spcPct val="0"/>
                </a:spcBef>
                <a:spcAft>
                  <a:spcPct val="0"/>
                </a:spcAft>
                <a:defRPr>
                  <a:solidFill>
                    <a:schemeClr val="tx1"/>
                  </a:solidFill>
                  <a:latin typeface="Arial" panose="020B0604020202020204" pitchFamily="34" charset="0"/>
                </a:defRPr>
              </a:lvl7pPr>
              <a:lvl8pPr marL="3429000" indent="-228600" defTabSz="828675" fontAlgn="base">
                <a:spcBef>
                  <a:spcPct val="0"/>
                </a:spcBef>
                <a:spcAft>
                  <a:spcPct val="0"/>
                </a:spcAft>
                <a:defRPr>
                  <a:solidFill>
                    <a:schemeClr val="tx1"/>
                  </a:solidFill>
                  <a:latin typeface="Arial" panose="020B0604020202020204" pitchFamily="34" charset="0"/>
                </a:defRPr>
              </a:lvl8pPr>
              <a:lvl9pPr marL="3886200" indent="-228600" defTabSz="828675" fontAlgn="base">
                <a:spcBef>
                  <a:spcPct val="0"/>
                </a:spcBef>
                <a:spcAft>
                  <a:spcPct val="0"/>
                </a:spcAft>
                <a:defRPr>
                  <a:solidFill>
                    <a:schemeClr val="tx1"/>
                  </a:solidFill>
                  <a:latin typeface="Arial" panose="020B0604020202020204" pitchFamily="34" charset="0"/>
                </a:defRPr>
              </a:lvl9pPr>
            </a:lstStyle>
            <a:p>
              <a:pPr algn="ctr" eaLnBrk="1">
                <a:buClr>
                  <a:srgbClr val="000000"/>
                </a:buClr>
                <a:buSzPct val="45000"/>
                <a:buFont typeface="Wingdings" panose="05000000000000000000" pitchFamily="2" charset="2"/>
                <a:buNone/>
              </a:pPr>
              <a:r>
                <a:rPr lang="en-GB" altLang="en-US" sz="800" b="1">
                  <a:solidFill>
                    <a:srgbClr val="6600FF"/>
                  </a:solidFill>
                  <a:latin typeface="TheSansOffice" pitchFamily="34" charset="0"/>
                  <a:ea typeface="Arial Unicode MS" panose="020B0604020202020204" pitchFamily="34" charset="-128"/>
                  <a:cs typeface="Arial Unicode MS" panose="020B0604020202020204" pitchFamily="34" charset="-128"/>
                </a:rPr>
                <a:t>Gulf Bridge International</a:t>
              </a:r>
            </a:p>
          </p:txBody>
        </p:sp>
        <p:sp>
          <p:nvSpPr>
            <p:cNvPr id="69" name="Line 95"/>
            <p:cNvSpPr>
              <a:spLocks noChangeShapeType="1"/>
            </p:cNvSpPr>
            <p:nvPr/>
          </p:nvSpPr>
          <p:spPr bwMode="auto">
            <a:xfrm flipH="1">
              <a:off x="2896" y="3072"/>
              <a:ext cx="864" cy="0"/>
            </a:xfrm>
            <a:prstGeom prst="line">
              <a:avLst/>
            </a:prstGeom>
            <a:noFill/>
            <a:ln w="9525">
              <a:solidFill>
                <a:srgbClr val="6600FF"/>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70" name="Rectangle 69"/>
            <p:cNvSpPr>
              <a:spLocks noChangeArrowheads="1"/>
            </p:cNvSpPr>
            <p:nvPr/>
          </p:nvSpPr>
          <p:spPr bwMode="auto">
            <a:xfrm>
              <a:off x="231" y="3888"/>
              <a:ext cx="1425" cy="157"/>
            </a:xfrm>
            <a:prstGeom prst="rect">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wrap="none" lIns="81639" tIns="42452" rIns="81639" bIns="42452" anchor="ctr"/>
            <a:lstStyle>
              <a:lvl1pPr defTabSz="414338">
                <a:tabLst>
                  <a:tab pos="657225" algn="l"/>
                  <a:tab pos="1312863" algn="l"/>
                  <a:tab pos="1970088" algn="l"/>
                </a:tabLst>
                <a:defRPr>
                  <a:solidFill>
                    <a:schemeClr val="tx1"/>
                  </a:solidFill>
                  <a:latin typeface="Arial" panose="020B0604020202020204" pitchFamily="34" charset="0"/>
                </a:defRPr>
              </a:lvl1pPr>
              <a:lvl2pPr marL="742950" indent="-285750" defTabSz="414338">
                <a:tabLst>
                  <a:tab pos="657225" algn="l"/>
                  <a:tab pos="1312863" algn="l"/>
                  <a:tab pos="1970088" algn="l"/>
                </a:tabLst>
                <a:defRPr>
                  <a:solidFill>
                    <a:schemeClr val="tx1"/>
                  </a:solidFill>
                  <a:latin typeface="Arial" panose="020B0604020202020204" pitchFamily="34" charset="0"/>
                </a:defRPr>
              </a:lvl2pPr>
              <a:lvl3pPr marL="1143000" indent="-228600" defTabSz="414338">
                <a:tabLst>
                  <a:tab pos="657225" algn="l"/>
                  <a:tab pos="1312863" algn="l"/>
                  <a:tab pos="1970088" algn="l"/>
                </a:tabLst>
                <a:defRPr>
                  <a:solidFill>
                    <a:schemeClr val="tx1"/>
                  </a:solidFill>
                  <a:latin typeface="Arial" panose="020B0604020202020204" pitchFamily="34" charset="0"/>
                </a:defRPr>
              </a:lvl3pPr>
              <a:lvl4pPr marL="1600200" indent="-228600" defTabSz="414338">
                <a:tabLst>
                  <a:tab pos="657225" algn="l"/>
                  <a:tab pos="1312863" algn="l"/>
                  <a:tab pos="1970088" algn="l"/>
                </a:tabLst>
                <a:defRPr>
                  <a:solidFill>
                    <a:schemeClr val="tx1"/>
                  </a:solidFill>
                  <a:latin typeface="Arial" panose="020B0604020202020204" pitchFamily="34" charset="0"/>
                </a:defRPr>
              </a:lvl4pPr>
              <a:lvl5pPr marL="2057400" indent="-228600" defTabSz="414338">
                <a:tabLst>
                  <a:tab pos="657225" algn="l"/>
                  <a:tab pos="1312863" algn="l"/>
                  <a:tab pos="197008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Lst>
                <a:defRPr>
                  <a:solidFill>
                    <a:schemeClr val="tx1"/>
                  </a:solidFill>
                  <a:latin typeface="Arial" panose="020B0604020202020204" pitchFamily="34" charset="0"/>
                </a:defRPr>
              </a:lvl9pPr>
            </a:lstStyle>
            <a:p>
              <a:pPr eaLnBrk="1">
                <a:buClr>
                  <a:srgbClr val="000000"/>
                </a:buClr>
                <a:buSzPct val="45000"/>
                <a:buFont typeface="Wingdings" panose="05000000000000000000" pitchFamily="2" charset="2"/>
                <a:buNone/>
              </a:pPr>
              <a:r>
                <a:rPr lang="en-GB" altLang="en-US" sz="1000" b="1">
                  <a:solidFill>
                    <a:srgbClr val="000000"/>
                  </a:solidFill>
                  <a:latin typeface="TheSansOffice" pitchFamily="34" charset="0"/>
                  <a:ea typeface="Arial Unicode MS" panose="020B0604020202020204" pitchFamily="34" charset="-128"/>
                  <a:cs typeface="Arial Unicode MS" panose="020B0604020202020204" pitchFamily="34" charset="-128"/>
                </a:rPr>
                <a:t>MENA-SCS – 2 x OC-192</a:t>
              </a:r>
            </a:p>
          </p:txBody>
        </p:sp>
      </p:grpSp>
      <p:sp>
        <p:nvSpPr>
          <p:cNvPr id="71" name="Text Box 4"/>
          <p:cNvSpPr txBox="1">
            <a:spLocks noChangeArrowheads="1"/>
          </p:cNvSpPr>
          <p:nvPr/>
        </p:nvSpPr>
        <p:spPr bwMode="auto">
          <a:xfrm>
            <a:off x="1700214" y="1858964"/>
            <a:ext cx="3673475" cy="339725"/>
          </a:xfrm>
          <a:prstGeom prst="rect">
            <a:avLst/>
          </a:prstGeom>
          <a:noFill/>
          <a:ln w="9525">
            <a:noFill/>
            <a:round/>
            <a:headEnd/>
            <a:tailEnd/>
          </a:ln>
          <a:effectLst/>
        </p:spPr>
        <p:txBody>
          <a:bodyPr lIns="81639" tIns="42452" rIns="81639" bIns="42452">
            <a:spAutoFit/>
          </a:bodyPr>
          <a:lstStyle>
            <a:lvl1pPr defTabSz="414338">
              <a:tabLst>
                <a:tab pos="657225" algn="l"/>
                <a:tab pos="1312863" algn="l"/>
                <a:tab pos="1970088" algn="l"/>
                <a:tab pos="2627313" algn="l"/>
                <a:tab pos="3282950" algn="l"/>
              </a:tabLst>
              <a:defRPr>
                <a:solidFill>
                  <a:schemeClr val="tx1"/>
                </a:solidFill>
                <a:latin typeface="Arial" panose="020B0604020202020204" pitchFamily="34" charset="0"/>
              </a:defRPr>
            </a:lvl1pPr>
            <a:lvl2pPr marL="742950" indent="-285750" defTabSz="414338">
              <a:tabLst>
                <a:tab pos="657225" algn="l"/>
                <a:tab pos="1312863" algn="l"/>
                <a:tab pos="1970088" algn="l"/>
                <a:tab pos="2627313" algn="l"/>
                <a:tab pos="3282950" algn="l"/>
              </a:tabLst>
              <a:defRPr>
                <a:solidFill>
                  <a:schemeClr val="tx1"/>
                </a:solidFill>
                <a:latin typeface="Arial" panose="020B0604020202020204" pitchFamily="34" charset="0"/>
              </a:defRPr>
            </a:lvl2pPr>
            <a:lvl3pPr marL="1143000" indent="-228600" defTabSz="414338">
              <a:tabLst>
                <a:tab pos="657225" algn="l"/>
                <a:tab pos="1312863" algn="l"/>
                <a:tab pos="1970088" algn="l"/>
                <a:tab pos="2627313" algn="l"/>
                <a:tab pos="3282950" algn="l"/>
              </a:tabLst>
              <a:defRPr>
                <a:solidFill>
                  <a:schemeClr val="tx1"/>
                </a:solidFill>
                <a:latin typeface="Arial" panose="020B0604020202020204" pitchFamily="34" charset="0"/>
              </a:defRPr>
            </a:lvl3pPr>
            <a:lvl4pPr marL="1600200" indent="-228600" defTabSz="414338">
              <a:tabLst>
                <a:tab pos="657225" algn="l"/>
                <a:tab pos="1312863" algn="l"/>
                <a:tab pos="1970088" algn="l"/>
                <a:tab pos="2627313" algn="l"/>
                <a:tab pos="3282950" algn="l"/>
              </a:tabLst>
              <a:defRPr>
                <a:solidFill>
                  <a:schemeClr val="tx1"/>
                </a:solidFill>
                <a:latin typeface="Arial" panose="020B0604020202020204" pitchFamily="34" charset="0"/>
              </a:defRPr>
            </a:lvl4pPr>
            <a:lvl5pPr marL="2057400" indent="-228600" defTabSz="414338">
              <a:tabLst>
                <a:tab pos="657225" algn="l"/>
                <a:tab pos="1312863" algn="l"/>
                <a:tab pos="1970088" algn="l"/>
                <a:tab pos="2627313" algn="l"/>
                <a:tab pos="3282950"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 pos="2627313" algn="l"/>
                <a:tab pos="3282950"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 pos="2627313" algn="l"/>
                <a:tab pos="3282950"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 pos="2627313" algn="l"/>
                <a:tab pos="3282950"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 pos="2627313" algn="l"/>
                <a:tab pos="3282950" algn="l"/>
              </a:tabLst>
              <a:defRPr>
                <a:solidFill>
                  <a:schemeClr val="tx1"/>
                </a:solidFill>
                <a:latin typeface="Arial" panose="020B0604020202020204" pitchFamily="34" charset="0"/>
              </a:defRPr>
            </a:lvl9pPr>
          </a:lstStyle>
          <a:p>
            <a:pPr eaLnBrk="1">
              <a:lnSpc>
                <a:spcPct val="104000"/>
              </a:lnSpc>
              <a:buClr>
                <a:srgbClr val="000000"/>
              </a:buClr>
              <a:buSzPct val="45000"/>
              <a:buFont typeface="Wingdings" panose="05000000000000000000" pitchFamily="2" charset="2"/>
              <a:buNone/>
            </a:pPr>
            <a:r>
              <a:rPr lang="en-GB" altLang="en-US" sz="1600" b="1">
                <a:solidFill>
                  <a:srgbClr val="000000"/>
                </a:solidFill>
                <a:effectLst>
                  <a:outerShdw blurRad="38100" dist="38100" dir="2700000" algn="tl">
                    <a:srgbClr val="C0C0C0"/>
                  </a:outerShdw>
                </a:effectLst>
                <a:latin typeface="Trebuchet MS" panose="020B0603020202020204" pitchFamily="34" charset="0"/>
                <a:ea typeface="Arial Unicode MS" panose="020B0604020202020204" pitchFamily="34" charset="-128"/>
                <a:cs typeface="Arial Unicode MS" panose="020B0604020202020204" pitchFamily="34" charset="-128"/>
              </a:rPr>
              <a:t>International PoPs</a:t>
            </a:r>
          </a:p>
        </p:txBody>
      </p:sp>
      <p:sp>
        <p:nvSpPr>
          <p:cNvPr id="72" name="Text Box 6"/>
          <p:cNvSpPr txBox="1">
            <a:spLocks noChangeArrowheads="1"/>
          </p:cNvSpPr>
          <p:nvPr/>
        </p:nvSpPr>
        <p:spPr bwMode="auto">
          <a:xfrm>
            <a:off x="7969691" y="1855789"/>
            <a:ext cx="1410406" cy="341829"/>
          </a:xfrm>
          <a:prstGeom prst="rect">
            <a:avLst/>
          </a:prstGeom>
          <a:noFill/>
          <a:ln w="9525">
            <a:noFill/>
            <a:round/>
            <a:headEnd/>
            <a:tailEnd/>
          </a:ln>
          <a:effectLst/>
        </p:spPr>
        <p:txBody>
          <a:bodyPr wrap="none" lIns="81639" tIns="42452" rIns="81639" bIns="42452">
            <a:spAutoFit/>
          </a:bodyPr>
          <a:lstStyle>
            <a:lvl1pPr defTabSz="414338">
              <a:tabLst>
                <a:tab pos="657225" algn="l"/>
                <a:tab pos="1312863" algn="l"/>
              </a:tabLst>
              <a:defRPr>
                <a:solidFill>
                  <a:schemeClr val="tx1"/>
                </a:solidFill>
                <a:latin typeface="Arial" panose="020B0604020202020204" pitchFamily="34" charset="0"/>
              </a:defRPr>
            </a:lvl1pPr>
            <a:lvl2pPr marL="742950" indent="-285750" defTabSz="414338">
              <a:tabLst>
                <a:tab pos="657225" algn="l"/>
                <a:tab pos="1312863" algn="l"/>
              </a:tabLst>
              <a:defRPr>
                <a:solidFill>
                  <a:schemeClr val="tx1"/>
                </a:solidFill>
                <a:latin typeface="Arial" panose="020B0604020202020204" pitchFamily="34" charset="0"/>
              </a:defRPr>
            </a:lvl2pPr>
            <a:lvl3pPr marL="1143000" indent="-228600" defTabSz="414338">
              <a:tabLst>
                <a:tab pos="657225" algn="l"/>
                <a:tab pos="1312863" algn="l"/>
              </a:tabLst>
              <a:defRPr>
                <a:solidFill>
                  <a:schemeClr val="tx1"/>
                </a:solidFill>
                <a:latin typeface="Arial" panose="020B0604020202020204" pitchFamily="34" charset="0"/>
              </a:defRPr>
            </a:lvl3pPr>
            <a:lvl4pPr marL="1600200" indent="-228600" defTabSz="414338">
              <a:tabLst>
                <a:tab pos="657225" algn="l"/>
                <a:tab pos="1312863" algn="l"/>
              </a:tabLst>
              <a:defRPr>
                <a:solidFill>
                  <a:schemeClr val="tx1"/>
                </a:solidFill>
                <a:latin typeface="Arial" panose="020B0604020202020204" pitchFamily="34" charset="0"/>
              </a:defRPr>
            </a:lvl4pPr>
            <a:lvl5pPr marL="2057400" indent="-228600" defTabSz="414338">
              <a:tabLst>
                <a:tab pos="657225" algn="l"/>
                <a:tab pos="1312863"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Lst>
              <a:defRPr>
                <a:solidFill>
                  <a:schemeClr val="tx1"/>
                </a:solidFill>
                <a:latin typeface="Arial" panose="020B0604020202020204" pitchFamily="34" charset="0"/>
              </a:defRPr>
            </a:lvl9pPr>
          </a:lstStyle>
          <a:p>
            <a:pPr algn="ctr" eaLnBrk="1">
              <a:lnSpc>
                <a:spcPct val="104000"/>
              </a:lnSpc>
              <a:buClr>
                <a:srgbClr val="000000"/>
              </a:buClr>
              <a:buSzPct val="45000"/>
              <a:buFont typeface="Wingdings" panose="05000000000000000000" pitchFamily="2" charset="2"/>
              <a:buNone/>
            </a:pPr>
            <a:r>
              <a:rPr lang="en-GB" altLang="en-US" sz="1600" b="1">
                <a:solidFill>
                  <a:srgbClr val="000000"/>
                </a:solidFill>
                <a:effectLst>
                  <a:outerShdw blurRad="38100" dist="38100" dir="2700000" algn="tl">
                    <a:srgbClr val="C0C0C0"/>
                  </a:outerShdw>
                </a:effectLst>
                <a:latin typeface="Trebuchet MS" panose="020B0603020202020204" pitchFamily="34" charset="0"/>
                <a:ea typeface="Arial Unicode MS" panose="020B0604020202020204" pitchFamily="34" charset="-128"/>
                <a:cs typeface="Arial Unicode MS" panose="020B0604020202020204" pitchFamily="34" charset="-128"/>
              </a:rPr>
              <a:t>Cable Routes</a:t>
            </a:r>
          </a:p>
        </p:txBody>
      </p:sp>
      <p:sp>
        <p:nvSpPr>
          <p:cNvPr id="73" name="Text Box 5"/>
          <p:cNvSpPr txBox="1">
            <a:spLocks noChangeArrowheads="1"/>
          </p:cNvSpPr>
          <p:nvPr/>
        </p:nvSpPr>
        <p:spPr bwMode="auto">
          <a:xfrm>
            <a:off x="3987801" y="6083301"/>
            <a:ext cx="560546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2452" rIns="81639" bIns="42452">
            <a:spAutoFit/>
          </a:bodyPr>
          <a:lstStyle>
            <a:lvl1pPr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1pPr>
            <a:lvl2pPr marL="742950" indent="-28575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2pPr>
            <a:lvl3pPr marL="1143000" indent="-22860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3pPr>
            <a:lvl4pPr marL="1600200" indent="-22860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4pPr>
            <a:lvl5pPr marL="2057400" indent="-228600" defTabSz="414338">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5pPr>
            <a:lvl6pPr marL="25146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6pPr>
            <a:lvl7pPr marL="29718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7pPr>
            <a:lvl8pPr marL="34290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8pPr>
            <a:lvl9pPr marL="3886200" indent="-228600" defTabSz="414338" fontAlgn="base">
              <a:spcBef>
                <a:spcPct val="0"/>
              </a:spcBef>
              <a:spcAft>
                <a:spcPct val="0"/>
              </a:spcAft>
              <a:tabLst>
                <a:tab pos="657225" algn="l"/>
                <a:tab pos="1312863" algn="l"/>
                <a:tab pos="1970088" algn="l"/>
                <a:tab pos="2627313" algn="l"/>
                <a:tab pos="3282950" algn="l"/>
                <a:tab pos="3940175" algn="l"/>
                <a:tab pos="4595813" algn="l"/>
                <a:tab pos="5253038" algn="l"/>
              </a:tabLst>
              <a:defRPr>
                <a:solidFill>
                  <a:schemeClr val="tx1"/>
                </a:solidFill>
                <a:latin typeface="Arial" panose="020B0604020202020204" pitchFamily="34" charset="0"/>
              </a:defRPr>
            </a:lvl9pPr>
          </a:lstStyle>
          <a:p>
            <a:pPr algn="ctr" eaLnBrk="1">
              <a:lnSpc>
                <a:spcPct val="104000"/>
              </a:lnSpc>
              <a:buClr>
                <a:srgbClr val="000000"/>
              </a:buClr>
              <a:buSzPct val="45000"/>
              <a:buFont typeface="Wingdings" panose="05000000000000000000" pitchFamily="2" charset="2"/>
              <a:buNone/>
            </a:pPr>
            <a:r>
              <a:rPr lang="en-GB" altLang="en-US" sz="1500" b="1">
                <a:solidFill>
                  <a:srgbClr val="000000"/>
                </a:solidFill>
                <a:latin typeface="TheSansOffice" pitchFamily="34" charset="0"/>
                <a:ea typeface="Arial Unicode MS" panose="020B0604020202020204" pitchFamily="34" charset="-128"/>
                <a:cs typeface="Arial Unicode MS" panose="020B0604020202020204" pitchFamily="34" charset="-128"/>
              </a:rPr>
              <a:t>Provides Oceanic-Level Redundancy on both</a:t>
            </a:r>
          </a:p>
          <a:p>
            <a:pPr algn="ctr" eaLnBrk="1">
              <a:lnSpc>
                <a:spcPct val="104000"/>
              </a:lnSpc>
              <a:buClr>
                <a:srgbClr val="000000"/>
              </a:buClr>
              <a:buSzPct val="45000"/>
              <a:buFont typeface="Wingdings" panose="05000000000000000000" pitchFamily="2" charset="2"/>
              <a:buNone/>
            </a:pPr>
            <a:r>
              <a:rPr lang="en-GB" altLang="en-US" sz="1500" b="1">
                <a:solidFill>
                  <a:srgbClr val="000000"/>
                </a:solidFill>
                <a:latin typeface="TheSansOffice" pitchFamily="34" charset="0"/>
                <a:ea typeface="Arial Unicode MS" panose="020B0604020202020204" pitchFamily="34" charset="-128"/>
                <a:cs typeface="Arial Unicode MS" panose="020B0604020202020204" pitchFamily="34" charset="-128"/>
              </a:rPr>
              <a:t>Trans-Atlantic &amp; Trans-Pacific Routes</a:t>
            </a:r>
          </a:p>
        </p:txBody>
      </p:sp>
      <p:sp>
        <p:nvSpPr>
          <p:cNvPr id="75" name="TextBox 74"/>
          <p:cNvSpPr txBox="1"/>
          <p:nvPr/>
        </p:nvSpPr>
        <p:spPr>
          <a:xfrm>
            <a:off x="623375" y="435160"/>
            <a:ext cx="2674962" cy="369332"/>
          </a:xfrm>
          <a:prstGeom prst="rect">
            <a:avLst/>
          </a:prstGeom>
          <a:noFill/>
        </p:spPr>
        <p:txBody>
          <a:bodyPr wrap="square" rtlCol="0">
            <a:spAutoFit/>
          </a:bodyPr>
          <a:lstStyle/>
          <a:p>
            <a:r>
              <a:rPr lang="en-US" b="1" dirty="0">
                <a:solidFill>
                  <a:schemeClr val="bg1">
                    <a:lumMod val="50000"/>
                  </a:schemeClr>
                </a:solidFill>
                <a:latin typeface="Arial" panose="020B0604020202020204" pitchFamily="34" charset="0"/>
                <a:cs typeface="Arial" panose="020B0604020202020204" pitchFamily="34" charset="0"/>
              </a:rPr>
              <a:t>telecom</a:t>
            </a:r>
            <a:endParaRPr lang="en-US" b="1" dirty="0">
              <a:solidFill>
                <a:schemeClr val="bg1">
                  <a:lumMod val="50000"/>
                </a:schemeClr>
              </a:solidFill>
            </a:endParaRPr>
          </a:p>
        </p:txBody>
      </p:sp>
      <p:sp>
        <p:nvSpPr>
          <p:cNvPr id="77" name="Rectangle 76"/>
          <p:cNvSpPr/>
          <p:nvPr/>
        </p:nvSpPr>
        <p:spPr>
          <a:xfrm>
            <a:off x="730689" y="731176"/>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1556163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p:cNvSpPr>
          <p:nvPr/>
        </p:nvSpPr>
        <p:spPr bwMode="auto">
          <a:xfrm>
            <a:off x="10058400" y="297254"/>
            <a:ext cx="1819760" cy="443850"/>
          </a:xfrm>
          <a:prstGeom prst="rect">
            <a:avLst/>
          </a:prstGeom>
          <a:noFill/>
          <a:ln w="9525">
            <a:noFill/>
            <a:miter lim="800000"/>
            <a:headEnd/>
            <a:tailEnd/>
          </a:ln>
        </p:spPr>
        <p:txBody>
          <a:bodyPr anchor="ctr"/>
          <a:lstStyle/>
          <a:p>
            <a:r>
              <a:rPr lang="en-IN" sz="2000" dirty="0">
                <a:solidFill>
                  <a:schemeClr val="bg1"/>
                </a:solidFill>
                <a:latin typeface="Arial" panose="020B0604020202020204" pitchFamily="34" charset="0"/>
                <a:cs typeface="Arial" panose="020B0604020202020204" pitchFamily="34" charset="0"/>
              </a:rPr>
              <a:t>specification</a:t>
            </a:r>
          </a:p>
        </p:txBody>
      </p:sp>
      <p:sp>
        <p:nvSpPr>
          <p:cNvPr id="20" name="AutoShape 34"/>
          <p:cNvSpPr>
            <a:spLocks noChangeArrowheads="1"/>
          </p:cNvSpPr>
          <p:nvPr/>
        </p:nvSpPr>
        <p:spPr bwMode="auto">
          <a:xfrm rot="-5400000">
            <a:off x="4453406" y="3238500"/>
            <a:ext cx="609600" cy="533400"/>
          </a:xfrm>
          <a:prstGeom prst="rightArrow">
            <a:avLst>
              <a:gd name="adj1" fmla="val 50000"/>
              <a:gd name="adj2" fmla="val 28571"/>
            </a:avLst>
          </a:prstGeom>
          <a:solidFill>
            <a:srgbClr val="99AD1E"/>
          </a:solidFill>
          <a:ln w="9525">
            <a:noFill/>
            <a:miter lim="800000"/>
            <a:headEnd/>
            <a:tailEnd/>
          </a:ln>
        </p:spPr>
        <p:txBody>
          <a:bodyPr wrap="none" anchor="ctr"/>
          <a:lstStyle/>
          <a:p>
            <a:endParaRPr lang="en-US">
              <a:latin typeface="Calibri" pitchFamily="34" charset="0"/>
            </a:endParaRPr>
          </a:p>
        </p:txBody>
      </p:sp>
      <p:sp>
        <p:nvSpPr>
          <p:cNvPr id="21" name="AutoShape 33"/>
          <p:cNvSpPr>
            <a:spLocks noChangeArrowheads="1"/>
          </p:cNvSpPr>
          <p:nvPr/>
        </p:nvSpPr>
        <p:spPr bwMode="auto">
          <a:xfrm rot="5400000">
            <a:off x="6891806" y="4152900"/>
            <a:ext cx="609600" cy="533400"/>
          </a:xfrm>
          <a:prstGeom prst="rightArrow">
            <a:avLst>
              <a:gd name="adj1" fmla="val 50000"/>
              <a:gd name="adj2" fmla="val 28571"/>
            </a:avLst>
          </a:prstGeom>
          <a:solidFill>
            <a:srgbClr val="99AD1E"/>
          </a:solidFill>
          <a:ln w="9525">
            <a:noFill/>
            <a:miter lim="800000"/>
            <a:headEnd/>
            <a:tailEnd/>
          </a:ln>
        </p:spPr>
        <p:txBody>
          <a:bodyPr wrap="none" anchor="ctr"/>
          <a:lstStyle/>
          <a:p>
            <a:endParaRPr lang="en-US">
              <a:latin typeface="Calibri" pitchFamily="34" charset="0"/>
            </a:endParaRPr>
          </a:p>
        </p:txBody>
      </p:sp>
      <p:sp>
        <p:nvSpPr>
          <p:cNvPr id="22" name="Line 17"/>
          <p:cNvSpPr>
            <a:spLocks noChangeShapeType="1"/>
          </p:cNvSpPr>
          <p:nvPr/>
        </p:nvSpPr>
        <p:spPr bwMode="auto">
          <a:xfrm>
            <a:off x="6701308" y="1524000"/>
            <a:ext cx="1793875" cy="0"/>
          </a:xfrm>
          <a:prstGeom prst="line">
            <a:avLst/>
          </a:prstGeom>
          <a:noFill/>
          <a:ln w="12700" algn="ctr">
            <a:solidFill>
              <a:schemeClr val="bg1"/>
            </a:solidFill>
            <a:round/>
            <a:headEnd/>
            <a:tailEnd/>
          </a:ln>
          <a:extLst/>
        </p:spPr>
        <p:txBody>
          <a:bodyPr/>
          <a:lstStyle/>
          <a:p>
            <a:pPr>
              <a:defRPr/>
            </a:pPr>
            <a:endParaRPr lang="en-US">
              <a:solidFill>
                <a:schemeClr val="tx1">
                  <a:lumMod val="65000"/>
                  <a:lumOff val="35000"/>
                </a:schemeClr>
              </a:solidFill>
            </a:endParaRPr>
          </a:p>
        </p:txBody>
      </p:sp>
      <p:sp>
        <p:nvSpPr>
          <p:cNvPr id="23" name="Rounded Rectangle 18"/>
          <p:cNvSpPr>
            <a:spLocks noChangeArrowheads="1"/>
          </p:cNvSpPr>
          <p:nvPr/>
        </p:nvSpPr>
        <p:spPr bwMode="auto">
          <a:xfrm>
            <a:off x="4567706" y="3657600"/>
            <a:ext cx="2819400" cy="685800"/>
          </a:xfrm>
          <a:prstGeom prst="roundRect">
            <a:avLst>
              <a:gd name="adj" fmla="val 16667"/>
            </a:avLst>
          </a:prstGeom>
          <a:solidFill>
            <a:srgbClr val="99AD1E"/>
          </a:solidFill>
          <a:ln>
            <a:noFill/>
          </a:ln>
          <a:extLst/>
        </p:spPr>
        <p:txBody>
          <a:bodyPr anchor="ctr"/>
          <a:lstStyle/>
          <a:p>
            <a:pPr algn="ctr">
              <a:spcBef>
                <a:spcPct val="20000"/>
              </a:spcBef>
              <a:buClr>
                <a:srgbClr val="495D64"/>
              </a:buClr>
              <a:defRPr/>
            </a:pPr>
            <a:r>
              <a:rPr lang="en-IN" sz="1600" b="1" dirty="0">
                <a:solidFill>
                  <a:schemeClr val="bg1"/>
                </a:solidFill>
                <a:latin typeface="Trebuchet MS" pitchFamily="34" charset="0"/>
              </a:rPr>
              <a:t>Spread across different </a:t>
            </a:r>
            <a:br>
              <a:rPr lang="en-IN" sz="1600" b="1" dirty="0">
                <a:solidFill>
                  <a:schemeClr val="bg1"/>
                </a:solidFill>
                <a:latin typeface="Trebuchet MS" pitchFamily="34" charset="0"/>
              </a:rPr>
            </a:br>
            <a:r>
              <a:rPr lang="en-IN" sz="1600" b="1" dirty="0">
                <a:solidFill>
                  <a:schemeClr val="bg1"/>
                </a:solidFill>
                <a:latin typeface="Trebuchet MS" pitchFamily="34" charset="0"/>
              </a:rPr>
              <a:t>seismic zones </a:t>
            </a:r>
          </a:p>
        </p:txBody>
      </p:sp>
      <p:pic>
        <p:nvPicPr>
          <p:cNvPr id="24" name="Picture 20" descr="location"/>
          <p:cNvPicPr>
            <a:picLocks noChangeAspect="1" noChangeArrowheads="1"/>
          </p:cNvPicPr>
          <p:nvPr/>
        </p:nvPicPr>
        <p:blipFill>
          <a:blip r:embed="rId2"/>
          <a:srcRect/>
          <a:stretch>
            <a:fillRect/>
          </a:stretch>
        </p:blipFill>
        <p:spPr bwMode="auto">
          <a:xfrm>
            <a:off x="2643388" y="3793900"/>
            <a:ext cx="1720402" cy="2322543"/>
          </a:xfrm>
          <a:prstGeom prst="rect">
            <a:avLst/>
          </a:prstGeom>
          <a:noFill/>
          <a:ln w="9525">
            <a:noFill/>
            <a:miter lim="800000"/>
            <a:headEnd/>
            <a:tailEnd/>
          </a:ln>
        </p:spPr>
      </p:pic>
      <p:pic>
        <p:nvPicPr>
          <p:cNvPr id="25" name="Picture 20" descr="location"/>
          <p:cNvPicPr>
            <a:picLocks noChangeAspect="1" noChangeArrowheads="1"/>
          </p:cNvPicPr>
          <p:nvPr/>
        </p:nvPicPr>
        <p:blipFill>
          <a:blip r:embed="rId3"/>
          <a:srcRect/>
          <a:stretch>
            <a:fillRect/>
          </a:stretch>
        </p:blipFill>
        <p:spPr bwMode="auto">
          <a:xfrm>
            <a:off x="2643388" y="1379420"/>
            <a:ext cx="1771918" cy="2278180"/>
          </a:xfrm>
          <a:prstGeom prst="rect">
            <a:avLst/>
          </a:prstGeom>
          <a:noFill/>
          <a:ln w="9525">
            <a:noFill/>
            <a:miter lim="800000"/>
            <a:headEnd/>
            <a:tailEnd/>
          </a:ln>
        </p:spPr>
      </p:pic>
      <p:pic>
        <p:nvPicPr>
          <p:cNvPr id="26" name="Picture 20" descr="location"/>
          <p:cNvPicPr>
            <a:picLocks noChangeAspect="1" noChangeArrowheads="1"/>
          </p:cNvPicPr>
          <p:nvPr/>
        </p:nvPicPr>
        <p:blipFill>
          <a:blip r:embed="rId4"/>
          <a:srcRect/>
          <a:stretch>
            <a:fillRect/>
          </a:stretch>
        </p:blipFill>
        <p:spPr bwMode="auto">
          <a:xfrm>
            <a:off x="4942538" y="819383"/>
            <a:ext cx="1911170" cy="2457219"/>
          </a:xfrm>
          <a:prstGeom prst="rect">
            <a:avLst/>
          </a:prstGeom>
          <a:noFill/>
          <a:ln w="9525">
            <a:noFill/>
            <a:miter lim="800000"/>
            <a:headEnd/>
            <a:tailEnd/>
          </a:ln>
        </p:spPr>
      </p:pic>
      <p:pic>
        <p:nvPicPr>
          <p:cNvPr id="27" name="Picture 20" descr="location"/>
          <p:cNvPicPr>
            <a:picLocks noChangeAspect="1" noChangeArrowheads="1"/>
          </p:cNvPicPr>
          <p:nvPr/>
        </p:nvPicPr>
        <p:blipFill>
          <a:blip r:embed="rId5"/>
          <a:srcRect/>
          <a:stretch>
            <a:fillRect/>
          </a:stretch>
        </p:blipFill>
        <p:spPr bwMode="auto">
          <a:xfrm>
            <a:off x="7531164" y="1379420"/>
            <a:ext cx="1691516" cy="2283546"/>
          </a:xfrm>
          <a:prstGeom prst="rect">
            <a:avLst/>
          </a:prstGeom>
          <a:noFill/>
          <a:ln w="9525">
            <a:noFill/>
            <a:miter lim="800000"/>
            <a:headEnd/>
            <a:tailEnd/>
          </a:ln>
        </p:spPr>
      </p:pic>
      <p:pic>
        <p:nvPicPr>
          <p:cNvPr id="28" name="Picture 4" descr="C:\Users\Prabakar M\Desktop\Greenfort, Noida- Site Views\Rabale\12112011131.jpg"/>
          <p:cNvPicPr>
            <a:picLocks noChangeAspect="1" noChangeArrowheads="1"/>
          </p:cNvPicPr>
          <p:nvPr/>
        </p:nvPicPr>
        <p:blipFill>
          <a:blip r:embed="rId6"/>
          <a:srcRect/>
          <a:stretch>
            <a:fillRect/>
          </a:stretch>
        </p:blipFill>
        <p:spPr bwMode="auto">
          <a:xfrm>
            <a:off x="5101044" y="4584881"/>
            <a:ext cx="1774436" cy="2196921"/>
          </a:xfrm>
          <a:prstGeom prst="rect">
            <a:avLst/>
          </a:prstGeom>
          <a:noFill/>
          <a:ln w="9525">
            <a:noFill/>
            <a:miter lim="800000"/>
            <a:headEnd/>
            <a:tailEnd/>
          </a:ln>
        </p:spPr>
      </p:pic>
      <p:pic>
        <p:nvPicPr>
          <p:cNvPr id="29" name="Picture 15" descr="SIFY and AIPL Logo(New Location)Night View"/>
          <p:cNvPicPr>
            <a:picLocks noChangeAspect="1" noChangeArrowheads="1"/>
          </p:cNvPicPr>
          <p:nvPr/>
        </p:nvPicPr>
        <p:blipFill>
          <a:blip r:embed="rId7"/>
          <a:srcRect/>
          <a:stretch>
            <a:fillRect/>
          </a:stretch>
        </p:blipFill>
        <p:spPr bwMode="auto">
          <a:xfrm>
            <a:off x="7539506" y="3853466"/>
            <a:ext cx="1655946" cy="2242534"/>
          </a:xfrm>
          <a:prstGeom prst="rect">
            <a:avLst/>
          </a:prstGeom>
          <a:noFill/>
          <a:ln w="9525">
            <a:noFill/>
            <a:miter lim="800000"/>
            <a:headEnd/>
            <a:tailEnd/>
          </a:ln>
        </p:spPr>
      </p:pic>
      <p:sp>
        <p:nvSpPr>
          <p:cNvPr id="30" name="Rounded Rectangle 29"/>
          <p:cNvSpPr/>
          <p:nvPr/>
        </p:nvSpPr>
        <p:spPr>
          <a:xfrm>
            <a:off x="8694745" y="5002782"/>
            <a:ext cx="1973256" cy="218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sz="1100" b="1" dirty="0">
                <a:solidFill>
                  <a:schemeClr val="tx1">
                    <a:lumMod val="65000"/>
                    <a:lumOff val="35000"/>
                  </a:schemeClr>
                </a:solidFill>
                <a:latin typeface="Trebuchet MS" pitchFamily="34" charset="0"/>
                <a:cs typeface="Arial" charset="0"/>
              </a:rPr>
              <a:t>Jun 2013 - 2,85,000 </a:t>
            </a:r>
            <a:r>
              <a:rPr lang="en-IN" sz="1100" b="1" dirty="0" err="1">
                <a:solidFill>
                  <a:schemeClr val="tx1">
                    <a:lumMod val="65000"/>
                    <a:lumOff val="35000"/>
                  </a:schemeClr>
                </a:solidFill>
                <a:latin typeface="Trebuchet MS" pitchFamily="34" charset="0"/>
                <a:cs typeface="Arial" charset="0"/>
              </a:rPr>
              <a:t>Sq.ft</a:t>
            </a:r>
            <a:r>
              <a:rPr lang="en-IN" sz="1100" b="1" dirty="0">
                <a:solidFill>
                  <a:schemeClr val="tx1">
                    <a:lumMod val="65000"/>
                    <a:lumOff val="35000"/>
                  </a:schemeClr>
                </a:solidFill>
                <a:latin typeface="Trebuchet MS" pitchFamily="34" charset="0"/>
                <a:cs typeface="Arial" charset="0"/>
              </a:rPr>
              <a:t>.</a:t>
            </a:r>
          </a:p>
        </p:txBody>
      </p:sp>
      <p:sp>
        <p:nvSpPr>
          <p:cNvPr id="31" name="Rounded Rectangle 10"/>
          <p:cNvSpPr/>
          <p:nvPr/>
        </p:nvSpPr>
        <p:spPr>
          <a:xfrm>
            <a:off x="4122467" y="6474571"/>
            <a:ext cx="2108916" cy="2377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sz="1100" b="1" dirty="0" smtClean="0">
                <a:solidFill>
                  <a:schemeClr val="tx1">
                    <a:lumMod val="65000"/>
                    <a:lumOff val="35000"/>
                  </a:schemeClr>
                </a:solidFill>
                <a:latin typeface="Trebuchet MS" pitchFamily="34" charset="0"/>
                <a:cs typeface="Arial" charset="0"/>
              </a:rPr>
              <a:t>Apr </a:t>
            </a:r>
            <a:r>
              <a:rPr lang="en-IN" sz="1100" b="1" dirty="0">
                <a:solidFill>
                  <a:schemeClr val="tx1">
                    <a:lumMod val="65000"/>
                    <a:lumOff val="35000"/>
                  </a:schemeClr>
                </a:solidFill>
                <a:latin typeface="Trebuchet MS" pitchFamily="34" charset="0"/>
                <a:cs typeface="Arial" charset="0"/>
              </a:rPr>
              <a:t>2014 - 2,80,000 </a:t>
            </a:r>
            <a:r>
              <a:rPr lang="en-IN" sz="1100" b="1" dirty="0" err="1">
                <a:solidFill>
                  <a:schemeClr val="tx1">
                    <a:lumMod val="65000"/>
                    <a:lumOff val="35000"/>
                  </a:schemeClr>
                </a:solidFill>
                <a:latin typeface="Trebuchet MS" pitchFamily="34" charset="0"/>
                <a:cs typeface="Arial" charset="0"/>
              </a:rPr>
              <a:t>Sq.ft</a:t>
            </a:r>
            <a:endParaRPr lang="en-IN" sz="1100" b="1" dirty="0">
              <a:solidFill>
                <a:schemeClr val="tx1">
                  <a:lumMod val="65000"/>
                  <a:lumOff val="35000"/>
                </a:schemeClr>
              </a:solidFill>
              <a:latin typeface="Trebuchet MS" pitchFamily="34" charset="0"/>
              <a:cs typeface="Arial" charset="0"/>
            </a:endParaRPr>
          </a:p>
        </p:txBody>
      </p:sp>
      <p:sp>
        <p:nvSpPr>
          <p:cNvPr id="32" name="Rounded Rectangle 10"/>
          <p:cNvSpPr/>
          <p:nvPr/>
        </p:nvSpPr>
        <p:spPr>
          <a:xfrm>
            <a:off x="1764184" y="1158751"/>
            <a:ext cx="2113814" cy="2180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sz="1100" b="1" dirty="0">
                <a:solidFill>
                  <a:schemeClr val="tx1">
                    <a:lumMod val="50000"/>
                    <a:lumOff val="50000"/>
                  </a:schemeClr>
                </a:solidFill>
                <a:latin typeface="Trebuchet MS" pitchFamily="34" charset="0"/>
                <a:cs typeface="Arial" charset="0"/>
              </a:rPr>
              <a:t>Mar 2001 - 20,000 </a:t>
            </a:r>
            <a:r>
              <a:rPr lang="en-IN" sz="1100" b="1" dirty="0" err="1">
                <a:solidFill>
                  <a:schemeClr val="tx1">
                    <a:lumMod val="50000"/>
                    <a:lumOff val="50000"/>
                  </a:schemeClr>
                </a:solidFill>
                <a:latin typeface="Trebuchet MS" pitchFamily="34" charset="0"/>
                <a:cs typeface="Arial" charset="0"/>
              </a:rPr>
              <a:t>Sq.ft</a:t>
            </a:r>
            <a:endParaRPr lang="en-IN" sz="1100" b="1" dirty="0">
              <a:solidFill>
                <a:schemeClr val="tx1">
                  <a:lumMod val="50000"/>
                  <a:lumOff val="50000"/>
                </a:schemeClr>
              </a:solidFill>
              <a:latin typeface="Trebuchet MS" pitchFamily="34" charset="0"/>
              <a:cs typeface="Arial" charset="0"/>
            </a:endParaRPr>
          </a:p>
        </p:txBody>
      </p:sp>
      <p:sp>
        <p:nvSpPr>
          <p:cNvPr id="33" name="Rounded Rectangle 10"/>
          <p:cNvSpPr/>
          <p:nvPr/>
        </p:nvSpPr>
        <p:spPr>
          <a:xfrm>
            <a:off x="8523059" y="2815371"/>
            <a:ext cx="2187262" cy="3036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sz="1100" b="1" dirty="0">
                <a:solidFill>
                  <a:schemeClr val="tx1">
                    <a:lumMod val="65000"/>
                    <a:lumOff val="35000"/>
                  </a:schemeClr>
                </a:solidFill>
                <a:latin typeface="Trebuchet MS" pitchFamily="34" charset="0"/>
                <a:cs typeface="Arial" charset="0"/>
              </a:rPr>
              <a:t>Aug 2008 - 1,20,000 </a:t>
            </a:r>
            <a:r>
              <a:rPr lang="en-IN" sz="1100" b="1" dirty="0" err="1">
                <a:solidFill>
                  <a:schemeClr val="tx1">
                    <a:lumMod val="65000"/>
                    <a:lumOff val="35000"/>
                  </a:schemeClr>
                </a:solidFill>
                <a:latin typeface="Trebuchet MS" pitchFamily="34" charset="0"/>
                <a:cs typeface="Arial" charset="0"/>
              </a:rPr>
              <a:t>Sq.ft</a:t>
            </a:r>
            <a:endParaRPr lang="en-IN" sz="1100" b="1" dirty="0">
              <a:solidFill>
                <a:schemeClr val="tx1">
                  <a:lumMod val="65000"/>
                  <a:lumOff val="35000"/>
                </a:schemeClr>
              </a:solidFill>
              <a:latin typeface="Trebuchet MS" pitchFamily="34" charset="0"/>
              <a:cs typeface="Arial" charset="0"/>
            </a:endParaRPr>
          </a:p>
        </p:txBody>
      </p:sp>
      <p:sp>
        <p:nvSpPr>
          <p:cNvPr id="34" name="Rounded Rectangle 10"/>
          <p:cNvSpPr/>
          <p:nvPr/>
        </p:nvSpPr>
        <p:spPr>
          <a:xfrm>
            <a:off x="6834444" y="1000681"/>
            <a:ext cx="1899095" cy="2208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sz="1100" b="1" dirty="0">
                <a:solidFill>
                  <a:schemeClr val="tx1">
                    <a:lumMod val="65000"/>
                    <a:lumOff val="35000"/>
                  </a:schemeClr>
                </a:solidFill>
                <a:latin typeface="Trebuchet MS" pitchFamily="34" charset="0"/>
                <a:cs typeface="Arial" charset="0"/>
              </a:rPr>
              <a:t>July 2006 - 45,000 </a:t>
            </a:r>
            <a:r>
              <a:rPr lang="en-IN" sz="1100" b="1" dirty="0" err="1">
                <a:solidFill>
                  <a:schemeClr val="tx1">
                    <a:lumMod val="65000"/>
                    <a:lumOff val="35000"/>
                  </a:schemeClr>
                </a:solidFill>
                <a:latin typeface="Trebuchet MS" pitchFamily="34" charset="0"/>
                <a:cs typeface="Arial" charset="0"/>
              </a:rPr>
              <a:t>Sq.ft</a:t>
            </a:r>
            <a:endParaRPr lang="en-IN" sz="1100" b="1" dirty="0">
              <a:solidFill>
                <a:schemeClr val="tx1">
                  <a:lumMod val="65000"/>
                  <a:lumOff val="35000"/>
                </a:schemeClr>
              </a:solidFill>
              <a:latin typeface="Trebuchet MS" pitchFamily="34" charset="0"/>
              <a:cs typeface="Arial" charset="0"/>
            </a:endParaRPr>
          </a:p>
        </p:txBody>
      </p:sp>
      <p:sp>
        <p:nvSpPr>
          <p:cNvPr id="35" name="Rounded Rectangle 10"/>
          <p:cNvSpPr/>
          <p:nvPr/>
        </p:nvSpPr>
        <p:spPr>
          <a:xfrm>
            <a:off x="1772649" y="5810488"/>
            <a:ext cx="2168130" cy="30595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sz="1100" b="1" dirty="0">
                <a:solidFill>
                  <a:schemeClr val="tx1">
                    <a:lumMod val="50000"/>
                    <a:lumOff val="50000"/>
                  </a:schemeClr>
                </a:solidFill>
                <a:latin typeface="Trebuchet MS" pitchFamily="34" charset="0"/>
                <a:cs typeface="Arial" charset="0"/>
              </a:rPr>
              <a:t>Sep 2000 - 20,000 </a:t>
            </a:r>
            <a:r>
              <a:rPr lang="en-IN" sz="1100" b="1" dirty="0" err="1">
                <a:solidFill>
                  <a:schemeClr val="tx1">
                    <a:lumMod val="50000"/>
                    <a:lumOff val="50000"/>
                  </a:schemeClr>
                </a:solidFill>
                <a:latin typeface="Trebuchet MS" pitchFamily="34" charset="0"/>
                <a:cs typeface="Arial" charset="0"/>
              </a:rPr>
              <a:t>Sq.ft</a:t>
            </a:r>
            <a:endParaRPr lang="en-IN" sz="1100" b="1" dirty="0">
              <a:solidFill>
                <a:schemeClr val="tx1">
                  <a:lumMod val="50000"/>
                  <a:lumOff val="50000"/>
                </a:schemeClr>
              </a:solidFill>
              <a:latin typeface="Trebuchet MS" pitchFamily="34" charset="0"/>
              <a:cs typeface="Arial" charset="0"/>
            </a:endParaRPr>
          </a:p>
        </p:txBody>
      </p:sp>
      <p:sp>
        <p:nvSpPr>
          <p:cNvPr id="36" name="Text Box 12"/>
          <p:cNvSpPr txBox="1">
            <a:spLocks noChangeArrowheads="1"/>
          </p:cNvSpPr>
          <p:nvPr/>
        </p:nvSpPr>
        <p:spPr bwMode="auto">
          <a:xfrm>
            <a:off x="1644933" y="5961190"/>
            <a:ext cx="1423988" cy="304800"/>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b="1" dirty="0" err="1">
                <a:latin typeface="Trebuchet MS" pitchFamily="34" charset="0"/>
                <a:cs typeface="Arial" charset="0"/>
              </a:rPr>
              <a:t>Vashi</a:t>
            </a:r>
            <a:r>
              <a:rPr lang="en-US" sz="1400" b="1" dirty="0">
                <a:latin typeface="Trebuchet MS" pitchFamily="34" charset="0"/>
                <a:cs typeface="Arial" charset="0"/>
              </a:rPr>
              <a:t> </a:t>
            </a:r>
            <a:r>
              <a:rPr lang="en-US" sz="1400" dirty="0">
                <a:latin typeface="Trebuchet MS" pitchFamily="34" charset="0"/>
                <a:cs typeface="Arial" charset="0"/>
              </a:rPr>
              <a:t>Mumbai</a:t>
            </a:r>
            <a:endParaRPr lang="en-IN" sz="1400" dirty="0">
              <a:latin typeface="Trebuchet MS" pitchFamily="34" charset="0"/>
              <a:cs typeface="Arial" charset="0"/>
            </a:endParaRPr>
          </a:p>
        </p:txBody>
      </p:sp>
      <p:sp>
        <p:nvSpPr>
          <p:cNvPr id="37" name="Text Box 12"/>
          <p:cNvSpPr txBox="1">
            <a:spLocks noChangeArrowheads="1"/>
          </p:cNvSpPr>
          <p:nvPr/>
        </p:nvSpPr>
        <p:spPr bwMode="auto">
          <a:xfrm>
            <a:off x="1666430" y="918302"/>
            <a:ext cx="1834390" cy="307777"/>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b="1" dirty="0">
                <a:latin typeface="Trebuchet MS" pitchFamily="34" charset="0"/>
                <a:cs typeface="Arial" charset="0"/>
              </a:rPr>
              <a:t>TIDEL Park </a:t>
            </a:r>
            <a:r>
              <a:rPr lang="en-US" sz="1400" dirty="0">
                <a:latin typeface="Trebuchet MS" pitchFamily="34" charset="0"/>
                <a:cs typeface="Arial" charset="0"/>
              </a:rPr>
              <a:t>Chennai</a:t>
            </a:r>
            <a:endParaRPr lang="en-IN" sz="1400" dirty="0">
              <a:latin typeface="Trebuchet MS" pitchFamily="34" charset="0"/>
              <a:cs typeface="Arial" charset="0"/>
            </a:endParaRPr>
          </a:p>
        </p:txBody>
      </p:sp>
      <p:sp>
        <p:nvSpPr>
          <p:cNvPr id="38" name="Text Box 12"/>
          <p:cNvSpPr txBox="1">
            <a:spLocks noChangeArrowheads="1"/>
          </p:cNvSpPr>
          <p:nvPr/>
        </p:nvSpPr>
        <p:spPr bwMode="auto">
          <a:xfrm>
            <a:off x="6791916" y="755136"/>
            <a:ext cx="2252663" cy="304800"/>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400" b="1" dirty="0">
                <a:latin typeface="Trebuchet MS" pitchFamily="34" charset="0"/>
                <a:cs typeface="Arial" charset="0"/>
              </a:rPr>
              <a:t>Electronic city </a:t>
            </a:r>
            <a:r>
              <a:rPr lang="en-US" sz="1400" dirty="0">
                <a:latin typeface="Trebuchet MS" pitchFamily="34" charset="0"/>
                <a:cs typeface="Arial" charset="0"/>
              </a:rPr>
              <a:t>Bangalore</a:t>
            </a:r>
            <a:endParaRPr lang="en-IN" sz="1400" dirty="0">
              <a:latin typeface="Trebuchet MS" pitchFamily="34" charset="0"/>
              <a:cs typeface="Arial" charset="0"/>
            </a:endParaRPr>
          </a:p>
        </p:txBody>
      </p:sp>
      <p:sp>
        <p:nvSpPr>
          <p:cNvPr id="39" name="Text Box 12"/>
          <p:cNvSpPr txBox="1">
            <a:spLocks noChangeArrowheads="1"/>
          </p:cNvSpPr>
          <p:nvPr/>
        </p:nvSpPr>
        <p:spPr bwMode="auto">
          <a:xfrm>
            <a:off x="9073124" y="2624871"/>
            <a:ext cx="1460500" cy="304800"/>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b="1" dirty="0" err="1">
                <a:latin typeface="Trebuchet MS" pitchFamily="34" charset="0"/>
                <a:cs typeface="Arial" charset="0"/>
              </a:rPr>
              <a:t>Airoli</a:t>
            </a:r>
            <a:r>
              <a:rPr lang="en-US" sz="1400" b="1" dirty="0">
                <a:latin typeface="Trebuchet MS" pitchFamily="34" charset="0"/>
                <a:cs typeface="Arial" charset="0"/>
              </a:rPr>
              <a:t> </a:t>
            </a:r>
            <a:r>
              <a:rPr lang="en-US" sz="1400" dirty="0">
                <a:latin typeface="Trebuchet MS" pitchFamily="34" charset="0"/>
                <a:cs typeface="Arial" charset="0"/>
              </a:rPr>
              <a:t>Mumbai</a:t>
            </a:r>
            <a:endParaRPr lang="en-IN" sz="1400" dirty="0">
              <a:latin typeface="Trebuchet MS" pitchFamily="34" charset="0"/>
              <a:cs typeface="Arial" charset="0"/>
            </a:endParaRPr>
          </a:p>
        </p:txBody>
      </p:sp>
      <p:sp>
        <p:nvSpPr>
          <p:cNvPr id="40" name="Text Box 12"/>
          <p:cNvSpPr txBox="1">
            <a:spLocks noChangeArrowheads="1"/>
          </p:cNvSpPr>
          <p:nvPr/>
        </p:nvSpPr>
        <p:spPr bwMode="auto">
          <a:xfrm>
            <a:off x="9448800" y="4725556"/>
            <a:ext cx="1219200" cy="304800"/>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b="1" dirty="0">
                <a:latin typeface="Trebuchet MS" pitchFamily="34" charset="0"/>
                <a:cs typeface="Arial" charset="0"/>
              </a:rPr>
              <a:t>Noida </a:t>
            </a:r>
            <a:r>
              <a:rPr lang="en-US" sz="1400" dirty="0">
                <a:latin typeface="Trebuchet MS" pitchFamily="34" charset="0"/>
                <a:cs typeface="Arial" charset="0"/>
              </a:rPr>
              <a:t>Delhi</a:t>
            </a:r>
            <a:endParaRPr lang="en-IN" sz="1400" dirty="0">
              <a:latin typeface="Trebuchet MS" pitchFamily="34" charset="0"/>
              <a:cs typeface="Arial" charset="0"/>
            </a:endParaRPr>
          </a:p>
        </p:txBody>
      </p:sp>
      <p:sp>
        <p:nvSpPr>
          <p:cNvPr id="41" name="Text Box 12"/>
          <p:cNvSpPr txBox="1">
            <a:spLocks noChangeArrowheads="1"/>
          </p:cNvSpPr>
          <p:nvPr/>
        </p:nvSpPr>
        <p:spPr bwMode="auto">
          <a:xfrm>
            <a:off x="3641225" y="6251235"/>
            <a:ext cx="1744914" cy="307777"/>
          </a:xfrm>
          <a:prstGeom prst="rect">
            <a:avLst/>
          </a:prstGeom>
          <a:noFill/>
          <a:ln>
            <a:noFill/>
          </a:ln>
          <a:effectLst>
            <a:prstShdw prst="shdw17" dist="17961" dir="2700000">
              <a:srgbClr val="708688"/>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dirty="0" err="1">
                <a:latin typeface="Trebuchet MS" pitchFamily="34" charset="0"/>
                <a:cs typeface="Arial" charset="0"/>
              </a:rPr>
              <a:t>Rabale</a:t>
            </a:r>
            <a:r>
              <a:rPr lang="en-US" sz="1400" b="1" dirty="0">
                <a:latin typeface="Trebuchet MS" pitchFamily="34" charset="0"/>
                <a:cs typeface="Arial" charset="0"/>
              </a:rPr>
              <a:t>, </a:t>
            </a:r>
            <a:r>
              <a:rPr lang="en-US" sz="1400" dirty="0">
                <a:latin typeface="Trebuchet MS" pitchFamily="34" charset="0"/>
                <a:cs typeface="Arial" charset="0"/>
              </a:rPr>
              <a:t>Mumbai</a:t>
            </a:r>
            <a:endParaRPr lang="en-IN" sz="1400" dirty="0">
              <a:latin typeface="Trebuchet MS" pitchFamily="34" charset="0"/>
              <a:cs typeface="Arial" charset="0"/>
            </a:endParaRPr>
          </a:p>
        </p:txBody>
      </p:sp>
      <p:sp>
        <p:nvSpPr>
          <p:cNvPr id="42" name="TextBox 41"/>
          <p:cNvSpPr txBox="1"/>
          <p:nvPr/>
        </p:nvSpPr>
        <p:spPr>
          <a:xfrm>
            <a:off x="623375" y="435160"/>
            <a:ext cx="2674962" cy="369332"/>
          </a:xfrm>
          <a:prstGeom prst="rect">
            <a:avLst/>
          </a:prstGeom>
          <a:noFill/>
        </p:spPr>
        <p:txBody>
          <a:bodyPr wrap="square" rtlCol="0">
            <a:spAutoFit/>
          </a:bodyPr>
          <a:lstStyle/>
          <a:p>
            <a:r>
              <a:rPr lang="en-US" b="1" dirty="0" smtClean="0">
                <a:solidFill>
                  <a:schemeClr val="bg1">
                    <a:lumMod val="50000"/>
                  </a:schemeClr>
                </a:solidFill>
                <a:latin typeface="Arial" panose="020B0604020202020204" pitchFamily="34" charset="0"/>
                <a:cs typeface="Arial" panose="020B0604020202020204" pitchFamily="34" charset="0"/>
              </a:rPr>
              <a:t>data center</a:t>
            </a:r>
            <a:endParaRPr lang="en-US" b="1" dirty="0">
              <a:solidFill>
                <a:schemeClr val="bg1">
                  <a:lumMod val="50000"/>
                </a:schemeClr>
              </a:solidFill>
            </a:endParaRPr>
          </a:p>
        </p:txBody>
      </p:sp>
      <p:sp>
        <p:nvSpPr>
          <p:cNvPr id="44" name="Rectangle 43"/>
          <p:cNvSpPr/>
          <p:nvPr/>
        </p:nvSpPr>
        <p:spPr>
          <a:xfrm>
            <a:off x="677917" y="752080"/>
            <a:ext cx="2806262" cy="126124"/>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05956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3810000" y="2292350"/>
            <a:ext cx="1720850" cy="1778000"/>
          </a:xfrm>
          <a:prstGeom prst="rect">
            <a:avLst/>
          </a:prstGeom>
          <a:solidFill>
            <a:srgbClr val="D9D9D9"/>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defRPr/>
            </a:pPr>
            <a:r>
              <a:rPr lang="en-US" sz="1400" b="1" dirty="0">
                <a:solidFill>
                  <a:schemeClr val="tx1">
                    <a:lumMod val="95000"/>
                    <a:lumOff val="5000"/>
                  </a:schemeClr>
                </a:solidFill>
                <a:latin typeface="Trebuchet MS" pitchFamily="34" charset="0"/>
                <a:cs typeface="Arial" pitchFamily="34" charset="0"/>
              </a:rPr>
              <a:t>Utility Compute</a:t>
            </a:r>
          </a:p>
          <a:p>
            <a:pPr algn="ctr">
              <a:defRPr/>
            </a:pPr>
            <a:r>
              <a:rPr lang="en-US" sz="1400" b="1" dirty="0">
                <a:solidFill>
                  <a:schemeClr val="tx1">
                    <a:lumMod val="95000"/>
                    <a:lumOff val="5000"/>
                  </a:schemeClr>
                </a:solidFill>
                <a:latin typeface="Trebuchet MS" pitchFamily="34" charset="0"/>
                <a:cs typeface="Arial" pitchFamily="34" charset="0"/>
              </a:rPr>
              <a:t>Private Cloud</a:t>
            </a:r>
          </a:p>
          <a:p>
            <a:pPr algn="ctr">
              <a:defRPr/>
            </a:pPr>
            <a:r>
              <a:rPr lang="en-US" sz="1400" b="1" dirty="0">
                <a:solidFill>
                  <a:schemeClr val="tx1">
                    <a:lumMod val="95000"/>
                    <a:lumOff val="5000"/>
                  </a:schemeClr>
                </a:solidFill>
                <a:latin typeface="Trebuchet MS" pitchFamily="34" charset="0"/>
                <a:cs typeface="Arial" pitchFamily="34" charset="0"/>
              </a:rPr>
              <a:t>Virtualization &amp; IT Transformation </a:t>
            </a:r>
          </a:p>
        </p:txBody>
      </p:sp>
      <p:sp>
        <p:nvSpPr>
          <p:cNvPr id="9" name="Rectangle 8"/>
          <p:cNvSpPr>
            <a:spLocks noChangeArrowheads="1"/>
          </p:cNvSpPr>
          <p:nvPr/>
        </p:nvSpPr>
        <p:spPr bwMode="auto">
          <a:xfrm>
            <a:off x="6858003" y="2292350"/>
            <a:ext cx="1916113" cy="1778000"/>
          </a:xfrm>
          <a:prstGeom prst="rect">
            <a:avLst/>
          </a:prstGeom>
          <a:solidFill>
            <a:srgbClr val="E5FCD4"/>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defRPr/>
            </a:pPr>
            <a:r>
              <a:rPr lang="en-US" sz="1400" b="1" dirty="0">
                <a:solidFill>
                  <a:schemeClr val="tx1">
                    <a:lumMod val="95000"/>
                    <a:lumOff val="5000"/>
                  </a:schemeClr>
                </a:solidFill>
                <a:latin typeface="Trebuchet MS" pitchFamily="34" charset="0"/>
                <a:cs typeface="Arial" pitchFamily="34" charset="0"/>
              </a:rPr>
              <a:t>Private / Hybrid Cloud,</a:t>
            </a:r>
          </a:p>
          <a:p>
            <a:pPr algn="ctr">
              <a:defRPr/>
            </a:pPr>
            <a:r>
              <a:rPr lang="en-US" sz="1400" b="1" dirty="0">
                <a:solidFill>
                  <a:schemeClr val="tx1">
                    <a:lumMod val="95000"/>
                    <a:lumOff val="5000"/>
                  </a:schemeClr>
                </a:solidFill>
                <a:latin typeface="Trebuchet MS" pitchFamily="34" charset="0"/>
                <a:cs typeface="Arial" pitchFamily="34" charset="0"/>
              </a:rPr>
              <a:t>DR as a Service</a:t>
            </a:r>
          </a:p>
          <a:p>
            <a:pPr algn="ctr">
              <a:defRPr/>
            </a:pPr>
            <a:r>
              <a:rPr lang="en-US" sz="1400" b="1" dirty="0">
                <a:solidFill>
                  <a:schemeClr val="tx1">
                    <a:lumMod val="95000"/>
                    <a:lumOff val="5000"/>
                  </a:schemeClr>
                </a:solidFill>
                <a:latin typeface="Trebuchet MS" pitchFamily="34" charset="0"/>
                <a:cs typeface="Arial" pitchFamily="34" charset="0"/>
              </a:rPr>
              <a:t>VDI as a Service</a:t>
            </a:r>
          </a:p>
          <a:p>
            <a:pPr algn="ctr">
              <a:defRPr/>
            </a:pPr>
            <a:endParaRPr lang="en-US" sz="1400" b="1" dirty="0">
              <a:solidFill>
                <a:schemeClr val="tx1">
                  <a:lumMod val="95000"/>
                  <a:lumOff val="5000"/>
                </a:schemeClr>
              </a:solidFill>
              <a:latin typeface="Trebuchet MS" pitchFamily="34" charset="0"/>
              <a:cs typeface="Arial" pitchFamily="34" charset="0"/>
            </a:endParaRPr>
          </a:p>
          <a:p>
            <a:pPr algn="ctr">
              <a:defRPr/>
            </a:pPr>
            <a:r>
              <a:rPr lang="en-US" sz="1400" b="1" dirty="0" err="1">
                <a:solidFill>
                  <a:schemeClr val="tx1">
                    <a:lumMod val="95000"/>
                    <a:lumOff val="5000"/>
                  </a:schemeClr>
                </a:solidFill>
                <a:latin typeface="Trebuchet MS" pitchFamily="34" charset="0"/>
                <a:cs typeface="Arial" pitchFamily="34" charset="0"/>
              </a:rPr>
              <a:t>SaaS</a:t>
            </a:r>
            <a:r>
              <a:rPr lang="en-US" sz="1400" b="1" dirty="0">
                <a:solidFill>
                  <a:schemeClr val="tx1">
                    <a:lumMod val="95000"/>
                    <a:lumOff val="5000"/>
                  </a:schemeClr>
                </a:solidFill>
                <a:latin typeface="Trebuchet MS" pitchFamily="34" charset="0"/>
                <a:cs typeface="Arial" pitchFamily="34" charset="0"/>
              </a:rPr>
              <a:t> offerings</a:t>
            </a:r>
          </a:p>
        </p:txBody>
      </p:sp>
      <p:sp>
        <p:nvSpPr>
          <p:cNvPr id="10" name="Rectangle 9"/>
          <p:cNvSpPr>
            <a:spLocks noChangeArrowheads="1"/>
          </p:cNvSpPr>
          <p:nvPr/>
        </p:nvSpPr>
        <p:spPr bwMode="auto">
          <a:xfrm>
            <a:off x="8958266" y="2292350"/>
            <a:ext cx="1481137" cy="1778000"/>
          </a:xfrm>
          <a:prstGeom prst="rect">
            <a:avLst/>
          </a:prstGeom>
          <a:solidFill>
            <a:srgbClr val="DBEEF4"/>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defRPr/>
            </a:pPr>
            <a:r>
              <a:rPr lang="en-US" sz="1400" b="1" dirty="0">
                <a:solidFill>
                  <a:schemeClr val="tx1">
                    <a:lumMod val="95000"/>
                    <a:lumOff val="5000"/>
                  </a:schemeClr>
                </a:solidFill>
                <a:latin typeface="Trebuchet MS" pitchFamily="34" charset="0"/>
                <a:cs typeface="Arial" pitchFamily="34" charset="0"/>
              </a:rPr>
              <a:t>Cloud Federation,</a:t>
            </a:r>
          </a:p>
          <a:p>
            <a:pPr algn="ctr">
              <a:defRPr/>
            </a:pPr>
            <a:r>
              <a:rPr lang="en-US" sz="1400" b="1" dirty="0">
                <a:solidFill>
                  <a:schemeClr val="tx1">
                    <a:lumMod val="95000"/>
                    <a:lumOff val="5000"/>
                  </a:schemeClr>
                </a:solidFill>
                <a:latin typeface="Trebuchet MS" pitchFamily="34" charset="0"/>
                <a:cs typeface="Arial" pitchFamily="34" charset="0"/>
              </a:rPr>
              <a:t>White-label,</a:t>
            </a:r>
          </a:p>
          <a:p>
            <a:pPr algn="ctr">
              <a:defRPr/>
            </a:pPr>
            <a:r>
              <a:rPr lang="en-US" sz="1400" b="1" dirty="0">
                <a:solidFill>
                  <a:schemeClr val="tx1">
                    <a:lumMod val="95000"/>
                    <a:lumOff val="5000"/>
                  </a:schemeClr>
                </a:solidFill>
                <a:latin typeface="Trebuchet MS" pitchFamily="34" charset="0"/>
                <a:cs typeface="Arial" pitchFamily="34" charset="0"/>
              </a:rPr>
              <a:t>Pvt. Cloud as Service</a:t>
            </a:r>
          </a:p>
        </p:txBody>
      </p:sp>
      <p:sp>
        <p:nvSpPr>
          <p:cNvPr id="10245" name="TextBox 8"/>
          <p:cNvSpPr txBox="1">
            <a:spLocks noChangeArrowheads="1"/>
          </p:cNvSpPr>
          <p:nvPr/>
        </p:nvSpPr>
        <p:spPr bwMode="auto">
          <a:xfrm>
            <a:off x="2133603" y="1806575"/>
            <a:ext cx="1890261"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b="1" dirty="0">
                <a:latin typeface="Trebuchet MS" pitchFamily="34" charset="0"/>
              </a:rPr>
              <a:t>Current </a:t>
            </a:r>
            <a:r>
              <a:rPr lang="en-US" sz="1600" b="1" dirty="0">
                <a:latin typeface="Trebuchet MS" pitchFamily="34" charset="0"/>
              </a:rPr>
              <a:t>Services</a:t>
            </a:r>
            <a:endParaRPr lang="en-US" b="1" dirty="0">
              <a:latin typeface="Trebuchet MS" pitchFamily="34" charset="0"/>
            </a:endParaRPr>
          </a:p>
        </p:txBody>
      </p:sp>
      <p:cxnSp>
        <p:nvCxnSpPr>
          <p:cNvPr id="12" name="Straight Arrow Connector 11"/>
          <p:cNvCxnSpPr/>
          <p:nvPr/>
        </p:nvCxnSpPr>
        <p:spPr>
          <a:xfrm>
            <a:off x="1833566" y="4398962"/>
            <a:ext cx="4110037" cy="1588"/>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3" name="TextBox 12"/>
          <p:cNvSpPr txBox="1">
            <a:spLocks noChangeArrowheads="1"/>
          </p:cNvSpPr>
          <p:nvPr/>
        </p:nvSpPr>
        <p:spPr bwMode="auto">
          <a:xfrm>
            <a:off x="2419350" y="4203700"/>
            <a:ext cx="2592388" cy="469900"/>
          </a:xfrm>
          <a:prstGeom prst="rect">
            <a:avLst/>
          </a:prstGeom>
          <a:solidFill>
            <a:schemeClr val="bg1"/>
          </a:solidFill>
          <a:ln w="9525">
            <a:noFill/>
            <a:miter lim="800000"/>
            <a:headEnd/>
            <a:tailEnd/>
          </a:ln>
        </p:spPr>
        <p:txBody>
          <a:bodyPr>
            <a:spAutoFit/>
          </a:bodyPr>
          <a:lstStyle/>
          <a:p>
            <a:pPr algn="ctr">
              <a:defRPr/>
            </a:pPr>
            <a:r>
              <a:rPr lang="en-US" sz="1400" b="1" dirty="0">
                <a:latin typeface="Trebuchet MS" pitchFamily="34" charset="0"/>
                <a:cs typeface="Arial" pitchFamily="34" charset="0"/>
              </a:rPr>
              <a:t>Cloud Services (</a:t>
            </a:r>
            <a:r>
              <a:rPr lang="en-US" sz="1400" b="1" dirty="0" err="1">
                <a:latin typeface="Trebuchet MS" pitchFamily="34" charset="0"/>
                <a:cs typeface="Arial" pitchFamily="34" charset="0"/>
              </a:rPr>
              <a:t>IaaS</a:t>
            </a:r>
            <a:r>
              <a:rPr lang="en-US" sz="1400" b="1" dirty="0">
                <a:latin typeface="Trebuchet MS" pitchFamily="34" charset="0"/>
                <a:cs typeface="Arial" pitchFamily="34" charset="0"/>
              </a:rPr>
              <a:t> / </a:t>
            </a:r>
            <a:r>
              <a:rPr lang="en-US" sz="1400" b="1" dirty="0" err="1">
                <a:latin typeface="Trebuchet MS" pitchFamily="34" charset="0"/>
                <a:cs typeface="Arial" pitchFamily="34" charset="0"/>
              </a:rPr>
              <a:t>PaaS</a:t>
            </a:r>
            <a:r>
              <a:rPr lang="en-US" sz="1400" b="1" dirty="0">
                <a:latin typeface="Trebuchet MS" pitchFamily="34" charset="0"/>
                <a:cs typeface="Arial" pitchFamily="34" charset="0"/>
              </a:rPr>
              <a:t>)</a:t>
            </a:r>
          </a:p>
          <a:p>
            <a:pPr algn="ctr">
              <a:defRPr/>
            </a:pPr>
            <a:r>
              <a:rPr lang="en-US" sz="1050" b="1" dirty="0">
                <a:latin typeface="Trebuchet MS" pitchFamily="34" charset="0"/>
                <a:cs typeface="Arial" pitchFamily="34" charset="0"/>
              </a:rPr>
              <a:t>(Infrastructure-specific)</a:t>
            </a:r>
            <a:endParaRPr lang="en-US" sz="1400" b="1" dirty="0">
              <a:latin typeface="Trebuchet MS" pitchFamily="34" charset="0"/>
              <a:cs typeface="Arial" pitchFamily="34" charset="0"/>
            </a:endParaRPr>
          </a:p>
        </p:txBody>
      </p:sp>
      <p:sp>
        <p:nvSpPr>
          <p:cNvPr id="10248" name="TextBox 16"/>
          <p:cNvSpPr txBox="1">
            <a:spLocks noChangeArrowheads="1"/>
          </p:cNvSpPr>
          <p:nvPr/>
        </p:nvSpPr>
        <p:spPr bwMode="auto">
          <a:xfrm>
            <a:off x="9349914" y="1795462"/>
            <a:ext cx="121219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1600" b="1">
                <a:latin typeface="Trebuchet MS" pitchFamily="34" charset="0"/>
              </a:rPr>
              <a:t>June-2013</a:t>
            </a:r>
          </a:p>
        </p:txBody>
      </p:sp>
      <p:cxnSp>
        <p:nvCxnSpPr>
          <p:cNvPr id="16" name="Straight Arrow Connector 15"/>
          <p:cNvCxnSpPr/>
          <p:nvPr/>
        </p:nvCxnSpPr>
        <p:spPr>
          <a:xfrm flipV="1">
            <a:off x="6124575" y="4379915"/>
            <a:ext cx="2628900" cy="17463"/>
          </a:xfrm>
          <a:prstGeom prst="straightConnector1">
            <a:avLst/>
          </a:prstGeom>
          <a:ln>
            <a:solidFill>
              <a:schemeClr val="accent6"/>
            </a:solidFill>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7" name="Rectangle 16"/>
          <p:cNvSpPr>
            <a:spLocks noChangeArrowheads="1"/>
          </p:cNvSpPr>
          <p:nvPr/>
        </p:nvSpPr>
        <p:spPr bwMode="auto">
          <a:xfrm>
            <a:off x="1752600" y="2301875"/>
            <a:ext cx="2057400" cy="1778000"/>
          </a:xfrm>
          <a:prstGeom prst="rect">
            <a:avLst/>
          </a:prstGeom>
          <a:solidFill>
            <a:srgbClr val="F2F2F2"/>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defRPr/>
            </a:pPr>
            <a:r>
              <a:rPr lang="en-US" sz="1600" b="1" dirty="0" err="1">
                <a:solidFill>
                  <a:schemeClr val="tx1">
                    <a:lumMod val="75000"/>
                  </a:schemeClr>
                </a:solidFill>
                <a:latin typeface="Trebuchet MS" pitchFamily="34" charset="0"/>
                <a:cs typeface="Arial" pitchFamily="34" charset="0"/>
              </a:rPr>
              <a:t>IaaS</a:t>
            </a:r>
            <a:endParaRPr lang="en-US" sz="1600" b="1" dirty="0">
              <a:solidFill>
                <a:schemeClr val="tx1">
                  <a:lumMod val="75000"/>
                </a:schemeClr>
              </a:solidFill>
              <a:latin typeface="Trebuchet MS" pitchFamily="34" charset="0"/>
              <a:cs typeface="Arial" pitchFamily="34" charset="0"/>
            </a:endParaRPr>
          </a:p>
          <a:p>
            <a:pPr marL="177800" indent="-177800">
              <a:defRPr/>
            </a:pPr>
            <a:r>
              <a:rPr lang="en-US" sz="1200" b="1" dirty="0">
                <a:solidFill>
                  <a:schemeClr val="tx1">
                    <a:lumMod val="75000"/>
                  </a:schemeClr>
                </a:solidFill>
                <a:latin typeface="Trebuchet MS" pitchFamily="34" charset="0"/>
                <a:cs typeface="Arial" pitchFamily="34" charset="0"/>
              </a:rPr>
              <a:t>	</a:t>
            </a:r>
            <a:r>
              <a:rPr lang="en-US" sz="1100" b="1" dirty="0" err="1">
                <a:solidFill>
                  <a:schemeClr val="tx1">
                    <a:lumMod val="75000"/>
                  </a:schemeClr>
                </a:solidFill>
                <a:latin typeface="Trebuchet MS" pitchFamily="34" charset="0"/>
                <a:cs typeface="Arial" pitchFamily="34" charset="0"/>
              </a:rPr>
              <a:t>InfinitCompute</a:t>
            </a:r>
            <a:endParaRPr lang="en-US" sz="1100" b="1" dirty="0">
              <a:solidFill>
                <a:schemeClr val="tx1">
                  <a:lumMod val="75000"/>
                </a:schemeClr>
              </a:solidFill>
              <a:latin typeface="Trebuchet MS" pitchFamily="34" charset="0"/>
              <a:cs typeface="Arial" pitchFamily="34" charset="0"/>
            </a:endParaRPr>
          </a:p>
          <a:p>
            <a:pPr marL="177800" indent="-177800">
              <a:defRPr/>
            </a:pPr>
            <a:r>
              <a:rPr lang="en-US" sz="1100" b="1" dirty="0">
                <a:solidFill>
                  <a:schemeClr val="tx1">
                    <a:lumMod val="75000"/>
                  </a:schemeClr>
                </a:solidFill>
                <a:latin typeface="Trebuchet MS" pitchFamily="34" charset="0"/>
                <a:cs typeface="Arial" pitchFamily="34" charset="0"/>
              </a:rPr>
              <a:t>	</a:t>
            </a:r>
            <a:r>
              <a:rPr lang="en-US" sz="1100" b="1" dirty="0" err="1">
                <a:solidFill>
                  <a:schemeClr val="tx1">
                    <a:lumMod val="75000"/>
                  </a:schemeClr>
                </a:solidFill>
                <a:latin typeface="Trebuchet MS" pitchFamily="34" charset="0"/>
                <a:cs typeface="Arial" pitchFamily="34" charset="0"/>
              </a:rPr>
              <a:t>InfinitStorage</a:t>
            </a:r>
            <a:endParaRPr lang="en-US" sz="1100" b="1" dirty="0">
              <a:solidFill>
                <a:schemeClr val="tx1">
                  <a:lumMod val="75000"/>
                </a:schemeClr>
              </a:solidFill>
              <a:latin typeface="Trebuchet MS" pitchFamily="34" charset="0"/>
              <a:cs typeface="Arial" pitchFamily="34" charset="0"/>
            </a:endParaRPr>
          </a:p>
          <a:p>
            <a:pPr marL="177800" indent="-177800">
              <a:defRPr/>
            </a:pPr>
            <a:r>
              <a:rPr lang="en-US" sz="1100" b="1" dirty="0">
                <a:solidFill>
                  <a:schemeClr val="tx1">
                    <a:lumMod val="75000"/>
                  </a:schemeClr>
                </a:solidFill>
                <a:latin typeface="Trebuchet MS" pitchFamily="34" charset="0"/>
                <a:cs typeface="Arial" pitchFamily="34" charset="0"/>
              </a:rPr>
              <a:t>	</a:t>
            </a:r>
            <a:r>
              <a:rPr lang="en-US" sz="1100" b="1" dirty="0" err="1">
                <a:solidFill>
                  <a:schemeClr val="tx1">
                    <a:lumMod val="75000"/>
                  </a:schemeClr>
                </a:solidFill>
                <a:latin typeface="Trebuchet MS" pitchFamily="34" charset="0"/>
                <a:cs typeface="Arial" pitchFamily="34" charset="0"/>
              </a:rPr>
              <a:t>InfinitNetwork</a:t>
            </a:r>
            <a:endParaRPr lang="en-US" sz="1100" b="1" dirty="0">
              <a:solidFill>
                <a:schemeClr val="tx1">
                  <a:lumMod val="75000"/>
                </a:schemeClr>
              </a:solidFill>
              <a:latin typeface="Trebuchet MS" pitchFamily="34" charset="0"/>
              <a:cs typeface="Arial" pitchFamily="34" charset="0"/>
            </a:endParaRPr>
          </a:p>
          <a:p>
            <a:pPr marL="177800" indent="-177800">
              <a:defRPr/>
            </a:pPr>
            <a:r>
              <a:rPr lang="en-US" sz="1100" b="1" dirty="0">
                <a:solidFill>
                  <a:schemeClr val="tx1">
                    <a:lumMod val="75000"/>
                  </a:schemeClr>
                </a:solidFill>
                <a:latin typeface="Trebuchet MS" pitchFamily="34" charset="0"/>
                <a:cs typeface="Arial" pitchFamily="34" charset="0"/>
              </a:rPr>
              <a:t>	</a:t>
            </a:r>
            <a:r>
              <a:rPr lang="en-US" sz="1100" b="1" dirty="0" err="1">
                <a:solidFill>
                  <a:schemeClr val="tx1">
                    <a:lumMod val="75000"/>
                  </a:schemeClr>
                </a:solidFill>
                <a:latin typeface="Trebuchet MS" pitchFamily="34" charset="0"/>
                <a:cs typeface="Arial" pitchFamily="34" charset="0"/>
              </a:rPr>
              <a:t>InfinitSecurity</a:t>
            </a:r>
            <a:endParaRPr lang="en-US" sz="1100" b="1" dirty="0">
              <a:solidFill>
                <a:schemeClr val="tx1">
                  <a:lumMod val="75000"/>
                </a:schemeClr>
              </a:solidFill>
              <a:latin typeface="Trebuchet MS" pitchFamily="34" charset="0"/>
              <a:cs typeface="Arial" pitchFamily="34" charset="0"/>
            </a:endParaRPr>
          </a:p>
          <a:p>
            <a:pPr marL="177800" indent="-177800">
              <a:defRPr/>
            </a:pPr>
            <a:r>
              <a:rPr lang="en-US" sz="1100" b="1" dirty="0">
                <a:solidFill>
                  <a:schemeClr val="tx1">
                    <a:lumMod val="75000"/>
                  </a:schemeClr>
                </a:solidFill>
                <a:latin typeface="Trebuchet MS" pitchFamily="34" charset="0"/>
                <a:cs typeface="Arial" pitchFamily="34" charset="0"/>
              </a:rPr>
              <a:t>	</a:t>
            </a:r>
            <a:r>
              <a:rPr lang="en-US" sz="1100" b="1" dirty="0" err="1">
                <a:solidFill>
                  <a:schemeClr val="tx1">
                    <a:lumMod val="75000"/>
                  </a:schemeClr>
                </a:solidFill>
                <a:latin typeface="Trebuchet MS" pitchFamily="34" charset="0"/>
                <a:cs typeface="Arial" pitchFamily="34" charset="0"/>
              </a:rPr>
              <a:t>InfinitProtect</a:t>
            </a:r>
            <a:endParaRPr lang="en-US" sz="1100" b="1" dirty="0">
              <a:solidFill>
                <a:schemeClr val="tx1">
                  <a:lumMod val="75000"/>
                </a:schemeClr>
              </a:solidFill>
              <a:latin typeface="Trebuchet MS" pitchFamily="34" charset="0"/>
              <a:cs typeface="Arial" pitchFamily="34" charset="0"/>
            </a:endParaRPr>
          </a:p>
          <a:p>
            <a:pPr marL="177800" indent="-177800">
              <a:defRPr/>
            </a:pPr>
            <a:r>
              <a:rPr lang="en-US" sz="1100" b="1" dirty="0">
                <a:solidFill>
                  <a:schemeClr val="tx1">
                    <a:lumMod val="75000"/>
                  </a:schemeClr>
                </a:solidFill>
                <a:latin typeface="Trebuchet MS" pitchFamily="34" charset="0"/>
                <a:cs typeface="Arial" pitchFamily="34" charset="0"/>
              </a:rPr>
              <a:t>	</a:t>
            </a:r>
            <a:r>
              <a:rPr lang="en-US" sz="1100" b="1" dirty="0" err="1">
                <a:solidFill>
                  <a:schemeClr val="tx1">
                    <a:lumMod val="75000"/>
                  </a:schemeClr>
                </a:solidFill>
                <a:latin typeface="Trebuchet MS" pitchFamily="34" charset="0"/>
                <a:cs typeface="Arial" pitchFamily="34" charset="0"/>
              </a:rPr>
              <a:t>InfinitAnalytics</a:t>
            </a:r>
            <a:endParaRPr lang="en-US" sz="1100" b="1" dirty="0">
              <a:solidFill>
                <a:schemeClr val="tx1">
                  <a:lumMod val="75000"/>
                </a:schemeClr>
              </a:solidFill>
              <a:latin typeface="Trebuchet MS" pitchFamily="34" charset="0"/>
              <a:cs typeface="Arial" pitchFamily="34" charset="0"/>
            </a:endParaRPr>
          </a:p>
          <a:p>
            <a:pPr>
              <a:defRPr/>
            </a:pPr>
            <a:r>
              <a:rPr lang="en-US" sz="1600" b="1" dirty="0" err="1">
                <a:solidFill>
                  <a:schemeClr val="tx1">
                    <a:lumMod val="75000"/>
                  </a:schemeClr>
                </a:solidFill>
                <a:latin typeface="Trebuchet MS" pitchFamily="34" charset="0"/>
                <a:cs typeface="Arial" pitchFamily="34" charset="0"/>
              </a:rPr>
              <a:t>PaaS</a:t>
            </a:r>
            <a:endParaRPr lang="en-US" sz="1600" b="1" dirty="0">
              <a:solidFill>
                <a:schemeClr val="tx1">
                  <a:lumMod val="75000"/>
                </a:schemeClr>
              </a:solidFill>
              <a:latin typeface="Trebuchet MS" pitchFamily="34" charset="0"/>
              <a:cs typeface="Arial" pitchFamily="34" charset="0"/>
            </a:endParaRPr>
          </a:p>
          <a:p>
            <a:pPr marL="177800" indent="-177800" algn="ctr">
              <a:defRPr/>
            </a:pPr>
            <a:r>
              <a:rPr lang="en-US" sz="1100" b="1" dirty="0">
                <a:solidFill>
                  <a:schemeClr val="tx1">
                    <a:lumMod val="75000"/>
                  </a:schemeClr>
                </a:solidFill>
                <a:latin typeface="Trebuchet MS" pitchFamily="34" charset="0"/>
                <a:cs typeface="Arial" pitchFamily="34" charset="0"/>
              </a:rPr>
              <a:t>Win/LNX/SQL/JBOSS</a:t>
            </a:r>
          </a:p>
        </p:txBody>
      </p:sp>
      <p:sp>
        <p:nvSpPr>
          <p:cNvPr id="10251" name="TextBox 12"/>
          <p:cNvSpPr txBox="1">
            <a:spLocks noChangeArrowheads="1"/>
          </p:cNvSpPr>
          <p:nvPr/>
        </p:nvSpPr>
        <p:spPr bwMode="auto">
          <a:xfrm>
            <a:off x="6324600" y="4203700"/>
            <a:ext cx="2057400" cy="615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1200" b="1">
                <a:solidFill>
                  <a:srgbClr val="CE1631"/>
                </a:solidFill>
                <a:latin typeface="Trebuchet MS" pitchFamily="34" charset="0"/>
              </a:rPr>
              <a:t>Integrated Cloud Computing</a:t>
            </a:r>
          </a:p>
          <a:p>
            <a:pPr algn="ctr" eaLnBrk="1" hangingPunct="1"/>
            <a:r>
              <a:rPr lang="en-US" sz="1000" b="1">
                <a:solidFill>
                  <a:srgbClr val="CE1631"/>
                </a:solidFill>
                <a:latin typeface="Trebuchet MS" pitchFamily="34" charset="0"/>
              </a:rPr>
              <a:t>(Infra-Platform-specific)</a:t>
            </a:r>
            <a:endParaRPr lang="en-US" sz="1200" b="1">
              <a:solidFill>
                <a:srgbClr val="CE1631"/>
              </a:solidFill>
              <a:latin typeface="Trebuchet MS" pitchFamily="34" charset="0"/>
            </a:endParaRPr>
          </a:p>
        </p:txBody>
      </p:sp>
      <p:sp>
        <p:nvSpPr>
          <p:cNvPr id="10252" name="TextBox 12"/>
          <p:cNvSpPr txBox="1">
            <a:spLocks noChangeArrowheads="1"/>
          </p:cNvSpPr>
          <p:nvPr/>
        </p:nvSpPr>
        <p:spPr bwMode="auto">
          <a:xfrm>
            <a:off x="8839200" y="4625975"/>
            <a:ext cx="16383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1200" b="1">
                <a:solidFill>
                  <a:srgbClr val="CE1631"/>
                </a:solidFill>
                <a:latin typeface="Trebuchet MS" pitchFamily="34" charset="0"/>
              </a:rPr>
              <a:t>Cloud Federation</a:t>
            </a:r>
          </a:p>
          <a:p>
            <a:pPr algn="ctr" eaLnBrk="1" hangingPunct="1"/>
            <a:r>
              <a:rPr lang="en-US" sz="1000" b="1">
                <a:solidFill>
                  <a:srgbClr val="CE1631"/>
                </a:solidFill>
                <a:latin typeface="Trebuchet MS" pitchFamily="34" charset="0"/>
              </a:rPr>
              <a:t>(Business-connected)</a:t>
            </a:r>
            <a:endParaRPr lang="en-US" sz="1200" b="1">
              <a:solidFill>
                <a:srgbClr val="CE1631"/>
              </a:solidFill>
              <a:latin typeface="Trebuchet MS" pitchFamily="34" charset="0"/>
            </a:endParaRPr>
          </a:p>
        </p:txBody>
      </p:sp>
      <p:cxnSp>
        <p:nvCxnSpPr>
          <p:cNvPr id="20" name="Straight Arrow Connector 19"/>
          <p:cNvCxnSpPr/>
          <p:nvPr/>
        </p:nvCxnSpPr>
        <p:spPr>
          <a:xfrm rot="5400000" flipH="1" flipV="1">
            <a:off x="9455151" y="4437065"/>
            <a:ext cx="285750" cy="3175"/>
          </a:xfrm>
          <a:prstGeom prst="straightConnector1">
            <a:avLst/>
          </a:prstGeom>
          <a:ln>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3" name="Left-Right Arrow 22"/>
          <p:cNvSpPr>
            <a:spLocks noChangeArrowheads="1"/>
          </p:cNvSpPr>
          <p:nvPr/>
        </p:nvSpPr>
        <p:spPr bwMode="auto">
          <a:xfrm>
            <a:off x="5151441" y="5105403"/>
            <a:ext cx="3317875" cy="1114425"/>
          </a:xfrm>
          <a:prstGeom prst="leftRightArrow">
            <a:avLst>
              <a:gd name="adj1" fmla="val 50000"/>
              <a:gd name="adj2" fmla="val 50006"/>
            </a:avLst>
          </a:prstGeom>
          <a:solidFill>
            <a:srgbClr val="99AD1E"/>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defRPr/>
            </a:pPr>
            <a:r>
              <a:rPr lang="en-US" sz="1200" dirty="0">
                <a:solidFill>
                  <a:schemeClr val="bg1"/>
                </a:solidFill>
                <a:latin typeface="Trebuchet MS" pitchFamily="34" charset="0"/>
                <a:cs typeface="Arial" pitchFamily="34" charset="0"/>
              </a:rPr>
              <a:t>Self Service-Automated-Metered</a:t>
            </a:r>
          </a:p>
          <a:p>
            <a:pPr algn="ctr">
              <a:defRPr/>
            </a:pPr>
            <a:r>
              <a:rPr lang="en-US" sz="1600" b="1" dirty="0">
                <a:solidFill>
                  <a:schemeClr val="bg1"/>
                </a:solidFill>
                <a:latin typeface="Trebuchet MS" pitchFamily="34" charset="0"/>
                <a:cs typeface="Arial" pitchFamily="34" charset="0"/>
              </a:rPr>
              <a:t>Integrated/Hybrid Cloud</a:t>
            </a:r>
          </a:p>
        </p:txBody>
      </p:sp>
      <p:sp>
        <p:nvSpPr>
          <p:cNvPr id="24" name="Left-Right Arrow 23"/>
          <p:cNvSpPr>
            <a:spLocks noChangeArrowheads="1"/>
          </p:cNvSpPr>
          <p:nvPr/>
        </p:nvSpPr>
        <p:spPr bwMode="auto">
          <a:xfrm>
            <a:off x="7975600" y="5838828"/>
            <a:ext cx="2616200" cy="790575"/>
          </a:xfrm>
          <a:prstGeom prst="leftRightArrow">
            <a:avLst>
              <a:gd name="adj1" fmla="val 50000"/>
              <a:gd name="adj2" fmla="val 49991"/>
            </a:avLst>
          </a:prstGeom>
          <a:solidFill>
            <a:schemeClr val="bg1">
              <a:lumMod val="65000"/>
            </a:schemeClr>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defRPr/>
            </a:pPr>
            <a:r>
              <a:rPr lang="en-US" sz="1400" b="1" dirty="0">
                <a:solidFill>
                  <a:schemeClr val="bg1"/>
                </a:solidFill>
                <a:latin typeface="Trebuchet MS" pitchFamily="34" charset="0"/>
                <a:cs typeface="Arial" pitchFamily="34" charset="0"/>
              </a:rPr>
              <a:t>Federated-Open Cloud</a:t>
            </a:r>
          </a:p>
        </p:txBody>
      </p:sp>
      <p:sp>
        <p:nvSpPr>
          <p:cNvPr id="10256" name="Rectangle 44"/>
          <p:cNvSpPr>
            <a:spLocks noChangeArrowheads="1"/>
          </p:cNvSpPr>
          <p:nvPr/>
        </p:nvSpPr>
        <p:spPr bwMode="auto">
          <a:xfrm>
            <a:off x="8864603" y="2236790"/>
            <a:ext cx="1630363" cy="2805113"/>
          </a:xfrm>
          <a:prstGeom prst="rect">
            <a:avLst/>
          </a:prstGeom>
          <a:noFill/>
          <a:ln w="38100">
            <a:solidFill>
              <a:srgbClr val="FFC000"/>
            </a:solidFill>
            <a:prstDash val="lgDash"/>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en-US" b="1">
              <a:solidFill>
                <a:srgbClr val="FFFFFF"/>
              </a:solidFill>
              <a:latin typeface="Trebuchet MS" pitchFamily="34" charset="0"/>
            </a:endParaRPr>
          </a:p>
        </p:txBody>
      </p:sp>
      <p:sp>
        <p:nvSpPr>
          <p:cNvPr id="10257" name="Rectangle 25"/>
          <p:cNvSpPr>
            <a:spLocks noChangeArrowheads="1"/>
          </p:cNvSpPr>
          <p:nvPr/>
        </p:nvSpPr>
        <p:spPr bwMode="auto">
          <a:xfrm>
            <a:off x="1807849" y="1434051"/>
            <a:ext cx="7196138" cy="369888"/>
          </a:xfrm>
          <a:prstGeom prst="rect">
            <a:avLst/>
          </a:prstGeom>
          <a:noFill/>
          <a:ln w="9525">
            <a:noFill/>
            <a:miter lim="800000"/>
            <a:headEnd/>
            <a:tailEnd/>
          </a:ln>
        </p:spPr>
        <p:txBody>
          <a:bodyPr wrap="square">
            <a:spAutoFit/>
          </a:bodyPr>
          <a:lstStyle/>
          <a:p>
            <a:pPr algn="r"/>
            <a:r>
              <a:rPr lang="en-US" b="1" dirty="0">
                <a:solidFill>
                  <a:schemeClr val="bg1">
                    <a:lumMod val="50000"/>
                  </a:schemeClr>
                </a:solidFill>
                <a:latin typeface="Trebuchet MS" pitchFamily="34" charset="0"/>
              </a:rPr>
              <a:t>Sify – partner of choice for all </a:t>
            </a:r>
            <a:r>
              <a:rPr lang="en-US" sz="1600" b="1" dirty="0">
                <a:solidFill>
                  <a:schemeClr val="bg1">
                    <a:lumMod val="50000"/>
                  </a:schemeClr>
                </a:solidFill>
                <a:latin typeface="Trebuchet MS" pitchFamily="34" charset="0"/>
              </a:rPr>
              <a:t>infrastructure</a:t>
            </a:r>
            <a:r>
              <a:rPr lang="en-US" b="1" dirty="0">
                <a:solidFill>
                  <a:schemeClr val="bg1">
                    <a:lumMod val="50000"/>
                  </a:schemeClr>
                </a:solidFill>
                <a:latin typeface="Trebuchet MS" pitchFamily="34" charset="0"/>
              </a:rPr>
              <a:t> outsourcing needs</a:t>
            </a:r>
          </a:p>
        </p:txBody>
      </p:sp>
      <p:sp>
        <p:nvSpPr>
          <p:cNvPr id="10258" name="Rectangle 44"/>
          <p:cNvSpPr>
            <a:spLocks noChangeArrowheads="1"/>
          </p:cNvSpPr>
          <p:nvPr/>
        </p:nvSpPr>
        <p:spPr bwMode="auto">
          <a:xfrm>
            <a:off x="1639891" y="2249490"/>
            <a:ext cx="7113587" cy="2792413"/>
          </a:xfrm>
          <a:prstGeom prst="rect">
            <a:avLst/>
          </a:prstGeom>
          <a:noFill/>
          <a:ln w="38100">
            <a:solidFill>
              <a:srgbClr val="00B050"/>
            </a:solidFill>
            <a:prstDash val="lgDash"/>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en-US" b="1">
              <a:solidFill>
                <a:srgbClr val="FFFFFF"/>
              </a:solidFill>
              <a:latin typeface="Trebuchet MS" pitchFamily="34" charset="0"/>
            </a:endParaRPr>
          </a:p>
        </p:txBody>
      </p:sp>
      <p:sp>
        <p:nvSpPr>
          <p:cNvPr id="22" name="Left-Right Arrow 21"/>
          <p:cNvSpPr>
            <a:spLocks noChangeArrowheads="1"/>
          </p:cNvSpPr>
          <p:nvPr/>
        </p:nvSpPr>
        <p:spPr bwMode="auto">
          <a:xfrm>
            <a:off x="1600200" y="4524378"/>
            <a:ext cx="4025900" cy="1114425"/>
          </a:xfrm>
          <a:prstGeom prst="leftRightArrow">
            <a:avLst>
              <a:gd name="adj1" fmla="val 50000"/>
              <a:gd name="adj2" fmla="val 49990"/>
            </a:avLst>
          </a:prstGeom>
          <a:solidFill>
            <a:srgbClr val="495D64"/>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r>
              <a:rPr lang="en-US" sz="1400" dirty="0">
                <a:solidFill>
                  <a:schemeClr val="bg1"/>
                </a:solidFill>
                <a:latin typeface="Trebuchet MS" pitchFamily="34" charset="0"/>
              </a:rPr>
              <a:t>Horizontal Stack</a:t>
            </a:r>
          </a:p>
          <a:p>
            <a:pPr algn="ctr"/>
            <a:r>
              <a:rPr lang="en-US" sz="1600" b="1" dirty="0">
                <a:solidFill>
                  <a:schemeClr val="bg1"/>
                </a:solidFill>
                <a:latin typeface="Trebuchet MS" pitchFamily="34" charset="0"/>
              </a:rPr>
              <a:t>For IT Outsourcing</a:t>
            </a:r>
          </a:p>
        </p:txBody>
      </p:sp>
      <p:sp>
        <p:nvSpPr>
          <p:cNvPr id="10260" name="TextBox 12"/>
          <p:cNvSpPr txBox="1">
            <a:spLocks noChangeArrowheads="1"/>
          </p:cNvSpPr>
          <p:nvPr/>
        </p:nvSpPr>
        <p:spPr bwMode="auto">
          <a:xfrm>
            <a:off x="6477000" y="4800603"/>
            <a:ext cx="2057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sz="1200" b="1" dirty="0">
                <a:solidFill>
                  <a:srgbClr val="CE1631"/>
                </a:solidFill>
                <a:latin typeface="Trebuchet MS" pitchFamily="34" charset="0"/>
              </a:rPr>
              <a:t>Sify</a:t>
            </a:r>
            <a:r>
              <a:rPr lang="ja-JP" altLang="en-US" sz="1200" b="1" dirty="0">
                <a:solidFill>
                  <a:srgbClr val="CE1631"/>
                </a:solidFill>
                <a:latin typeface="Trebuchet MS" pitchFamily="34" charset="0"/>
              </a:rPr>
              <a:t>’</a:t>
            </a:r>
            <a:r>
              <a:rPr lang="en-US" sz="1200" b="1" dirty="0">
                <a:solidFill>
                  <a:srgbClr val="CE1631"/>
                </a:solidFill>
                <a:latin typeface="Trebuchet MS" pitchFamily="34" charset="0"/>
              </a:rPr>
              <a:t>s Cloud Strategy</a:t>
            </a:r>
          </a:p>
        </p:txBody>
      </p:sp>
      <p:sp>
        <p:nvSpPr>
          <p:cNvPr id="8" name="Rectangle 7"/>
          <p:cNvSpPr>
            <a:spLocks noChangeArrowheads="1"/>
          </p:cNvSpPr>
          <p:nvPr/>
        </p:nvSpPr>
        <p:spPr bwMode="auto">
          <a:xfrm>
            <a:off x="5562600" y="2286000"/>
            <a:ext cx="1295400" cy="1778000"/>
          </a:xfrm>
          <a:prstGeom prst="rect">
            <a:avLst/>
          </a:prstGeom>
          <a:solidFill>
            <a:srgbClr val="F0FBE5"/>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a:defRPr/>
            </a:pPr>
            <a:r>
              <a:rPr lang="en-US" sz="1400" b="1" dirty="0" err="1">
                <a:solidFill>
                  <a:schemeClr val="tx1">
                    <a:lumMod val="95000"/>
                    <a:lumOff val="5000"/>
                  </a:schemeClr>
                </a:solidFill>
                <a:latin typeface="Trebuchet MS" pitchFamily="34" charset="0"/>
                <a:cs typeface="Arial" pitchFamily="34" charset="0"/>
              </a:rPr>
              <a:t>Sify</a:t>
            </a:r>
            <a:r>
              <a:rPr lang="en-US" sz="1400" b="1" dirty="0">
                <a:solidFill>
                  <a:schemeClr val="tx1">
                    <a:lumMod val="95000"/>
                    <a:lumOff val="5000"/>
                  </a:schemeClr>
                </a:solidFill>
                <a:latin typeface="Trebuchet MS" pitchFamily="34" charset="0"/>
                <a:cs typeface="Arial" pitchFamily="34" charset="0"/>
              </a:rPr>
              <a:t> </a:t>
            </a:r>
          </a:p>
          <a:p>
            <a:pPr algn="ctr">
              <a:defRPr/>
            </a:pPr>
            <a:r>
              <a:rPr lang="en-US" sz="1400" b="1" dirty="0" err="1">
                <a:solidFill>
                  <a:schemeClr val="tx1">
                    <a:lumMod val="95000"/>
                    <a:lumOff val="5000"/>
                  </a:schemeClr>
                </a:solidFill>
                <a:latin typeface="Trebuchet MS" pitchFamily="34" charset="0"/>
                <a:cs typeface="Arial" pitchFamily="34" charset="0"/>
              </a:rPr>
              <a:t>Cloudinfinit</a:t>
            </a:r>
            <a:endParaRPr lang="en-US" sz="1400" b="1" dirty="0">
              <a:solidFill>
                <a:schemeClr val="tx1">
                  <a:lumMod val="95000"/>
                  <a:lumOff val="5000"/>
                </a:schemeClr>
              </a:solidFill>
              <a:latin typeface="Trebuchet MS" pitchFamily="34" charset="0"/>
              <a:cs typeface="Arial" pitchFamily="34" charset="0"/>
            </a:endParaRPr>
          </a:p>
          <a:p>
            <a:pPr algn="ctr">
              <a:defRPr/>
            </a:pPr>
            <a:r>
              <a:rPr lang="en-US" sz="1400" b="1" dirty="0">
                <a:solidFill>
                  <a:schemeClr val="tx1">
                    <a:lumMod val="95000"/>
                    <a:lumOff val="5000"/>
                  </a:schemeClr>
                </a:solidFill>
                <a:latin typeface="Trebuchet MS" pitchFamily="34" charset="0"/>
                <a:cs typeface="Arial" pitchFamily="34" charset="0"/>
              </a:rPr>
              <a:t>(Public Cloud)</a:t>
            </a:r>
          </a:p>
        </p:txBody>
      </p:sp>
      <p:sp>
        <p:nvSpPr>
          <p:cNvPr id="10262" name="Title 1"/>
          <p:cNvSpPr>
            <a:spLocks noGrp="1"/>
          </p:cNvSpPr>
          <p:nvPr>
            <p:ph type="title" idx="4294967295"/>
          </p:nvPr>
        </p:nvSpPr>
        <p:spPr>
          <a:xfrm>
            <a:off x="10510860" y="382633"/>
            <a:ext cx="1612900" cy="447675"/>
          </a:xfrm>
          <a:prstGeom prst="rect">
            <a:avLst/>
          </a:prstGeom>
        </p:spPr>
        <p:txBody>
          <a:bodyPr/>
          <a:lstStyle/>
          <a:p>
            <a:pPr eaLnBrk="1" hangingPunct="1"/>
            <a:r>
              <a:rPr lang="en-US" sz="2000" dirty="0">
                <a:solidFill>
                  <a:schemeClr val="bg1"/>
                </a:solidFill>
                <a:latin typeface="Arial" panose="020B0604020202020204" pitchFamily="34" charset="0"/>
                <a:cs typeface="Arial" panose="020B0604020202020204" pitchFamily="34" charset="0"/>
              </a:rPr>
              <a:t>roadmap</a:t>
            </a:r>
          </a:p>
        </p:txBody>
      </p:sp>
      <p:cxnSp>
        <p:nvCxnSpPr>
          <p:cNvPr id="3" name="Straight Arrow Connector 2"/>
          <p:cNvCxnSpPr/>
          <p:nvPr/>
        </p:nvCxnSpPr>
        <p:spPr bwMode="auto">
          <a:xfrm>
            <a:off x="4495803" y="1991241"/>
            <a:ext cx="4691063" cy="0"/>
          </a:xfrm>
          <a:prstGeom prst="straightConnector1">
            <a:avLst/>
          </a:prstGeom>
          <a:ln w="31750">
            <a:solidFill>
              <a:srgbClr val="92D050"/>
            </a:solidFill>
            <a:prstDash val="dash"/>
            <a:headEnd type="none" w="med" len="med"/>
            <a:tailEnd type="arrow"/>
          </a:ln>
          <a:extLst/>
        </p:spPr>
        <p:style>
          <a:lnRef idx="1">
            <a:schemeClr val="accent2"/>
          </a:lnRef>
          <a:fillRef idx="0">
            <a:schemeClr val="accent2"/>
          </a:fillRef>
          <a:effectRef idx="0">
            <a:schemeClr val="accent2"/>
          </a:effectRef>
          <a:fontRef idx="minor">
            <a:schemeClr val="tx1"/>
          </a:fontRef>
        </p:style>
      </p:cxnSp>
      <p:sp>
        <p:nvSpPr>
          <p:cNvPr id="26" name="TextBox 25"/>
          <p:cNvSpPr txBox="1"/>
          <p:nvPr/>
        </p:nvSpPr>
        <p:spPr>
          <a:xfrm>
            <a:off x="623374" y="435160"/>
            <a:ext cx="3186625" cy="369332"/>
          </a:xfrm>
          <a:prstGeom prst="rect">
            <a:avLst/>
          </a:prstGeom>
          <a:noFill/>
        </p:spPr>
        <p:txBody>
          <a:bodyPr wrap="square" rtlCol="0">
            <a:spAutoFit/>
          </a:bodyPr>
          <a:lstStyle/>
          <a:p>
            <a:r>
              <a:rPr lang="en-US" b="1" dirty="0">
                <a:solidFill>
                  <a:schemeClr val="bg1">
                    <a:lumMod val="50000"/>
                  </a:schemeClr>
                </a:solidFill>
                <a:latin typeface="Arial" panose="020B0604020202020204" pitchFamily="34" charset="0"/>
                <a:cs typeface="Arial" panose="020B0604020202020204" pitchFamily="34" charset="0"/>
              </a:rPr>
              <a:t>cloud &amp; managed services </a:t>
            </a:r>
            <a:endParaRPr lang="en-US" b="1" dirty="0">
              <a:solidFill>
                <a:schemeClr val="bg1">
                  <a:lumMod val="50000"/>
                </a:schemeClr>
              </a:solidFill>
            </a:endParaRPr>
          </a:p>
        </p:txBody>
      </p:sp>
      <p:sp>
        <p:nvSpPr>
          <p:cNvPr id="28" name="Rectangle 27"/>
          <p:cNvSpPr/>
          <p:nvPr/>
        </p:nvSpPr>
        <p:spPr>
          <a:xfrm>
            <a:off x="738758" y="746977"/>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2621287"/>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Diagram 18"/>
          <p:cNvGraphicFramePr/>
          <p:nvPr>
            <p:extLst>
              <p:ext uri="{D42A27DB-BD31-4B8C-83A1-F6EECF244321}">
                <p14:modId xmlns:p14="http://schemas.microsoft.com/office/powerpoint/2010/main" val="3249155285"/>
              </p:ext>
            </p:extLst>
          </p:nvPr>
        </p:nvGraphicFramePr>
        <p:xfrm>
          <a:off x="1618735" y="2627142"/>
          <a:ext cx="7924800" cy="36050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0" name="Group 19"/>
          <p:cNvGrpSpPr>
            <a:grpSpLocks/>
          </p:cNvGrpSpPr>
          <p:nvPr/>
        </p:nvGrpSpPr>
        <p:grpSpPr bwMode="auto">
          <a:xfrm>
            <a:off x="1800934" y="6283034"/>
            <a:ext cx="7620000" cy="533400"/>
            <a:chOff x="533400" y="1188156"/>
            <a:chExt cx="7620000" cy="533400"/>
          </a:xfrm>
        </p:grpSpPr>
        <p:pic>
          <p:nvPicPr>
            <p:cNvPr id="28" name="Picture 27" descr="http://qfuse.com/images/content/icon_cloud_based.png"/>
            <p:cNvPicPr>
              <a:picLocks noChangeAspect="1" noChangeArrowheads="1"/>
            </p:cNvPicPr>
            <p:nvPr/>
          </p:nvPicPr>
          <p:blipFill>
            <a:blip r:embed="rId7" cstate="print"/>
            <a:srcRect/>
            <a:stretch>
              <a:fillRect/>
            </a:stretch>
          </p:blipFill>
          <p:spPr bwMode="auto">
            <a:xfrm>
              <a:off x="2057400" y="1241778"/>
              <a:ext cx="457200" cy="457200"/>
            </a:xfrm>
            <a:prstGeom prst="rect">
              <a:avLst/>
            </a:prstGeom>
            <a:noFill/>
            <a:ln w="9525">
              <a:noFill/>
              <a:miter lim="800000"/>
              <a:headEnd/>
              <a:tailEnd/>
            </a:ln>
          </p:spPr>
        </p:pic>
        <p:pic>
          <p:nvPicPr>
            <p:cNvPr id="29" name="Picture 28" descr="http://www.dreamstime.com/mobile-phone-icon-thumb8331632.jpg"/>
            <p:cNvPicPr>
              <a:picLocks noChangeAspect="1" noChangeArrowheads="1"/>
            </p:cNvPicPr>
            <p:nvPr/>
          </p:nvPicPr>
          <p:blipFill>
            <a:blip r:embed="rId8" cstate="print"/>
            <a:srcRect l="17610" t="12444" r="16982" b="12889"/>
            <a:stretch>
              <a:fillRect/>
            </a:stretch>
          </p:blipFill>
          <p:spPr bwMode="auto">
            <a:xfrm>
              <a:off x="3512457" y="1241778"/>
              <a:ext cx="283029" cy="457200"/>
            </a:xfrm>
            <a:prstGeom prst="rect">
              <a:avLst/>
            </a:prstGeom>
            <a:noFill/>
            <a:ln w="9525">
              <a:noFill/>
              <a:miter lim="800000"/>
              <a:headEnd/>
              <a:tailEnd/>
            </a:ln>
          </p:spPr>
        </p:pic>
        <p:pic>
          <p:nvPicPr>
            <p:cNvPr id="30" name="Picture 29" descr="building icon"/>
            <p:cNvPicPr>
              <a:picLocks noChangeAspect="1" noChangeArrowheads="1"/>
            </p:cNvPicPr>
            <p:nvPr/>
          </p:nvPicPr>
          <p:blipFill>
            <a:blip r:embed="rId9" cstate="print"/>
            <a:srcRect/>
            <a:stretch>
              <a:fillRect/>
            </a:stretch>
          </p:blipFill>
          <p:spPr bwMode="auto">
            <a:xfrm>
              <a:off x="4793343" y="1241778"/>
              <a:ext cx="457199" cy="457200"/>
            </a:xfrm>
            <a:prstGeom prst="rect">
              <a:avLst/>
            </a:prstGeom>
            <a:noFill/>
            <a:ln w="9525">
              <a:noFill/>
              <a:miter lim="800000"/>
              <a:headEnd/>
              <a:tailEnd/>
            </a:ln>
          </p:spPr>
        </p:pic>
        <p:pic>
          <p:nvPicPr>
            <p:cNvPr id="31" name="Picture 30" descr="software icon"/>
            <p:cNvPicPr>
              <a:picLocks noChangeAspect="1" noChangeArrowheads="1"/>
            </p:cNvPicPr>
            <p:nvPr/>
          </p:nvPicPr>
          <p:blipFill>
            <a:blip r:embed="rId10" cstate="print"/>
            <a:srcRect/>
            <a:stretch>
              <a:fillRect/>
            </a:stretch>
          </p:blipFill>
          <p:spPr bwMode="auto">
            <a:xfrm>
              <a:off x="6553200" y="1241778"/>
              <a:ext cx="457200" cy="457200"/>
            </a:xfrm>
            <a:prstGeom prst="rect">
              <a:avLst/>
            </a:prstGeom>
            <a:noFill/>
            <a:ln w="9525">
              <a:noFill/>
              <a:miter lim="800000"/>
              <a:headEnd/>
              <a:tailEnd/>
            </a:ln>
          </p:spPr>
        </p:pic>
        <p:sp>
          <p:nvSpPr>
            <p:cNvPr id="32" name="Rectangle 31"/>
            <p:cNvSpPr>
              <a:spLocks noChangeArrowheads="1"/>
            </p:cNvSpPr>
            <p:nvPr/>
          </p:nvSpPr>
          <p:spPr bwMode="auto">
            <a:xfrm>
              <a:off x="533400" y="1188156"/>
              <a:ext cx="7620000" cy="533400"/>
            </a:xfrm>
            <a:prstGeom prst="rect">
              <a:avLst/>
            </a:prstGeom>
            <a:noFill/>
            <a:ln w="9525" algn="ctr">
              <a:solidFill>
                <a:schemeClr val="bg2"/>
              </a:solidFill>
              <a:prstDash val="sysDash"/>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spcBef>
                  <a:spcPct val="20000"/>
                </a:spcBef>
                <a:buFontTx/>
                <a:buChar char="•"/>
              </a:pPr>
              <a:endParaRPr lang="en-US"/>
            </a:p>
          </p:txBody>
        </p:sp>
        <p:sp>
          <p:nvSpPr>
            <p:cNvPr id="33" name="TextBox 145"/>
            <p:cNvSpPr txBox="1"/>
            <p:nvPr/>
          </p:nvSpPr>
          <p:spPr>
            <a:xfrm>
              <a:off x="609600" y="1242131"/>
              <a:ext cx="1219200" cy="276999"/>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ts val="0"/>
                </a:spcBef>
                <a:spcAft>
                  <a:spcPts val="0"/>
                </a:spcAft>
                <a:defRPr/>
              </a:pPr>
              <a:r>
                <a:rPr lang="en-US" sz="1200" b="1" dirty="0">
                  <a:solidFill>
                    <a:schemeClr val="bg2">
                      <a:lumMod val="50000"/>
                    </a:schemeClr>
                  </a:solidFill>
                  <a:latin typeface="+mn-lt"/>
                  <a:cs typeface="+mn-cs"/>
                </a:rPr>
                <a:t>Delivery Models</a:t>
              </a:r>
            </a:p>
          </p:txBody>
        </p:sp>
        <p:sp>
          <p:nvSpPr>
            <p:cNvPr id="34" name="TextBox 146"/>
            <p:cNvSpPr txBox="1"/>
            <p:nvPr/>
          </p:nvSpPr>
          <p:spPr>
            <a:xfrm>
              <a:off x="2209800" y="1318331"/>
              <a:ext cx="12192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ts val="0"/>
                </a:spcBef>
                <a:spcAft>
                  <a:spcPts val="0"/>
                </a:spcAft>
                <a:defRPr/>
              </a:pPr>
              <a:r>
                <a:rPr lang="en-US" sz="1200" b="1" dirty="0">
                  <a:solidFill>
                    <a:schemeClr val="bg2">
                      <a:lumMod val="50000"/>
                    </a:schemeClr>
                  </a:solidFill>
                  <a:latin typeface="+mn-lt"/>
                  <a:cs typeface="+mn-cs"/>
                </a:rPr>
                <a:t>Cloud</a:t>
              </a:r>
            </a:p>
          </p:txBody>
        </p:sp>
        <p:sp>
          <p:nvSpPr>
            <p:cNvPr id="35" name="TextBox 147"/>
            <p:cNvSpPr txBox="1"/>
            <p:nvPr/>
          </p:nvSpPr>
          <p:spPr>
            <a:xfrm>
              <a:off x="3505200" y="1318331"/>
              <a:ext cx="12192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ts val="0"/>
                </a:spcBef>
                <a:spcAft>
                  <a:spcPts val="0"/>
                </a:spcAft>
                <a:defRPr/>
              </a:pPr>
              <a:r>
                <a:rPr lang="en-US" sz="1200" b="1" dirty="0">
                  <a:solidFill>
                    <a:schemeClr val="bg2">
                      <a:lumMod val="50000"/>
                    </a:schemeClr>
                  </a:solidFill>
                  <a:latin typeface="+mn-lt"/>
                  <a:cs typeface="+mn-cs"/>
                </a:rPr>
                <a:t>Mobile</a:t>
              </a:r>
            </a:p>
          </p:txBody>
        </p:sp>
        <p:sp>
          <p:nvSpPr>
            <p:cNvPr id="36" name="TextBox 148"/>
            <p:cNvSpPr txBox="1"/>
            <p:nvPr/>
          </p:nvSpPr>
          <p:spPr>
            <a:xfrm>
              <a:off x="5105400" y="1318331"/>
              <a:ext cx="12192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ts val="0"/>
                </a:spcBef>
                <a:spcAft>
                  <a:spcPts val="0"/>
                </a:spcAft>
                <a:defRPr/>
              </a:pPr>
              <a:r>
                <a:rPr lang="en-US" sz="1200" b="1" dirty="0">
                  <a:solidFill>
                    <a:schemeClr val="bg2">
                      <a:lumMod val="50000"/>
                    </a:schemeClr>
                  </a:solidFill>
                  <a:latin typeface="+mn-lt"/>
                  <a:cs typeface="+mn-cs"/>
                </a:rPr>
                <a:t>On premise </a:t>
              </a:r>
            </a:p>
          </p:txBody>
        </p:sp>
        <p:sp>
          <p:nvSpPr>
            <p:cNvPr id="37" name="TextBox 149"/>
            <p:cNvSpPr txBox="1"/>
            <p:nvPr/>
          </p:nvSpPr>
          <p:spPr>
            <a:xfrm>
              <a:off x="7010400" y="1318331"/>
              <a:ext cx="7620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auto">
                <a:spcBef>
                  <a:spcPts val="0"/>
                </a:spcBef>
                <a:spcAft>
                  <a:spcPts val="0"/>
                </a:spcAft>
                <a:defRPr/>
              </a:pPr>
              <a:r>
                <a:rPr lang="en-US" sz="1200" b="1" dirty="0">
                  <a:solidFill>
                    <a:schemeClr val="bg2">
                      <a:lumMod val="50000"/>
                    </a:schemeClr>
                  </a:solidFill>
                  <a:latin typeface="+mn-lt"/>
                  <a:cs typeface="+mn-cs"/>
                </a:rPr>
                <a:t>SaaS</a:t>
              </a:r>
            </a:p>
          </p:txBody>
        </p:sp>
      </p:grpSp>
      <p:grpSp>
        <p:nvGrpSpPr>
          <p:cNvPr id="21" name="Group 20"/>
          <p:cNvGrpSpPr>
            <a:grpSpLocks/>
          </p:cNvGrpSpPr>
          <p:nvPr/>
        </p:nvGrpSpPr>
        <p:grpSpPr bwMode="auto">
          <a:xfrm>
            <a:off x="1496134" y="1067507"/>
            <a:ext cx="7772400" cy="1447800"/>
            <a:chOff x="609600" y="762000"/>
            <a:chExt cx="7772400" cy="1447800"/>
          </a:xfrm>
        </p:grpSpPr>
        <p:grpSp>
          <p:nvGrpSpPr>
            <p:cNvPr id="22" name="Group 21"/>
            <p:cNvGrpSpPr>
              <a:grpSpLocks/>
            </p:cNvGrpSpPr>
            <p:nvPr/>
          </p:nvGrpSpPr>
          <p:grpSpPr bwMode="auto">
            <a:xfrm>
              <a:off x="3124200" y="762000"/>
              <a:ext cx="5257800" cy="1408113"/>
              <a:chOff x="1262743" y="1187970"/>
              <a:chExt cx="5061857" cy="1544344"/>
            </a:xfrm>
          </p:grpSpPr>
          <p:pic>
            <p:nvPicPr>
              <p:cNvPr id="26" name="Picture 25" descr="SS-portfolio2-Oct-2011.jpg"/>
              <p:cNvPicPr>
                <a:picLocks noChangeAspect="1"/>
              </p:cNvPicPr>
              <p:nvPr/>
            </p:nvPicPr>
            <p:blipFill>
              <a:blip r:embed="rId11" cstate="print"/>
              <a:srcRect l="8507" t="1721" r="26514" b="69237"/>
              <a:stretch>
                <a:fillRect/>
              </a:stretch>
            </p:blipFill>
            <p:spPr bwMode="auto">
              <a:xfrm>
                <a:off x="1262743" y="1197429"/>
                <a:ext cx="5061857" cy="1534885"/>
              </a:xfrm>
              <a:prstGeom prst="rect">
                <a:avLst/>
              </a:prstGeom>
              <a:noFill/>
              <a:ln w="9525">
                <a:noFill/>
                <a:miter lim="800000"/>
                <a:headEnd/>
                <a:tailEnd/>
              </a:ln>
            </p:spPr>
          </p:pic>
          <p:pic>
            <p:nvPicPr>
              <p:cNvPr id="27" name="Picture 26" descr="SS-portfolio2-Oct-2011.jpg"/>
              <p:cNvPicPr>
                <a:picLocks noChangeAspect="1"/>
              </p:cNvPicPr>
              <p:nvPr/>
            </p:nvPicPr>
            <p:blipFill>
              <a:blip r:embed="rId11" cstate="print"/>
              <a:srcRect l="58395" t="1721" r="9885" b="69237"/>
              <a:stretch>
                <a:fillRect/>
              </a:stretch>
            </p:blipFill>
            <p:spPr bwMode="auto">
              <a:xfrm>
                <a:off x="3824990" y="1187970"/>
                <a:ext cx="2471057" cy="1534885"/>
              </a:xfrm>
              <a:prstGeom prst="rect">
                <a:avLst/>
              </a:prstGeom>
              <a:noFill/>
              <a:ln w="9525">
                <a:noFill/>
                <a:miter lim="800000"/>
                <a:headEnd/>
                <a:tailEnd/>
              </a:ln>
            </p:spPr>
          </p:pic>
        </p:grpSp>
        <p:grpSp>
          <p:nvGrpSpPr>
            <p:cNvPr id="23" name="Group 22"/>
            <p:cNvGrpSpPr>
              <a:grpSpLocks/>
            </p:cNvGrpSpPr>
            <p:nvPr/>
          </p:nvGrpSpPr>
          <p:grpSpPr bwMode="auto">
            <a:xfrm>
              <a:off x="609600" y="838200"/>
              <a:ext cx="2362200" cy="1371600"/>
              <a:chOff x="381000" y="838200"/>
              <a:chExt cx="2362200" cy="1371600"/>
            </a:xfrm>
          </p:grpSpPr>
          <p:pic>
            <p:nvPicPr>
              <p:cNvPr id="24" name="Picture 23" descr="[app_sys_services2.bmp]"/>
              <p:cNvPicPr>
                <a:picLocks noChangeAspect="1" noChangeArrowheads="1"/>
              </p:cNvPicPr>
              <p:nvPr/>
            </p:nvPicPr>
            <p:blipFill>
              <a:blip r:embed="rId12" cstate="print"/>
              <a:srcRect r="86893" b="75560"/>
              <a:stretch>
                <a:fillRect/>
              </a:stretch>
            </p:blipFill>
            <p:spPr bwMode="auto">
              <a:xfrm>
                <a:off x="381000" y="838200"/>
                <a:ext cx="1126385" cy="1371600"/>
              </a:xfrm>
              <a:prstGeom prst="rect">
                <a:avLst/>
              </a:prstGeom>
              <a:noFill/>
              <a:ln w="9525">
                <a:noFill/>
                <a:miter lim="800000"/>
                <a:headEnd/>
                <a:tailEnd/>
              </a:ln>
            </p:spPr>
          </p:pic>
          <p:pic>
            <p:nvPicPr>
              <p:cNvPr id="25" name="Picture 24" descr="[app_sys_services2.bmp]"/>
              <p:cNvPicPr>
                <a:picLocks noChangeAspect="1" noChangeArrowheads="1"/>
              </p:cNvPicPr>
              <p:nvPr/>
            </p:nvPicPr>
            <p:blipFill>
              <a:blip r:embed="rId12" cstate="print"/>
              <a:srcRect l="44141" r="43446" b="75560"/>
              <a:stretch>
                <a:fillRect/>
              </a:stretch>
            </p:blipFill>
            <p:spPr bwMode="auto">
              <a:xfrm>
                <a:off x="1676400" y="838200"/>
                <a:ext cx="1066800" cy="1371600"/>
              </a:xfrm>
              <a:prstGeom prst="rect">
                <a:avLst/>
              </a:prstGeom>
              <a:noFill/>
              <a:ln w="9525">
                <a:noFill/>
                <a:miter lim="800000"/>
                <a:headEnd/>
                <a:tailEnd/>
              </a:ln>
            </p:spPr>
          </p:pic>
        </p:grpSp>
      </p:grpSp>
      <p:sp>
        <p:nvSpPr>
          <p:cNvPr id="38" name="TextBox 37"/>
          <p:cNvSpPr txBox="1"/>
          <p:nvPr/>
        </p:nvSpPr>
        <p:spPr>
          <a:xfrm>
            <a:off x="608642" y="397711"/>
            <a:ext cx="4030070" cy="369332"/>
          </a:xfrm>
          <a:prstGeom prst="rect">
            <a:avLst/>
          </a:prstGeom>
          <a:noFill/>
        </p:spPr>
        <p:txBody>
          <a:bodyPr wrap="square" rtlCol="0">
            <a:spAutoFit/>
          </a:bodyPr>
          <a:lstStyle/>
          <a:p>
            <a:r>
              <a:rPr lang="en-US" b="1" dirty="0">
                <a:solidFill>
                  <a:schemeClr val="bg1">
                    <a:lumMod val="50000"/>
                  </a:schemeClr>
                </a:solidFill>
                <a:latin typeface="Arial" panose="020B0604020202020204" pitchFamily="34" charset="0"/>
                <a:cs typeface="Arial" panose="020B0604020202020204" pitchFamily="34" charset="0"/>
              </a:rPr>
              <a:t>applications integration services</a:t>
            </a:r>
            <a:endParaRPr lang="en-US" b="1" dirty="0">
              <a:solidFill>
                <a:schemeClr val="bg1">
                  <a:lumMod val="50000"/>
                </a:schemeClr>
              </a:solidFill>
            </a:endParaRPr>
          </a:p>
        </p:txBody>
      </p:sp>
      <p:sp>
        <p:nvSpPr>
          <p:cNvPr id="39" name="Title 1"/>
          <p:cNvSpPr txBox="1">
            <a:spLocks/>
          </p:cNvSpPr>
          <p:nvPr/>
        </p:nvSpPr>
        <p:spPr>
          <a:xfrm>
            <a:off x="10257878" y="358667"/>
            <a:ext cx="1612898" cy="44742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solidFill>
                  <a:schemeClr val="bg1"/>
                </a:solidFill>
                <a:latin typeface="Arial" panose="020B0604020202020204" pitchFamily="34" charset="0"/>
                <a:cs typeface="Arial" panose="020B0604020202020204" pitchFamily="34" charset="0"/>
              </a:rPr>
              <a:t>coverage</a:t>
            </a:r>
          </a:p>
        </p:txBody>
      </p:sp>
      <p:sp>
        <p:nvSpPr>
          <p:cNvPr id="40" name="Rectangle 39"/>
          <p:cNvSpPr/>
          <p:nvPr/>
        </p:nvSpPr>
        <p:spPr>
          <a:xfrm>
            <a:off x="677917" y="752080"/>
            <a:ext cx="2806262" cy="126124"/>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52834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3710" y="455928"/>
            <a:ext cx="1612898" cy="44742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solidFill>
                  <a:schemeClr val="bg1"/>
                </a:solidFill>
                <a:latin typeface="Arial" panose="020B0604020202020204" pitchFamily="34" charset="0"/>
                <a:cs typeface="Arial" panose="020B0604020202020204" pitchFamily="34" charset="0"/>
              </a:rPr>
              <a:t>coverage</a:t>
            </a:r>
          </a:p>
        </p:txBody>
      </p:sp>
      <p:sp>
        <p:nvSpPr>
          <p:cNvPr id="5" name="Rectangle 4"/>
          <p:cNvSpPr/>
          <p:nvPr/>
        </p:nvSpPr>
        <p:spPr>
          <a:xfrm>
            <a:off x="677917" y="752080"/>
            <a:ext cx="2806262" cy="126124"/>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5291472" y="1986594"/>
            <a:ext cx="5258248" cy="4893647"/>
          </a:xfrm>
          <a:prstGeom prst="rect">
            <a:avLst/>
          </a:prstGeom>
          <a:noFill/>
        </p:spPr>
        <p:txBody>
          <a:bodyPr wrap="square" rtlCol="0">
            <a:spAutoFit/>
          </a:bodyPr>
          <a:lstStyle/>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Network </a:t>
            </a:r>
            <a:r>
              <a:rPr lang="en-US" sz="1600" dirty="0">
                <a:solidFill>
                  <a:schemeClr val="bg1">
                    <a:lumMod val="50000"/>
                  </a:schemeClr>
                </a:solidFill>
                <a:latin typeface="Trebuchet MS" pitchFamily="34" charset="0"/>
              </a:rPr>
              <a:t>Integration and Managed Network Services inclusive of connectivity, network integration and overall network management</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NOC </a:t>
            </a:r>
            <a:r>
              <a:rPr lang="en-US" sz="1600" dirty="0">
                <a:solidFill>
                  <a:schemeClr val="bg1">
                    <a:lumMod val="50000"/>
                  </a:schemeClr>
                </a:solidFill>
                <a:latin typeface="Trebuchet MS" pitchFamily="34" charset="0"/>
              </a:rPr>
              <a:t>(captive and remote)</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Captive </a:t>
            </a:r>
            <a:r>
              <a:rPr lang="en-US" sz="1600" dirty="0">
                <a:solidFill>
                  <a:schemeClr val="bg1">
                    <a:lumMod val="50000"/>
                  </a:schemeClr>
                </a:solidFill>
                <a:latin typeface="Trebuchet MS" pitchFamily="34" charset="0"/>
              </a:rPr>
              <a:t>SOC</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Security </a:t>
            </a:r>
            <a:r>
              <a:rPr lang="en-US" sz="1600" dirty="0">
                <a:solidFill>
                  <a:schemeClr val="bg1">
                    <a:lumMod val="50000"/>
                  </a:schemeClr>
                </a:solidFill>
                <a:latin typeface="Trebuchet MS" pitchFamily="34" charset="0"/>
              </a:rPr>
              <a:t>Integration </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Managed </a:t>
            </a:r>
            <a:r>
              <a:rPr lang="en-US" sz="1600" dirty="0">
                <a:solidFill>
                  <a:schemeClr val="bg1">
                    <a:lumMod val="50000"/>
                  </a:schemeClr>
                </a:solidFill>
                <a:latin typeface="Trebuchet MS" pitchFamily="34" charset="0"/>
              </a:rPr>
              <a:t>security services </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Data </a:t>
            </a:r>
            <a:r>
              <a:rPr lang="en-US" sz="1600" dirty="0">
                <a:solidFill>
                  <a:schemeClr val="bg1">
                    <a:lumMod val="50000"/>
                  </a:schemeClr>
                </a:solidFill>
                <a:latin typeface="Trebuchet MS" pitchFamily="34" charset="0"/>
              </a:rPr>
              <a:t>Center Build </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Data </a:t>
            </a:r>
            <a:r>
              <a:rPr lang="en-US" sz="1600" dirty="0">
                <a:solidFill>
                  <a:schemeClr val="bg1">
                    <a:lumMod val="50000"/>
                  </a:schemeClr>
                </a:solidFill>
                <a:latin typeface="Trebuchet MS" pitchFamily="34" charset="0"/>
              </a:rPr>
              <a:t>Center IT</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Virtualization </a:t>
            </a:r>
            <a:r>
              <a:rPr lang="en-US" sz="1600" dirty="0">
                <a:solidFill>
                  <a:schemeClr val="bg1">
                    <a:lumMod val="50000"/>
                  </a:schemeClr>
                </a:solidFill>
                <a:latin typeface="Trebuchet MS" pitchFamily="34" charset="0"/>
              </a:rPr>
              <a:t>(Server, Network and Desktop)</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End </a:t>
            </a:r>
            <a:r>
              <a:rPr lang="en-US" sz="1600" dirty="0">
                <a:solidFill>
                  <a:schemeClr val="bg1">
                    <a:lumMod val="50000"/>
                  </a:schemeClr>
                </a:solidFill>
                <a:latin typeface="Trebuchet MS" pitchFamily="34" charset="0"/>
              </a:rPr>
              <a:t>User Computing</a:t>
            </a:r>
          </a:p>
          <a:p>
            <a:pPr lvl="1">
              <a:lnSpc>
                <a:spcPct val="150000"/>
              </a:lnSpc>
              <a:buFont typeface="Wingdings" pitchFamily="2" charset="2"/>
              <a:buChar char="§"/>
              <a:defRPr/>
            </a:pPr>
            <a:r>
              <a:rPr lang="en-US" sz="1600" dirty="0" smtClean="0">
                <a:solidFill>
                  <a:schemeClr val="bg1">
                    <a:lumMod val="50000"/>
                  </a:schemeClr>
                </a:solidFill>
                <a:latin typeface="Trebuchet MS" pitchFamily="34" charset="0"/>
              </a:rPr>
              <a:t> Managed </a:t>
            </a:r>
            <a:r>
              <a:rPr lang="en-US" sz="1600" dirty="0">
                <a:solidFill>
                  <a:schemeClr val="bg1">
                    <a:lumMod val="50000"/>
                  </a:schemeClr>
                </a:solidFill>
                <a:latin typeface="Trebuchet MS" pitchFamily="34" charset="0"/>
              </a:rPr>
              <a:t>PKI, Digital Certificates and token based </a:t>
            </a:r>
            <a:r>
              <a:rPr lang="en-US" sz="1600" dirty="0" smtClean="0">
                <a:solidFill>
                  <a:schemeClr val="bg1">
                    <a:lumMod val="50000"/>
                  </a:schemeClr>
                </a:solidFill>
                <a:latin typeface="Trebuchet MS" pitchFamily="34" charset="0"/>
              </a:rPr>
              <a:t>authentication</a:t>
            </a:r>
            <a:endParaRPr lang="en-US" sz="1600" dirty="0">
              <a:solidFill>
                <a:schemeClr val="bg1">
                  <a:lumMod val="50000"/>
                </a:schemeClr>
              </a:solidFill>
              <a:latin typeface="Trebuchet MS" pitchFamily="34" charset="0"/>
            </a:endParaRPr>
          </a:p>
        </p:txBody>
      </p:sp>
      <p:pic>
        <p:nvPicPr>
          <p:cNvPr id="9" name="Picture 1305"/>
          <p:cNvPicPr>
            <a:picLocks noChangeAspect="1" noChangeArrowheads="1"/>
          </p:cNvPicPr>
          <p:nvPr/>
        </p:nvPicPr>
        <p:blipFill>
          <a:blip r:embed="rId2" cstate="email">
            <a:duotone>
              <a:schemeClr val="bg2">
                <a:shade val="45000"/>
                <a:satMod val="135000"/>
              </a:schemeClr>
              <a:prstClr val="white"/>
            </a:duotone>
            <a:lum bright="40000" contrast="-40000"/>
            <a:extLst>
              <a:ext uri="{28A0092B-C50C-407E-A947-70E740481C1C}">
                <a14:useLocalDpi xmlns:a14="http://schemas.microsoft.com/office/drawing/2010/main"/>
              </a:ext>
            </a:extLst>
          </a:blip>
          <a:srcRect/>
          <a:stretch>
            <a:fillRect/>
          </a:stretch>
        </p:blipFill>
        <p:spPr bwMode="auto">
          <a:xfrm>
            <a:off x="1185442" y="2616413"/>
            <a:ext cx="2901134" cy="2901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p:nvPr/>
        </p:nvSpPr>
        <p:spPr>
          <a:xfrm>
            <a:off x="1611680" y="3051270"/>
            <a:ext cx="2032068" cy="200554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Freeform 10"/>
          <p:cNvSpPr>
            <a:spLocks/>
          </p:cNvSpPr>
          <p:nvPr/>
        </p:nvSpPr>
        <p:spPr bwMode="auto">
          <a:xfrm rot="11090896">
            <a:off x="1582064" y="4653613"/>
            <a:ext cx="686235" cy="515260"/>
          </a:xfrm>
          <a:custGeom>
            <a:avLst/>
            <a:gdLst>
              <a:gd name="T0" fmla="*/ 8 w 248"/>
              <a:gd name="T1" fmla="*/ 0 h 186"/>
              <a:gd name="T2" fmla="*/ 0 w 248"/>
              <a:gd name="T3" fmla="*/ 44 h 186"/>
              <a:gd name="T4" fmla="*/ 211 w 248"/>
              <a:gd name="T5" fmla="*/ 186 h 186"/>
              <a:gd name="T6" fmla="*/ 248 w 248"/>
              <a:gd name="T7" fmla="*/ 162 h 186"/>
              <a:gd name="T8" fmla="*/ 8 w 248"/>
              <a:gd name="T9" fmla="*/ 0 h 186"/>
            </a:gdLst>
            <a:ahLst/>
            <a:cxnLst>
              <a:cxn ang="0">
                <a:pos x="T0" y="T1"/>
              </a:cxn>
              <a:cxn ang="0">
                <a:pos x="T2" y="T3"/>
              </a:cxn>
              <a:cxn ang="0">
                <a:pos x="T4" y="T5"/>
              </a:cxn>
              <a:cxn ang="0">
                <a:pos x="T6" y="T7"/>
              </a:cxn>
              <a:cxn ang="0">
                <a:pos x="T8" y="T9"/>
              </a:cxn>
            </a:cxnLst>
            <a:rect l="0" t="0" r="r" b="b"/>
            <a:pathLst>
              <a:path w="248" h="186">
                <a:moveTo>
                  <a:pt x="8" y="0"/>
                </a:moveTo>
                <a:cubicBezTo>
                  <a:pt x="0" y="44"/>
                  <a:pt x="0" y="44"/>
                  <a:pt x="0" y="44"/>
                </a:cubicBezTo>
                <a:cubicBezTo>
                  <a:pt x="85" y="67"/>
                  <a:pt x="158" y="118"/>
                  <a:pt x="211" y="186"/>
                </a:cubicBezTo>
                <a:cubicBezTo>
                  <a:pt x="248" y="162"/>
                  <a:pt x="248" y="162"/>
                  <a:pt x="248" y="162"/>
                </a:cubicBezTo>
                <a:cubicBezTo>
                  <a:pt x="189" y="84"/>
                  <a:pt x="105" y="26"/>
                  <a:pt x="8" y="0"/>
                </a:cubicBez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p:cNvSpPr>
          <p:nvPr/>
        </p:nvSpPr>
        <p:spPr bwMode="auto">
          <a:xfrm rot="11090896">
            <a:off x="2369752" y="5043061"/>
            <a:ext cx="767036" cy="259972"/>
          </a:xfrm>
          <a:custGeom>
            <a:avLst/>
            <a:gdLst>
              <a:gd name="T0" fmla="*/ 24 w 277"/>
              <a:gd name="T1" fmla="*/ 94 h 94"/>
              <a:gd name="T2" fmla="*/ 218 w 277"/>
              <a:gd name="T3" fmla="*/ 44 h 94"/>
              <a:gd name="T4" fmla="*/ 272 w 277"/>
              <a:gd name="T5" fmla="*/ 48 h 94"/>
              <a:gd name="T6" fmla="*/ 277 w 277"/>
              <a:gd name="T7" fmla="*/ 4 h 94"/>
              <a:gd name="T8" fmla="*/ 218 w 277"/>
              <a:gd name="T9" fmla="*/ 0 h 94"/>
              <a:gd name="T10" fmla="*/ 0 w 277"/>
              <a:gd name="T11" fmla="*/ 56 h 94"/>
              <a:gd name="T12" fmla="*/ 24 w 277"/>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277" h="94">
                <a:moveTo>
                  <a:pt x="24" y="94"/>
                </a:moveTo>
                <a:cubicBezTo>
                  <a:pt x="81" y="62"/>
                  <a:pt x="148" y="44"/>
                  <a:pt x="218" y="44"/>
                </a:cubicBezTo>
                <a:cubicBezTo>
                  <a:pt x="236" y="44"/>
                  <a:pt x="254" y="45"/>
                  <a:pt x="272" y="48"/>
                </a:cubicBezTo>
                <a:cubicBezTo>
                  <a:pt x="277" y="4"/>
                  <a:pt x="277" y="4"/>
                  <a:pt x="277" y="4"/>
                </a:cubicBezTo>
                <a:cubicBezTo>
                  <a:pt x="258" y="1"/>
                  <a:pt x="238" y="0"/>
                  <a:pt x="218" y="0"/>
                </a:cubicBezTo>
                <a:cubicBezTo>
                  <a:pt x="139" y="0"/>
                  <a:pt x="65" y="20"/>
                  <a:pt x="0" y="56"/>
                </a:cubicBezTo>
                <a:lnTo>
                  <a:pt x="24" y="94"/>
                </a:ln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p:nvSpPr>
        <p:spPr bwMode="auto">
          <a:xfrm rot="11090896">
            <a:off x="3613345" y="3558935"/>
            <a:ext cx="257630" cy="791626"/>
          </a:xfrm>
          <a:custGeom>
            <a:avLst/>
            <a:gdLst>
              <a:gd name="T0" fmla="*/ 44 w 93"/>
              <a:gd name="T1" fmla="*/ 71 h 286"/>
              <a:gd name="T2" fmla="*/ 50 w 93"/>
              <a:gd name="T3" fmla="*/ 4 h 286"/>
              <a:gd name="T4" fmla="*/ 6 w 93"/>
              <a:gd name="T5" fmla="*/ 0 h 286"/>
              <a:gd name="T6" fmla="*/ 0 w 93"/>
              <a:gd name="T7" fmla="*/ 71 h 286"/>
              <a:gd name="T8" fmla="*/ 55 w 93"/>
              <a:gd name="T9" fmla="*/ 286 h 286"/>
              <a:gd name="T10" fmla="*/ 93 w 93"/>
              <a:gd name="T11" fmla="*/ 263 h 286"/>
              <a:gd name="T12" fmla="*/ 44 w 93"/>
              <a:gd name="T13" fmla="*/ 71 h 286"/>
            </a:gdLst>
            <a:ahLst/>
            <a:cxnLst>
              <a:cxn ang="0">
                <a:pos x="T0" y="T1"/>
              </a:cxn>
              <a:cxn ang="0">
                <a:pos x="T2" y="T3"/>
              </a:cxn>
              <a:cxn ang="0">
                <a:pos x="T4" y="T5"/>
              </a:cxn>
              <a:cxn ang="0">
                <a:pos x="T6" y="T7"/>
              </a:cxn>
              <a:cxn ang="0">
                <a:pos x="T8" y="T9"/>
              </a:cxn>
              <a:cxn ang="0">
                <a:pos x="T10" y="T11"/>
              </a:cxn>
              <a:cxn ang="0">
                <a:pos x="T12" y="T13"/>
              </a:cxn>
            </a:cxnLst>
            <a:rect l="0" t="0" r="r" b="b"/>
            <a:pathLst>
              <a:path w="93" h="286">
                <a:moveTo>
                  <a:pt x="44" y="71"/>
                </a:moveTo>
                <a:cubicBezTo>
                  <a:pt x="44" y="48"/>
                  <a:pt x="46" y="26"/>
                  <a:pt x="50" y="4"/>
                </a:cubicBezTo>
                <a:cubicBezTo>
                  <a:pt x="6" y="0"/>
                  <a:pt x="6" y="0"/>
                  <a:pt x="6" y="0"/>
                </a:cubicBezTo>
                <a:cubicBezTo>
                  <a:pt x="2" y="23"/>
                  <a:pt x="0" y="47"/>
                  <a:pt x="0" y="71"/>
                </a:cubicBezTo>
                <a:cubicBezTo>
                  <a:pt x="0" y="149"/>
                  <a:pt x="20" y="222"/>
                  <a:pt x="55" y="286"/>
                </a:cubicBezTo>
                <a:cubicBezTo>
                  <a:pt x="93" y="263"/>
                  <a:pt x="93" y="263"/>
                  <a:pt x="93" y="263"/>
                </a:cubicBezTo>
                <a:cubicBezTo>
                  <a:pt x="62" y="206"/>
                  <a:pt x="44" y="141"/>
                  <a:pt x="44" y="71"/>
                </a:cubicBez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p:cNvSpPr>
          <p:nvPr/>
        </p:nvSpPr>
        <p:spPr bwMode="auto">
          <a:xfrm rot="11090896">
            <a:off x="3235012" y="4462548"/>
            <a:ext cx="517603" cy="655787"/>
          </a:xfrm>
          <a:custGeom>
            <a:avLst/>
            <a:gdLst>
              <a:gd name="T0" fmla="*/ 45 w 187"/>
              <a:gd name="T1" fmla="*/ 237 h 237"/>
              <a:gd name="T2" fmla="*/ 187 w 187"/>
              <a:gd name="T3" fmla="*/ 36 h 237"/>
              <a:gd name="T4" fmla="*/ 161 w 187"/>
              <a:gd name="T5" fmla="*/ 0 h 237"/>
              <a:gd name="T6" fmla="*/ 0 w 187"/>
              <a:gd name="T7" fmla="*/ 232 h 237"/>
              <a:gd name="T8" fmla="*/ 45 w 187"/>
              <a:gd name="T9" fmla="*/ 237 h 237"/>
            </a:gdLst>
            <a:ahLst/>
            <a:cxnLst>
              <a:cxn ang="0">
                <a:pos x="T0" y="T1"/>
              </a:cxn>
              <a:cxn ang="0">
                <a:pos x="T2" y="T3"/>
              </a:cxn>
              <a:cxn ang="0">
                <a:pos x="T4" y="T5"/>
              </a:cxn>
              <a:cxn ang="0">
                <a:pos x="T6" y="T7"/>
              </a:cxn>
              <a:cxn ang="0">
                <a:pos x="T8" y="T9"/>
              </a:cxn>
            </a:cxnLst>
            <a:rect l="0" t="0" r="r" b="b"/>
            <a:pathLst>
              <a:path w="187" h="237">
                <a:moveTo>
                  <a:pt x="45" y="237"/>
                </a:moveTo>
                <a:cubicBezTo>
                  <a:pt x="70" y="156"/>
                  <a:pt x="121" y="86"/>
                  <a:pt x="187" y="36"/>
                </a:cubicBezTo>
                <a:cubicBezTo>
                  <a:pt x="161" y="0"/>
                  <a:pt x="161" y="0"/>
                  <a:pt x="161" y="0"/>
                </a:cubicBezTo>
                <a:cubicBezTo>
                  <a:pt x="85" y="57"/>
                  <a:pt x="27" y="138"/>
                  <a:pt x="0" y="232"/>
                </a:cubicBezTo>
                <a:lnTo>
                  <a:pt x="45" y="237"/>
                </a:ln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p:nvSpPr>
        <p:spPr bwMode="auto">
          <a:xfrm rot="11090896">
            <a:off x="3001116" y="2934113"/>
            <a:ext cx="699116" cy="533997"/>
          </a:xfrm>
          <a:custGeom>
            <a:avLst/>
            <a:gdLst>
              <a:gd name="T0" fmla="*/ 36 w 253"/>
              <a:gd name="T1" fmla="*/ 0 h 193"/>
              <a:gd name="T2" fmla="*/ 0 w 253"/>
              <a:gd name="T3" fmla="*/ 26 h 193"/>
              <a:gd name="T4" fmla="*/ 237 w 253"/>
              <a:gd name="T5" fmla="*/ 193 h 193"/>
              <a:gd name="T6" fmla="*/ 253 w 253"/>
              <a:gd name="T7" fmla="*/ 151 h 193"/>
              <a:gd name="T8" fmla="*/ 36 w 253"/>
              <a:gd name="T9" fmla="*/ 0 h 193"/>
            </a:gdLst>
            <a:ahLst/>
            <a:cxnLst>
              <a:cxn ang="0">
                <a:pos x="T0" y="T1"/>
              </a:cxn>
              <a:cxn ang="0">
                <a:pos x="T2" y="T3"/>
              </a:cxn>
              <a:cxn ang="0">
                <a:pos x="T4" y="T5"/>
              </a:cxn>
              <a:cxn ang="0">
                <a:pos x="T6" y="T7"/>
              </a:cxn>
              <a:cxn ang="0">
                <a:pos x="T8" y="T9"/>
              </a:cxn>
            </a:cxnLst>
            <a:rect l="0" t="0" r="r" b="b"/>
            <a:pathLst>
              <a:path w="253" h="193">
                <a:moveTo>
                  <a:pt x="36" y="0"/>
                </a:moveTo>
                <a:cubicBezTo>
                  <a:pt x="0" y="26"/>
                  <a:pt x="0" y="26"/>
                  <a:pt x="0" y="26"/>
                </a:cubicBezTo>
                <a:cubicBezTo>
                  <a:pt x="58" y="105"/>
                  <a:pt x="140" y="165"/>
                  <a:pt x="237" y="193"/>
                </a:cubicBezTo>
                <a:cubicBezTo>
                  <a:pt x="253" y="151"/>
                  <a:pt x="253" y="151"/>
                  <a:pt x="253" y="151"/>
                </a:cubicBezTo>
                <a:cubicBezTo>
                  <a:pt x="165" y="127"/>
                  <a:pt x="89" y="73"/>
                  <a:pt x="36" y="0"/>
                </a:cubicBezTo>
                <a:close/>
              </a:path>
            </a:pathLst>
          </a:custGeom>
          <a:solidFill>
            <a:srgbClr val="C0D72F"/>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Line 11"/>
          <p:cNvSpPr>
            <a:spLocks noChangeShapeType="1"/>
          </p:cNvSpPr>
          <p:nvPr/>
        </p:nvSpPr>
        <p:spPr bwMode="auto">
          <a:xfrm rot="11090896" flipH="1" flipV="1">
            <a:off x="3204356" y="5004012"/>
            <a:ext cx="199079" cy="282223"/>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2"/>
          <p:cNvSpPr>
            <a:spLocks noChangeShapeType="1"/>
          </p:cNvSpPr>
          <p:nvPr/>
        </p:nvSpPr>
        <p:spPr bwMode="auto">
          <a:xfrm rot="11090896" flipV="1">
            <a:off x="2323164" y="5136857"/>
            <a:ext cx="49185" cy="309157"/>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3"/>
          <p:cNvSpPr>
            <a:spLocks noChangeShapeType="1"/>
          </p:cNvSpPr>
          <p:nvPr/>
        </p:nvSpPr>
        <p:spPr bwMode="auto">
          <a:xfrm rot="11090896" flipV="1">
            <a:off x="1391756" y="4620817"/>
            <a:ext cx="306815" cy="202592"/>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4"/>
          <p:cNvSpPr>
            <a:spLocks noChangeShapeType="1"/>
          </p:cNvSpPr>
          <p:nvPr/>
        </p:nvSpPr>
        <p:spPr bwMode="auto">
          <a:xfrm rot="11090896" flipH="1">
            <a:off x="3584248" y="3322562"/>
            <a:ext cx="255289" cy="176829"/>
          </a:xfrm>
          <a:prstGeom prst="line">
            <a:avLst/>
          </a:prstGeom>
          <a:noFill/>
          <a:ln w="28575" cap="flat">
            <a:solidFill>
              <a:srgbClr val="C0DA19"/>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5"/>
          <p:cNvSpPr>
            <a:spLocks noChangeShapeType="1"/>
          </p:cNvSpPr>
          <p:nvPr/>
        </p:nvSpPr>
        <p:spPr bwMode="auto">
          <a:xfrm rot="11090896" flipH="1" flipV="1">
            <a:off x="3697839" y="4351799"/>
            <a:ext cx="359512" cy="44499"/>
          </a:xfrm>
          <a:prstGeom prst="line">
            <a:avLst/>
          </a:prstGeom>
          <a:noFill/>
          <a:ln w="28575" cap="flat">
            <a:solidFill>
              <a:srgbClr val="C0D72F"/>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21"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49067" y="3754941"/>
            <a:ext cx="1201594" cy="643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Group 21"/>
          <p:cNvGrpSpPr/>
          <p:nvPr/>
        </p:nvGrpSpPr>
        <p:grpSpPr>
          <a:xfrm>
            <a:off x="1814148" y="5463838"/>
            <a:ext cx="726960" cy="726960"/>
            <a:chOff x="3414009" y="3200894"/>
            <a:chExt cx="429151" cy="429151"/>
          </a:xfrm>
        </p:grpSpPr>
        <p:sp>
          <p:nvSpPr>
            <p:cNvPr id="23" name="Oval 22"/>
            <p:cNvSpPr/>
            <p:nvPr/>
          </p:nvSpPr>
          <p:spPr>
            <a:xfrm>
              <a:off x="3414009" y="3200894"/>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3719"/>
            <p:cNvGrpSpPr>
              <a:grpSpLocks/>
            </p:cNvGrpSpPr>
            <p:nvPr/>
          </p:nvGrpSpPr>
          <p:grpSpPr bwMode="auto">
            <a:xfrm>
              <a:off x="3487848" y="3312484"/>
              <a:ext cx="271485" cy="169061"/>
              <a:chOff x="4310063" y="1130297"/>
              <a:chExt cx="3119439" cy="1943100"/>
            </a:xfrm>
            <a:solidFill>
              <a:schemeClr val="bg1"/>
            </a:solidFill>
          </p:grpSpPr>
          <p:sp>
            <p:nvSpPr>
              <p:cNvPr id="25" name="Freeform 333"/>
              <p:cNvSpPr>
                <a:spLocks noEditPoints="1"/>
              </p:cNvSpPr>
              <p:nvPr/>
            </p:nvSpPr>
            <p:spPr bwMode="auto">
              <a:xfrm>
                <a:off x="5214938" y="2389192"/>
                <a:ext cx="388938" cy="387351"/>
              </a:xfrm>
              <a:custGeom>
                <a:avLst/>
                <a:gdLst>
                  <a:gd name="T0" fmla="*/ 2147483647 w 245"/>
                  <a:gd name="T1" fmla="*/ 2147483647 h 244"/>
                  <a:gd name="T2" fmla="*/ 0 w 245"/>
                  <a:gd name="T3" fmla="*/ 2147483647 h 244"/>
                  <a:gd name="T4" fmla="*/ 0 w 245"/>
                  <a:gd name="T5" fmla="*/ 0 h 244"/>
                  <a:gd name="T6" fmla="*/ 2147483647 w 245"/>
                  <a:gd name="T7" fmla="*/ 0 h 244"/>
                  <a:gd name="T8" fmla="*/ 2147483647 w 245"/>
                  <a:gd name="T9" fmla="*/ 2147483647 h 244"/>
                  <a:gd name="T10" fmla="*/ 2147483647 w 245"/>
                  <a:gd name="T11" fmla="*/ 2147483647 h 244"/>
                  <a:gd name="T12" fmla="*/ 2147483647 w 245"/>
                  <a:gd name="T13" fmla="*/ 0 h 244"/>
                  <a:gd name="T14" fmla="*/ 2147483647 w 245"/>
                  <a:gd name="T15" fmla="*/ 0 h 244"/>
                  <a:gd name="T16" fmla="*/ 2147483647 w 245"/>
                  <a:gd name="T17" fmla="*/ 2147483647 h 244"/>
                  <a:gd name="T18" fmla="*/ 2147483647 w 245"/>
                  <a:gd name="T19" fmla="*/ 2147483647 h 244"/>
                  <a:gd name="T20" fmla="*/ 2147483647 w 245"/>
                  <a:gd name="T21" fmla="*/ 2147483647 h 244"/>
                  <a:gd name="T22" fmla="*/ 2147483647 w 245"/>
                  <a:gd name="T23" fmla="*/ 2147483647 h 244"/>
                  <a:gd name="T24" fmla="*/ 2147483647 w 245"/>
                  <a:gd name="T25" fmla="*/ 2147483647 h 244"/>
                  <a:gd name="T26" fmla="*/ 2147483647 w 245"/>
                  <a:gd name="T27" fmla="*/ 2147483647 h 244"/>
                  <a:gd name="T28" fmla="*/ 2147483647 w 245"/>
                  <a:gd name="T29" fmla="*/ 2147483647 h 244"/>
                  <a:gd name="T30" fmla="*/ 2147483647 w 245"/>
                  <a:gd name="T31" fmla="*/ 2147483647 h 244"/>
                  <a:gd name="T32" fmla="*/ 2147483647 w 245"/>
                  <a:gd name="T33" fmla="*/ 2147483647 h 244"/>
                  <a:gd name="T34" fmla="*/ 2147483647 w 245"/>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5" h="244">
                    <a:moveTo>
                      <a:pt x="245" y="244"/>
                    </a:moveTo>
                    <a:lnTo>
                      <a:pt x="0" y="244"/>
                    </a:lnTo>
                    <a:lnTo>
                      <a:pt x="0" y="0"/>
                    </a:lnTo>
                    <a:lnTo>
                      <a:pt x="96" y="0"/>
                    </a:lnTo>
                    <a:lnTo>
                      <a:pt x="96" y="54"/>
                    </a:lnTo>
                    <a:lnTo>
                      <a:pt x="147" y="54"/>
                    </a:lnTo>
                    <a:lnTo>
                      <a:pt x="147" y="0"/>
                    </a:lnTo>
                    <a:lnTo>
                      <a:pt x="245" y="0"/>
                    </a:lnTo>
                    <a:lnTo>
                      <a:pt x="245" y="244"/>
                    </a:lnTo>
                    <a:close/>
                    <a:moveTo>
                      <a:pt x="16" y="228"/>
                    </a:moveTo>
                    <a:lnTo>
                      <a:pt x="229" y="228"/>
                    </a:lnTo>
                    <a:lnTo>
                      <a:pt x="229" y="14"/>
                    </a:lnTo>
                    <a:lnTo>
                      <a:pt x="163" y="14"/>
                    </a:lnTo>
                    <a:lnTo>
                      <a:pt x="163" y="69"/>
                    </a:lnTo>
                    <a:lnTo>
                      <a:pt x="82" y="69"/>
                    </a:lnTo>
                    <a:lnTo>
                      <a:pt x="82"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26" name="Freeform 334"/>
              <p:cNvSpPr>
                <a:spLocks noEditPoints="1"/>
              </p:cNvSpPr>
              <p:nvPr/>
            </p:nvSpPr>
            <p:spPr bwMode="auto">
              <a:xfrm>
                <a:off x="5278438" y="2530480"/>
                <a:ext cx="217488" cy="204788"/>
              </a:xfrm>
              <a:custGeom>
                <a:avLst/>
                <a:gdLst>
                  <a:gd name="T0" fmla="*/ 2147483647 w 68"/>
                  <a:gd name="T1" fmla="*/ 0 h 64"/>
                  <a:gd name="T2" fmla="*/ 2147483647 w 68"/>
                  <a:gd name="T3" fmla="*/ 2147483647 h 64"/>
                  <a:gd name="T4" fmla="*/ 2147483647 w 68"/>
                  <a:gd name="T5" fmla="*/ 2147483647 h 64"/>
                  <a:gd name="T6" fmla="*/ 2147483647 w 68"/>
                  <a:gd name="T7" fmla="*/ 2147483647 h 64"/>
                  <a:gd name="T8" fmla="*/ 2147483647 w 68"/>
                  <a:gd name="T9" fmla="*/ 2147483647 h 64"/>
                  <a:gd name="T10" fmla="*/ 2147483647 w 68"/>
                  <a:gd name="T11" fmla="*/ 2147483647 h 64"/>
                  <a:gd name="T12" fmla="*/ 2147483647 w 68"/>
                  <a:gd name="T13" fmla="*/ 2147483647 h 64"/>
                  <a:gd name="T14" fmla="*/ 2147483647 w 68"/>
                  <a:gd name="T15" fmla="*/ 2147483647 h 64"/>
                  <a:gd name="T16" fmla="*/ 2147483647 w 68"/>
                  <a:gd name="T17" fmla="*/ 2147483647 h 64"/>
                  <a:gd name="T18" fmla="*/ 2147483647 w 68"/>
                  <a:gd name="T19" fmla="*/ 2147483647 h 64"/>
                  <a:gd name="T20" fmla="*/ 2147483647 w 68"/>
                  <a:gd name="T21" fmla="*/ 2147483647 h 64"/>
                  <a:gd name="T22" fmla="*/ 2147483647 w 68"/>
                  <a:gd name="T23" fmla="*/ 2147483647 h 64"/>
                  <a:gd name="T24" fmla="*/ 2147483647 w 68"/>
                  <a:gd name="T25" fmla="*/ 2147483647 h 64"/>
                  <a:gd name="T26" fmla="*/ 2147483647 w 68"/>
                  <a:gd name="T27" fmla="*/ 2147483647 h 64"/>
                  <a:gd name="T28" fmla="*/ 2147483647 w 68"/>
                  <a:gd name="T29" fmla="*/ 2147483647 h 64"/>
                  <a:gd name="T30" fmla="*/ 2147483647 w 68"/>
                  <a:gd name="T31" fmla="*/ 2147483647 h 64"/>
                  <a:gd name="T32" fmla="*/ 2147483647 w 68"/>
                  <a:gd name="T33" fmla="*/ 2147483647 h 64"/>
                  <a:gd name="T34" fmla="*/ 2147483647 w 68"/>
                  <a:gd name="T35" fmla="*/ 2147483647 h 64"/>
                  <a:gd name="T36" fmla="*/ 2147483647 w 68"/>
                  <a:gd name="T37" fmla="*/ 2147483647 h 64"/>
                  <a:gd name="T38" fmla="*/ 2147483647 w 68"/>
                  <a:gd name="T39" fmla="*/ 2147483647 h 64"/>
                  <a:gd name="T40" fmla="*/ 2147483647 w 68"/>
                  <a:gd name="T41" fmla="*/ 0 h 64"/>
                  <a:gd name="T42" fmla="*/ 2147483647 w 68"/>
                  <a:gd name="T43" fmla="*/ 2147483647 h 64"/>
                  <a:gd name="T44" fmla="*/ 2147483647 w 68"/>
                  <a:gd name="T45" fmla="*/ 2147483647 h 64"/>
                  <a:gd name="T46" fmla="*/ 2147483647 w 68"/>
                  <a:gd name="T47" fmla="*/ 2147483647 h 64"/>
                  <a:gd name="T48" fmla="*/ 2147483647 w 68"/>
                  <a:gd name="T49" fmla="*/ 2147483647 h 64"/>
                  <a:gd name="T50" fmla="*/ 2147483647 w 68"/>
                  <a:gd name="T51" fmla="*/ 2147483647 h 64"/>
                  <a:gd name="T52" fmla="*/ 2147483647 w 68"/>
                  <a:gd name="T53" fmla="*/ 2147483647 h 64"/>
                  <a:gd name="T54" fmla="*/ 2147483647 w 68"/>
                  <a:gd name="T55" fmla="*/ 2147483647 h 64"/>
                  <a:gd name="T56" fmla="*/ 2147483647 w 68"/>
                  <a:gd name="T57" fmla="*/ 2147483647 h 64"/>
                  <a:gd name="T58" fmla="*/ 2147483647 w 68"/>
                  <a:gd name="T59" fmla="*/ 2147483647 h 64"/>
                  <a:gd name="T60" fmla="*/ 2147483647 w 68"/>
                  <a:gd name="T61" fmla="*/ 2147483647 h 64"/>
                  <a:gd name="T62" fmla="*/ 2147483647 w 68"/>
                  <a:gd name="T63" fmla="*/ 2147483647 h 64"/>
                  <a:gd name="T64" fmla="*/ 2147483647 w 68"/>
                  <a:gd name="T65" fmla="*/ 2147483647 h 64"/>
                  <a:gd name="T66" fmla="*/ 2147483647 w 68"/>
                  <a:gd name="T67" fmla="*/ 2147483647 h 64"/>
                  <a:gd name="T68" fmla="*/ 2147483647 w 68"/>
                  <a:gd name="T69" fmla="*/ 2147483647 h 64"/>
                  <a:gd name="T70" fmla="*/ 2147483647 w 68"/>
                  <a:gd name="T71" fmla="*/ 2147483647 h 64"/>
                  <a:gd name="T72" fmla="*/ 2147483647 w 68"/>
                  <a:gd name="T73" fmla="*/ 2147483647 h 64"/>
                  <a:gd name="T74" fmla="*/ 2147483647 w 68"/>
                  <a:gd name="T75" fmla="*/ 2147483647 h 64"/>
                  <a:gd name="T76" fmla="*/ 2147483647 w 68"/>
                  <a:gd name="T77" fmla="*/ 2147483647 h 64"/>
                  <a:gd name="T78" fmla="*/ 2147483647 w 68"/>
                  <a:gd name="T79" fmla="*/ 2147483647 h 64"/>
                  <a:gd name="T80" fmla="*/ 2147483647 w 68"/>
                  <a:gd name="T81" fmla="*/ 2147483647 h 64"/>
                  <a:gd name="T82" fmla="*/ 2147483647 w 68"/>
                  <a:gd name="T83" fmla="*/ 2147483647 h 64"/>
                  <a:gd name="T84" fmla="*/ 2147483647 w 68"/>
                  <a:gd name="T85" fmla="*/ 2147483647 h 64"/>
                  <a:gd name="T86" fmla="*/ 2147483647 w 68"/>
                  <a:gd name="T87" fmla="*/ 2147483647 h 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4">
                    <a:moveTo>
                      <a:pt x="42" y="0"/>
                    </a:moveTo>
                    <a:cubicBezTo>
                      <a:pt x="27" y="0"/>
                      <a:pt x="16" y="12"/>
                      <a:pt x="16" y="26"/>
                    </a:cubicBezTo>
                    <a:cubicBezTo>
                      <a:pt x="16" y="29"/>
                      <a:pt x="16" y="31"/>
                      <a:pt x="17" y="33"/>
                    </a:cubicBezTo>
                    <a:cubicBezTo>
                      <a:pt x="12" y="34"/>
                      <a:pt x="12" y="34"/>
                      <a:pt x="12" y="34"/>
                    </a:cubicBezTo>
                    <a:cubicBezTo>
                      <a:pt x="12" y="40"/>
                      <a:pt x="12" y="40"/>
                      <a:pt x="12" y="40"/>
                    </a:cubicBezTo>
                    <a:cubicBezTo>
                      <a:pt x="12" y="54"/>
                      <a:pt x="12" y="54"/>
                      <a:pt x="12" y="54"/>
                    </a:cubicBezTo>
                    <a:cubicBezTo>
                      <a:pt x="11" y="53"/>
                      <a:pt x="8" y="53"/>
                      <a:pt x="6" y="54"/>
                    </a:cubicBezTo>
                    <a:cubicBezTo>
                      <a:pt x="2" y="55"/>
                      <a:pt x="0" y="58"/>
                      <a:pt x="1" y="61"/>
                    </a:cubicBezTo>
                    <a:cubicBezTo>
                      <a:pt x="2" y="63"/>
                      <a:pt x="5" y="64"/>
                      <a:pt x="9" y="62"/>
                    </a:cubicBezTo>
                    <a:cubicBezTo>
                      <a:pt x="12" y="61"/>
                      <a:pt x="14" y="59"/>
                      <a:pt x="14" y="56"/>
                    </a:cubicBezTo>
                    <a:cubicBezTo>
                      <a:pt x="14" y="40"/>
                      <a:pt x="14" y="40"/>
                      <a:pt x="14" y="40"/>
                    </a:cubicBezTo>
                    <a:cubicBezTo>
                      <a:pt x="19" y="39"/>
                      <a:pt x="19" y="39"/>
                      <a:pt x="19" y="39"/>
                    </a:cubicBezTo>
                    <a:cubicBezTo>
                      <a:pt x="22" y="44"/>
                      <a:pt x="26" y="47"/>
                      <a:pt x="30" y="50"/>
                    </a:cubicBezTo>
                    <a:cubicBezTo>
                      <a:pt x="29" y="49"/>
                      <a:pt x="27" y="50"/>
                      <a:pt x="25" y="50"/>
                    </a:cubicBezTo>
                    <a:cubicBezTo>
                      <a:pt x="22" y="52"/>
                      <a:pt x="19" y="55"/>
                      <a:pt x="20" y="57"/>
                    </a:cubicBezTo>
                    <a:cubicBezTo>
                      <a:pt x="21" y="59"/>
                      <a:pt x="25" y="60"/>
                      <a:pt x="28" y="59"/>
                    </a:cubicBezTo>
                    <a:cubicBezTo>
                      <a:pt x="32" y="58"/>
                      <a:pt x="34" y="55"/>
                      <a:pt x="34" y="53"/>
                    </a:cubicBezTo>
                    <a:cubicBezTo>
                      <a:pt x="34" y="51"/>
                      <a:pt x="34" y="51"/>
                      <a:pt x="34" y="51"/>
                    </a:cubicBezTo>
                    <a:cubicBezTo>
                      <a:pt x="36" y="52"/>
                      <a:pt x="39" y="53"/>
                      <a:pt x="42" y="53"/>
                    </a:cubicBezTo>
                    <a:cubicBezTo>
                      <a:pt x="56" y="53"/>
                      <a:pt x="68" y="41"/>
                      <a:pt x="68" y="26"/>
                    </a:cubicBezTo>
                    <a:cubicBezTo>
                      <a:pt x="68" y="12"/>
                      <a:pt x="56" y="0"/>
                      <a:pt x="42" y="0"/>
                    </a:cubicBezTo>
                    <a:close/>
                    <a:moveTo>
                      <a:pt x="22" y="39"/>
                    </a:moveTo>
                    <a:cubicBezTo>
                      <a:pt x="31" y="37"/>
                      <a:pt x="31" y="37"/>
                      <a:pt x="31" y="37"/>
                    </a:cubicBezTo>
                    <a:cubicBezTo>
                      <a:pt x="31" y="37"/>
                      <a:pt x="32" y="38"/>
                      <a:pt x="32" y="38"/>
                    </a:cubicBezTo>
                    <a:cubicBezTo>
                      <a:pt x="32" y="47"/>
                      <a:pt x="32" y="47"/>
                      <a:pt x="32" y="47"/>
                    </a:cubicBezTo>
                    <a:cubicBezTo>
                      <a:pt x="28" y="46"/>
                      <a:pt x="24" y="43"/>
                      <a:pt x="22" y="39"/>
                    </a:cubicBezTo>
                    <a:close/>
                    <a:moveTo>
                      <a:pt x="42" y="50"/>
                    </a:moveTo>
                    <a:cubicBezTo>
                      <a:pt x="39" y="50"/>
                      <a:pt x="36" y="49"/>
                      <a:pt x="34" y="48"/>
                    </a:cubicBezTo>
                    <a:cubicBezTo>
                      <a:pt x="34" y="39"/>
                      <a:pt x="34" y="39"/>
                      <a:pt x="34" y="39"/>
                    </a:cubicBezTo>
                    <a:cubicBezTo>
                      <a:pt x="36" y="41"/>
                      <a:pt x="39" y="42"/>
                      <a:pt x="42" y="42"/>
                    </a:cubicBezTo>
                    <a:cubicBezTo>
                      <a:pt x="50" y="42"/>
                      <a:pt x="57" y="35"/>
                      <a:pt x="57" y="26"/>
                    </a:cubicBezTo>
                    <a:cubicBezTo>
                      <a:pt x="57" y="18"/>
                      <a:pt x="50" y="11"/>
                      <a:pt x="42" y="11"/>
                    </a:cubicBezTo>
                    <a:cubicBezTo>
                      <a:pt x="33" y="11"/>
                      <a:pt x="27" y="18"/>
                      <a:pt x="27" y="26"/>
                    </a:cubicBezTo>
                    <a:cubicBezTo>
                      <a:pt x="27" y="28"/>
                      <a:pt x="27" y="30"/>
                      <a:pt x="27" y="31"/>
                    </a:cubicBezTo>
                    <a:cubicBezTo>
                      <a:pt x="19" y="33"/>
                      <a:pt x="19" y="33"/>
                      <a:pt x="19" y="33"/>
                    </a:cubicBezTo>
                    <a:cubicBezTo>
                      <a:pt x="19" y="31"/>
                      <a:pt x="18" y="29"/>
                      <a:pt x="18" y="26"/>
                    </a:cubicBezTo>
                    <a:cubicBezTo>
                      <a:pt x="18" y="13"/>
                      <a:pt x="29" y="3"/>
                      <a:pt x="42" y="3"/>
                    </a:cubicBezTo>
                    <a:cubicBezTo>
                      <a:pt x="55" y="3"/>
                      <a:pt x="65" y="13"/>
                      <a:pt x="65" y="26"/>
                    </a:cubicBezTo>
                    <a:cubicBezTo>
                      <a:pt x="65" y="39"/>
                      <a:pt x="55" y="50"/>
                      <a:pt x="42" y="50"/>
                    </a:cubicBezTo>
                    <a:close/>
                    <a:moveTo>
                      <a:pt x="35" y="26"/>
                    </a:moveTo>
                    <a:cubicBezTo>
                      <a:pt x="35" y="23"/>
                      <a:pt x="38" y="19"/>
                      <a:pt x="42" y="19"/>
                    </a:cubicBezTo>
                    <a:cubicBezTo>
                      <a:pt x="46" y="19"/>
                      <a:pt x="49" y="23"/>
                      <a:pt x="49" y="26"/>
                    </a:cubicBezTo>
                    <a:cubicBezTo>
                      <a:pt x="49" y="30"/>
                      <a:pt x="46" y="33"/>
                      <a:pt x="42" y="33"/>
                    </a:cubicBezTo>
                    <a:cubicBezTo>
                      <a:pt x="38" y="33"/>
                      <a:pt x="35" y="30"/>
                      <a:pt x="35" y="26"/>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27" name="Freeform 393"/>
              <p:cNvSpPr>
                <a:spLocks noEditPoints="1"/>
              </p:cNvSpPr>
              <p:nvPr/>
            </p:nvSpPr>
            <p:spPr bwMode="auto">
              <a:xfrm>
                <a:off x="4310063" y="1130297"/>
                <a:ext cx="3119439" cy="1943100"/>
              </a:xfrm>
              <a:custGeom>
                <a:avLst/>
                <a:gdLst>
                  <a:gd name="T0" fmla="*/ 2147483647 w 976"/>
                  <a:gd name="T1" fmla="*/ 2147483647 h 608"/>
                  <a:gd name="T2" fmla="*/ 2147483647 w 976"/>
                  <a:gd name="T3" fmla="*/ 2147483647 h 608"/>
                  <a:gd name="T4" fmla="*/ 2147483647 w 976"/>
                  <a:gd name="T5" fmla="*/ 2147483647 h 608"/>
                  <a:gd name="T6" fmla="*/ 2147483647 w 976"/>
                  <a:gd name="T7" fmla="*/ 2147483647 h 608"/>
                  <a:gd name="T8" fmla="*/ 2147483647 w 976"/>
                  <a:gd name="T9" fmla="*/ 2147483647 h 608"/>
                  <a:gd name="T10" fmla="*/ 2147483647 w 976"/>
                  <a:gd name="T11" fmla="*/ 2147483647 h 608"/>
                  <a:gd name="T12" fmla="*/ 2147483647 w 976"/>
                  <a:gd name="T13" fmla="*/ 2147483647 h 608"/>
                  <a:gd name="T14" fmla="*/ 2147483647 w 976"/>
                  <a:gd name="T15" fmla="*/ 2147483647 h 608"/>
                  <a:gd name="T16" fmla="*/ 2147483647 w 976"/>
                  <a:gd name="T17" fmla="*/ 2147483647 h 608"/>
                  <a:gd name="T18" fmla="*/ 2147483647 w 976"/>
                  <a:gd name="T19" fmla="*/ 2147483647 h 608"/>
                  <a:gd name="T20" fmla="*/ 2147483647 w 976"/>
                  <a:gd name="T21" fmla="*/ 2147483647 h 608"/>
                  <a:gd name="T22" fmla="*/ 2147483647 w 976"/>
                  <a:gd name="T23" fmla="*/ 2147483647 h 608"/>
                  <a:gd name="T24" fmla="*/ 2147483647 w 976"/>
                  <a:gd name="T25" fmla="*/ 2147483647 h 608"/>
                  <a:gd name="T26" fmla="*/ 0 w 976"/>
                  <a:gd name="T27" fmla="*/ 2147483647 h 608"/>
                  <a:gd name="T28" fmla="*/ 2147483647 w 976"/>
                  <a:gd name="T29" fmla="*/ 2147483647 h 608"/>
                  <a:gd name="T30" fmla="*/ 2147483647 w 976"/>
                  <a:gd name="T31" fmla="*/ 2147483647 h 608"/>
                  <a:gd name="T32" fmla="*/ 2147483647 w 976"/>
                  <a:gd name="T33" fmla="*/ 2147483647 h 608"/>
                  <a:gd name="T34" fmla="*/ 2147483647 w 976"/>
                  <a:gd name="T35" fmla="*/ 2147483647 h 608"/>
                  <a:gd name="T36" fmla="*/ 2147483647 w 976"/>
                  <a:gd name="T37" fmla="*/ 2147483647 h 608"/>
                  <a:gd name="T38" fmla="*/ 2147483647 w 976"/>
                  <a:gd name="T39" fmla="*/ 2147483647 h 608"/>
                  <a:gd name="T40" fmla="*/ 2147483647 w 976"/>
                  <a:gd name="T41" fmla="*/ 2147483647 h 608"/>
                  <a:gd name="T42" fmla="*/ 2147483647 w 976"/>
                  <a:gd name="T43" fmla="*/ 2147483647 h 608"/>
                  <a:gd name="T44" fmla="*/ 2147483647 w 976"/>
                  <a:gd name="T45" fmla="*/ 2147483647 h 608"/>
                  <a:gd name="T46" fmla="*/ 2147483647 w 976"/>
                  <a:gd name="T47" fmla="*/ 0 h 608"/>
                  <a:gd name="T48" fmla="*/ 2147483647 w 976"/>
                  <a:gd name="T49" fmla="*/ 2147483647 h 608"/>
                  <a:gd name="T50" fmla="*/ 2147483647 w 976"/>
                  <a:gd name="T51" fmla="*/ 2147483647 h 608"/>
                  <a:gd name="T52" fmla="*/ 2147483647 w 976"/>
                  <a:gd name="T53" fmla="*/ 2147483647 h 608"/>
                  <a:gd name="T54" fmla="*/ 2147483647 w 976"/>
                  <a:gd name="T55" fmla="*/ 2147483647 h 608"/>
                  <a:gd name="T56" fmla="*/ 2147483647 w 976"/>
                  <a:gd name="T57" fmla="*/ 2147483647 h 608"/>
                  <a:gd name="T58" fmla="*/ 2147483647 w 976"/>
                  <a:gd name="T59" fmla="*/ 2147483647 h 608"/>
                  <a:gd name="T60" fmla="*/ 2147483647 w 976"/>
                  <a:gd name="T61" fmla="*/ 2147483647 h 608"/>
                  <a:gd name="T62" fmla="*/ 2147483647 w 976"/>
                  <a:gd name="T63" fmla="*/ 2147483647 h 608"/>
                  <a:gd name="T64" fmla="*/ 2147483647 w 976"/>
                  <a:gd name="T65" fmla="*/ 2147483647 h 608"/>
                  <a:gd name="T66" fmla="*/ 2147483647 w 976"/>
                  <a:gd name="T67" fmla="*/ 2147483647 h 608"/>
                  <a:gd name="T68" fmla="*/ 2147483647 w 976"/>
                  <a:gd name="T69" fmla="*/ 2147483647 h 608"/>
                  <a:gd name="T70" fmla="*/ 2147483647 w 976"/>
                  <a:gd name="T71" fmla="*/ 2147483647 h 608"/>
                  <a:gd name="T72" fmla="*/ 2147483647 w 976"/>
                  <a:gd name="T73" fmla="*/ 2147483647 h 608"/>
                  <a:gd name="T74" fmla="*/ 2147483647 w 976"/>
                  <a:gd name="T75" fmla="*/ 2147483647 h 608"/>
                  <a:gd name="T76" fmla="*/ 2147483647 w 976"/>
                  <a:gd name="T77" fmla="*/ 2147483647 h 608"/>
                  <a:gd name="T78" fmla="*/ 2147483647 w 976"/>
                  <a:gd name="T79" fmla="*/ 2147483647 h 608"/>
                  <a:gd name="T80" fmla="*/ 2147483647 w 976"/>
                  <a:gd name="T81" fmla="*/ 2147483647 h 608"/>
                  <a:gd name="T82" fmla="*/ 2147483647 w 976"/>
                  <a:gd name="T83" fmla="*/ 2147483647 h 608"/>
                  <a:gd name="T84" fmla="*/ 2147483647 w 976"/>
                  <a:gd name="T85" fmla="*/ 2147483647 h 608"/>
                  <a:gd name="T86" fmla="*/ 2147483647 w 976"/>
                  <a:gd name="T87" fmla="*/ 2147483647 h 608"/>
                  <a:gd name="T88" fmla="*/ 2147483647 w 976"/>
                  <a:gd name="T89" fmla="*/ 2147483647 h 608"/>
                  <a:gd name="T90" fmla="*/ 2147483647 w 976"/>
                  <a:gd name="T91" fmla="*/ 2147483647 h 608"/>
                  <a:gd name="T92" fmla="*/ 2147483647 w 976"/>
                  <a:gd name="T93" fmla="*/ 2147483647 h 608"/>
                  <a:gd name="T94" fmla="*/ 2147483647 w 976"/>
                  <a:gd name="T95" fmla="*/ 2147483647 h 608"/>
                  <a:gd name="T96" fmla="*/ 2147483647 w 976"/>
                  <a:gd name="T97" fmla="*/ 2147483647 h 608"/>
                  <a:gd name="T98" fmla="*/ 2147483647 w 976"/>
                  <a:gd name="T99" fmla="*/ 2147483647 h 608"/>
                  <a:gd name="T100" fmla="*/ 2147483647 w 976"/>
                  <a:gd name="T101" fmla="*/ 2147483647 h 608"/>
                  <a:gd name="T102" fmla="*/ 2147483647 w 976"/>
                  <a:gd name="T103" fmla="*/ 2147483647 h 608"/>
                  <a:gd name="T104" fmla="*/ 2147483647 w 976"/>
                  <a:gd name="T105" fmla="*/ 2147483647 h 608"/>
                  <a:gd name="T106" fmla="*/ 2147483647 w 976"/>
                  <a:gd name="T107" fmla="*/ 2147483647 h 608"/>
                  <a:gd name="T108" fmla="*/ 2147483647 w 976"/>
                  <a:gd name="T109" fmla="*/ 2147483647 h 608"/>
                  <a:gd name="T110" fmla="*/ 2147483647 w 976"/>
                  <a:gd name="T111" fmla="*/ 2147483647 h 608"/>
                  <a:gd name="T112" fmla="*/ 2147483647 w 976"/>
                  <a:gd name="T113" fmla="*/ 2147483647 h 608"/>
                  <a:gd name="T114" fmla="*/ 2147483647 w 976"/>
                  <a:gd name="T115" fmla="*/ 2147483647 h 6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76" h="608">
                    <a:moveTo>
                      <a:pt x="766" y="608"/>
                    </a:moveTo>
                    <a:cubicBezTo>
                      <a:pt x="734" y="608"/>
                      <a:pt x="703" y="601"/>
                      <a:pt x="674" y="587"/>
                    </a:cubicBezTo>
                    <a:cubicBezTo>
                      <a:pt x="668" y="584"/>
                      <a:pt x="668" y="584"/>
                      <a:pt x="668" y="584"/>
                    </a:cubicBezTo>
                    <a:cubicBezTo>
                      <a:pt x="663" y="587"/>
                      <a:pt x="663" y="587"/>
                      <a:pt x="663" y="587"/>
                    </a:cubicBezTo>
                    <a:cubicBezTo>
                      <a:pt x="638" y="601"/>
                      <a:pt x="609" y="608"/>
                      <a:pt x="580" y="608"/>
                    </a:cubicBezTo>
                    <a:cubicBezTo>
                      <a:pt x="542" y="608"/>
                      <a:pt x="505" y="595"/>
                      <a:pt x="474" y="572"/>
                    </a:cubicBezTo>
                    <a:cubicBezTo>
                      <a:pt x="467" y="566"/>
                      <a:pt x="467" y="566"/>
                      <a:pt x="467" y="566"/>
                    </a:cubicBezTo>
                    <a:cubicBezTo>
                      <a:pt x="459" y="572"/>
                      <a:pt x="459" y="572"/>
                      <a:pt x="459" y="572"/>
                    </a:cubicBezTo>
                    <a:cubicBezTo>
                      <a:pt x="428" y="595"/>
                      <a:pt x="392" y="608"/>
                      <a:pt x="353" y="608"/>
                    </a:cubicBezTo>
                    <a:cubicBezTo>
                      <a:pt x="317" y="608"/>
                      <a:pt x="282" y="597"/>
                      <a:pt x="253" y="576"/>
                    </a:cubicBezTo>
                    <a:cubicBezTo>
                      <a:pt x="245" y="570"/>
                      <a:pt x="245" y="570"/>
                      <a:pt x="245" y="570"/>
                    </a:cubicBezTo>
                    <a:cubicBezTo>
                      <a:pt x="237" y="576"/>
                      <a:pt x="237" y="576"/>
                      <a:pt x="237" y="576"/>
                    </a:cubicBezTo>
                    <a:cubicBezTo>
                      <a:pt x="211" y="597"/>
                      <a:pt x="180" y="608"/>
                      <a:pt x="146" y="608"/>
                    </a:cubicBezTo>
                    <a:cubicBezTo>
                      <a:pt x="66" y="608"/>
                      <a:pt x="0" y="542"/>
                      <a:pt x="0" y="461"/>
                    </a:cubicBezTo>
                    <a:cubicBezTo>
                      <a:pt x="0" y="381"/>
                      <a:pt x="66" y="315"/>
                      <a:pt x="146" y="315"/>
                    </a:cubicBezTo>
                    <a:cubicBezTo>
                      <a:pt x="149" y="315"/>
                      <a:pt x="152" y="315"/>
                      <a:pt x="154" y="315"/>
                    </a:cubicBezTo>
                    <a:cubicBezTo>
                      <a:pt x="170" y="316"/>
                      <a:pt x="170" y="316"/>
                      <a:pt x="170" y="316"/>
                    </a:cubicBezTo>
                    <a:cubicBezTo>
                      <a:pt x="167" y="301"/>
                      <a:pt x="167" y="301"/>
                      <a:pt x="167" y="301"/>
                    </a:cubicBezTo>
                    <a:cubicBezTo>
                      <a:pt x="166" y="294"/>
                      <a:pt x="166" y="288"/>
                      <a:pt x="166" y="281"/>
                    </a:cubicBezTo>
                    <a:cubicBezTo>
                      <a:pt x="166" y="211"/>
                      <a:pt x="223" y="154"/>
                      <a:pt x="293" y="154"/>
                    </a:cubicBezTo>
                    <a:cubicBezTo>
                      <a:pt x="309" y="154"/>
                      <a:pt x="324" y="157"/>
                      <a:pt x="339" y="163"/>
                    </a:cubicBezTo>
                    <a:cubicBezTo>
                      <a:pt x="352" y="168"/>
                      <a:pt x="352" y="168"/>
                      <a:pt x="352" y="168"/>
                    </a:cubicBezTo>
                    <a:cubicBezTo>
                      <a:pt x="356" y="154"/>
                      <a:pt x="356" y="154"/>
                      <a:pt x="356" y="154"/>
                    </a:cubicBezTo>
                    <a:cubicBezTo>
                      <a:pt x="379" y="64"/>
                      <a:pt x="461" y="0"/>
                      <a:pt x="554" y="0"/>
                    </a:cubicBezTo>
                    <a:cubicBezTo>
                      <a:pt x="656" y="0"/>
                      <a:pt x="744" y="76"/>
                      <a:pt x="758" y="177"/>
                    </a:cubicBezTo>
                    <a:cubicBezTo>
                      <a:pt x="759" y="188"/>
                      <a:pt x="759" y="188"/>
                      <a:pt x="759" y="188"/>
                    </a:cubicBezTo>
                    <a:cubicBezTo>
                      <a:pt x="770" y="188"/>
                      <a:pt x="770" y="188"/>
                      <a:pt x="770" y="188"/>
                    </a:cubicBezTo>
                    <a:cubicBezTo>
                      <a:pt x="884" y="190"/>
                      <a:pt x="976" y="284"/>
                      <a:pt x="976" y="398"/>
                    </a:cubicBezTo>
                    <a:cubicBezTo>
                      <a:pt x="976" y="514"/>
                      <a:pt x="882" y="608"/>
                      <a:pt x="766" y="608"/>
                    </a:cubicBezTo>
                    <a:close/>
                    <a:moveTo>
                      <a:pt x="668" y="563"/>
                    </a:moveTo>
                    <a:cubicBezTo>
                      <a:pt x="682" y="570"/>
                      <a:pt x="682" y="570"/>
                      <a:pt x="682" y="570"/>
                    </a:cubicBezTo>
                    <a:cubicBezTo>
                      <a:pt x="709" y="583"/>
                      <a:pt x="737" y="589"/>
                      <a:pt x="766" y="589"/>
                    </a:cubicBezTo>
                    <a:cubicBezTo>
                      <a:pt x="872" y="589"/>
                      <a:pt x="958" y="504"/>
                      <a:pt x="958" y="398"/>
                    </a:cubicBezTo>
                    <a:cubicBezTo>
                      <a:pt x="958" y="294"/>
                      <a:pt x="873" y="208"/>
                      <a:pt x="770" y="206"/>
                    </a:cubicBezTo>
                    <a:cubicBezTo>
                      <a:pt x="743" y="206"/>
                      <a:pt x="743" y="206"/>
                      <a:pt x="743" y="206"/>
                    </a:cubicBezTo>
                    <a:cubicBezTo>
                      <a:pt x="739" y="180"/>
                      <a:pt x="739" y="180"/>
                      <a:pt x="739" y="180"/>
                    </a:cubicBezTo>
                    <a:cubicBezTo>
                      <a:pt x="727" y="88"/>
                      <a:pt x="647" y="19"/>
                      <a:pt x="554" y="19"/>
                    </a:cubicBezTo>
                    <a:cubicBezTo>
                      <a:pt x="469" y="19"/>
                      <a:pt x="395" y="76"/>
                      <a:pt x="373" y="159"/>
                    </a:cubicBezTo>
                    <a:cubicBezTo>
                      <a:pt x="365" y="193"/>
                      <a:pt x="365" y="193"/>
                      <a:pt x="365" y="193"/>
                    </a:cubicBezTo>
                    <a:cubicBezTo>
                      <a:pt x="332" y="180"/>
                      <a:pt x="332" y="180"/>
                      <a:pt x="332" y="180"/>
                    </a:cubicBezTo>
                    <a:cubicBezTo>
                      <a:pt x="320" y="175"/>
                      <a:pt x="306" y="173"/>
                      <a:pt x="293" y="173"/>
                    </a:cubicBezTo>
                    <a:cubicBezTo>
                      <a:pt x="233" y="173"/>
                      <a:pt x="184" y="221"/>
                      <a:pt x="184" y="281"/>
                    </a:cubicBezTo>
                    <a:cubicBezTo>
                      <a:pt x="184" y="287"/>
                      <a:pt x="185" y="292"/>
                      <a:pt x="186" y="298"/>
                    </a:cubicBezTo>
                    <a:cubicBezTo>
                      <a:pt x="192" y="336"/>
                      <a:pt x="192" y="336"/>
                      <a:pt x="192" y="336"/>
                    </a:cubicBezTo>
                    <a:cubicBezTo>
                      <a:pt x="153" y="334"/>
                      <a:pt x="153" y="334"/>
                      <a:pt x="153" y="334"/>
                    </a:cubicBezTo>
                    <a:cubicBezTo>
                      <a:pt x="151" y="334"/>
                      <a:pt x="149" y="333"/>
                      <a:pt x="146" y="333"/>
                    </a:cubicBezTo>
                    <a:cubicBezTo>
                      <a:pt x="76" y="333"/>
                      <a:pt x="19" y="391"/>
                      <a:pt x="19" y="461"/>
                    </a:cubicBezTo>
                    <a:cubicBezTo>
                      <a:pt x="19" y="532"/>
                      <a:pt x="76" y="589"/>
                      <a:pt x="146" y="589"/>
                    </a:cubicBezTo>
                    <a:cubicBezTo>
                      <a:pt x="176" y="589"/>
                      <a:pt x="203" y="580"/>
                      <a:pt x="226" y="562"/>
                    </a:cubicBezTo>
                    <a:cubicBezTo>
                      <a:pt x="244" y="547"/>
                      <a:pt x="244" y="547"/>
                      <a:pt x="244" y="547"/>
                    </a:cubicBezTo>
                    <a:cubicBezTo>
                      <a:pt x="263" y="561"/>
                      <a:pt x="263" y="561"/>
                      <a:pt x="263" y="561"/>
                    </a:cubicBezTo>
                    <a:cubicBezTo>
                      <a:pt x="290" y="580"/>
                      <a:pt x="321" y="589"/>
                      <a:pt x="353" y="589"/>
                    </a:cubicBezTo>
                    <a:cubicBezTo>
                      <a:pt x="388" y="589"/>
                      <a:pt x="420" y="578"/>
                      <a:pt x="448" y="557"/>
                    </a:cubicBezTo>
                    <a:cubicBezTo>
                      <a:pt x="467" y="542"/>
                      <a:pt x="467" y="542"/>
                      <a:pt x="467" y="542"/>
                    </a:cubicBezTo>
                    <a:cubicBezTo>
                      <a:pt x="486" y="557"/>
                      <a:pt x="486" y="557"/>
                      <a:pt x="486" y="557"/>
                    </a:cubicBezTo>
                    <a:cubicBezTo>
                      <a:pt x="513" y="578"/>
                      <a:pt x="546" y="589"/>
                      <a:pt x="580" y="589"/>
                    </a:cubicBezTo>
                    <a:cubicBezTo>
                      <a:pt x="606" y="589"/>
                      <a:pt x="632" y="583"/>
                      <a:pt x="654" y="571"/>
                    </a:cubicBezTo>
                    <a:lnTo>
                      <a:pt x="668" y="563"/>
                    </a:lnTo>
                    <a:close/>
                  </a:path>
                </a:pathLst>
              </a:custGeom>
              <a:grpFill/>
              <a:ln w="28575">
                <a:solidFill>
                  <a:schemeClr val="bg1"/>
                </a:solidFill>
                <a:round/>
                <a:headEnd/>
                <a:tailEnd/>
              </a:ln>
              <a:extLst/>
            </p:spPr>
            <p:txBody>
              <a:bodyPr anchor="ctr"/>
              <a:lstStyle/>
              <a:p>
                <a:pPr algn="ctr"/>
                <a:endParaRPr lang="en-IN" sz="1400" dirty="0">
                  <a:latin typeface="TheSansOffice" panose="020B0503040302060204" pitchFamily="34" charset="0"/>
                </a:endParaRPr>
              </a:p>
            </p:txBody>
          </p:sp>
          <p:sp>
            <p:nvSpPr>
              <p:cNvPr id="28" name="Freeform 445"/>
              <p:cNvSpPr>
                <a:spLocks noEditPoints="1"/>
              </p:cNvSpPr>
              <p:nvPr/>
            </p:nvSpPr>
            <p:spPr bwMode="auto">
              <a:xfrm>
                <a:off x="6562725" y="2389192"/>
                <a:ext cx="390525" cy="387351"/>
              </a:xfrm>
              <a:custGeom>
                <a:avLst/>
                <a:gdLst>
                  <a:gd name="T0" fmla="*/ 2147483647 w 246"/>
                  <a:gd name="T1" fmla="*/ 2147483647 h 244"/>
                  <a:gd name="T2" fmla="*/ 0 w 246"/>
                  <a:gd name="T3" fmla="*/ 2147483647 h 244"/>
                  <a:gd name="T4" fmla="*/ 0 w 246"/>
                  <a:gd name="T5" fmla="*/ 0 h 244"/>
                  <a:gd name="T6" fmla="*/ 2147483647 w 246"/>
                  <a:gd name="T7" fmla="*/ 0 h 244"/>
                  <a:gd name="T8" fmla="*/ 2147483647 w 246"/>
                  <a:gd name="T9" fmla="*/ 2147483647 h 244"/>
                  <a:gd name="T10" fmla="*/ 2147483647 w 246"/>
                  <a:gd name="T11" fmla="*/ 2147483647 h 244"/>
                  <a:gd name="T12" fmla="*/ 2147483647 w 246"/>
                  <a:gd name="T13" fmla="*/ 0 h 244"/>
                  <a:gd name="T14" fmla="*/ 2147483647 w 246"/>
                  <a:gd name="T15" fmla="*/ 0 h 244"/>
                  <a:gd name="T16" fmla="*/ 2147483647 w 246"/>
                  <a:gd name="T17" fmla="*/ 2147483647 h 244"/>
                  <a:gd name="T18" fmla="*/ 2147483647 w 246"/>
                  <a:gd name="T19" fmla="*/ 2147483647 h 244"/>
                  <a:gd name="T20" fmla="*/ 2147483647 w 246"/>
                  <a:gd name="T21" fmla="*/ 2147483647 h 244"/>
                  <a:gd name="T22" fmla="*/ 2147483647 w 246"/>
                  <a:gd name="T23" fmla="*/ 2147483647 h 244"/>
                  <a:gd name="T24" fmla="*/ 2147483647 w 246"/>
                  <a:gd name="T25" fmla="*/ 2147483647 h 244"/>
                  <a:gd name="T26" fmla="*/ 2147483647 w 246"/>
                  <a:gd name="T27" fmla="*/ 2147483647 h 244"/>
                  <a:gd name="T28" fmla="*/ 2147483647 w 246"/>
                  <a:gd name="T29" fmla="*/ 2147483647 h 244"/>
                  <a:gd name="T30" fmla="*/ 2147483647 w 246"/>
                  <a:gd name="T31" fmla="*/ 2147483647 h 244"/>
                  <a:gd name="T32" fmla="*/ 2147483647 w 246"/>
                  <a:gd name="T33" fmla="*/ 2147483647 h 244"/>
                  <a:gd name="T34" fmla="*/ 2147483647 w 246"/>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6" h="244">
                    <a:moveTo>
                      <a:pt x="246" y="244"/>
                    </a:moveTo>
                    <a:lnTo>
                      <a:pt x="0" y="244"/>
                    </a:lnTo>
                    <a:lnTo>
                      <a:pt x="0" y="0"/>
                    </a:lnTo>
                    <a:lnTo>
                      <a:pt x="99" y="0"/>
                    </a:lnTo>
                    <a:lnTo>
                      <a:pt x="99" y="54"/>
                    </a:lnTo>
                    <a:lnTo>
                      <a:pt x="149" y="54"/>
                    </a:lnTo>
                    <a:lnTo>
                      <a:pt x="149" y="0"/>
                    </a:lnTo>
                    <a:lnTo>
                      <a:pt x="246" y="0"/>
                    </a:lnTo>
                    <a:lnTo>
                      <a:pt x="246" y="244"/>
                    </a:lnTo>
                    <a:close/>
                    <a:moveTo>
                      <a:pt x="16" y="228"/>
                    </a:moveTo>
                    <a:lnTo>
                      <a:pt x="230" y="228"/>
                    </a:lnTo>
                    <a:lnTo>
                      <a:pt x="230" y="14"/>
                    </a:lnTo>
                    <a:lnTo>
                      <a:pt x="163" y="14"/>
                    </a:lnTo>
                    <a:lnTo>
                      <a:pt x="163" y="69"/>
                    </a:lnTo>
                    <a:lnTo>
                      <a:pt x="83" y="69"/>
                    </a:lnTo>
                    <a:lnTo>
                      <a:pt x="83"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29" name="Freeform 446"/>
              <p:cNvSpPr>
                <a:spLocks/>
              </p:cNvSpPr>
              <p:nvPr/>
            </p:nvSpPr>
            <p:spPr bwMode="auto">
              <a:xfrm>
                <a:off x="6688138" y="2549530"/>
                <a:ext cx="195263" cy="149225"/>
              </a:xfrm>
              <a:custGeom>
                <a:avLst/>
                <a:gdLst>
                  <a:gd name="T0" fmla="*/ 2147483647 w 61"/>
                  <a:gd name="T1" fmla="*/ 2147483647 h 47"/>
                  <a:gd name="T2" fmla="*/ 2147483647 w 61"/>
                  <a:gd name="T3" fmla="*/ 2147483647 h 47"/>
                  <a:gd name="T4" fmla="*/ 2147483647 w 61"/>
                  <a:gd name="T5" fmla="*/ 2147483647 h 47"/>
                  <a:gd name="T6" fmla="*/ 2147483647 w 61"/>
                  <a:gd name="T7" fmla="*/ 0 h 47"/>
                  <a:gd name="T8" fmla="*/ 2147483647 w 61"/>
                  <a:gd name="T9" fmla="*/ 0 h 47"/>
                  <a:gd name="T10" fmla="*/ 2147483647 w 61"/>
                  <a:gd name="T11" fmla="*/ 2147483647 h 47"/>
                  <a:gd name="T12" fmla="*/ 2147483647 w 61"/>
                  <a:gd name="T13" fmla="*/ 2147483647 h 47"/>
                  <a:gd name="T14" fmla="*/ 2147483647 w 61"/>
                  <a:gd name="T15" fmla="*/ 2147483647 h 47"/>
                  <a:gd name="T16" fmla="*/ 0 w 61"/>
                  <a:gd name="T17" fmla="*/ 2147483647 h 47"/>
                  <a:gd name="T18" fmla="*/ 0 w 61"/>
                  <a:gd name="T19" fmla="*/ 2147483647 h 47"/>
                  <a:gd name="T20" fmla="*/ 2147483647 w 61"/>
                  <a:gd name="T21" fmla="*/ 2147483647 h 47"/>
                  <a:gd name="T22" fmla="*/ 2147483647 w 61"/>
                  <a:gd name="T23" fmla="*/ 2147483647 h 47"/>
                  <a:gd name="T24" fmla="*/ 2147483647 w 61"/>
                  <a:gd name="T25" fmla="*/ 2147483647 h 47"/>
                  <a:gd name="T26" fmla="*/ 2147483647 w 61"/>
                  <a:gd name="T27" fmla="*/ 2147483647 h 47"/>
                  <a:gd name="T28" fmla="*/ 2147483647 w 61"/>
                  <a:gd name="T29" fmla="*/ 2147483647 h 47"/>
                  <a:gd name="T30" fmla="*/ 2147483647 w 61"/>
                  <a:gd name="T31" fmla="*/ 2147483647 h 47"/>
                  <a:gd name="T32" fmla="*/ 2147483647 w 61"/>
                  <a:gd name="T33" fmla="*/ 2147483647 h 47"/>
                  <a:gd name="T34" fmla="*/ 2147483647 w 61"/>
                  <a:gd name="T35" fmla="*/ 2147483647 h 47"/>
                  <a:gd name="T36" fmla="*/ 2147483647 w 61"/>
                  <a:gd name="T37" fmla="*/ 2147483647 h 47"/>
                  <a:gd name="T38" fmla="*/ 2147483647 w 61"/>
                  <a:gd name="T39" fmla="*/ 2147483647 h 47"/>
                  <a:gd name="T40" fmla="*/ 2147483647 w 61"/>
                  <a:gd name="T41" fmla="*/ 2147483647 h 47"/>
                  <a:gd name="T42" fmla="*/ 2147483647 w 61"/>
                  <a:gd name="T43" fmla="*/ 2147483647 h 47"/>
                  <a:gd name="T44" fmla="*/ 2147483647 w 61"/>
                  <a:gd name="T45" fmla="*/ 2147483647 h 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1" h="47">
                    <a:moveTo>
                      <a:pt x="58" y="3"/>
                    </a:moveTo>
                    <a:cubicBezTo>
                      <a:pt x="38" y="3"/>
                      <a:pt x="38" y="3"/>
                      <a:pt x="38" y="3"/>
                    </a:cubicBezTo>
                    <a:cubicBezTo>
                      <a:pt x="38" y="1"/>
                      <a:pt x="38" y="1"/>
                      <a:pt x="38" y="1"/>
                    </a:cubicBezTo>
                    <a:cubicBezTo>
                      <a:pt x="38" y="0"/>
                      <a:pt x="38" y="0"/>
                      <a:pt x="38" y="0"/>
                    </a:cubicBezTo>
                    <a:cubicBezTo>
                      <a:pt x="27" y="0"/>
                      <a:pt x="27" y="0"/>
                      <a:pt x="27" y="0"/>
                    </a:cubicBezTo>
                    <a:cubicBezTo>
                      <a:pt x="27" y="0"/>
                      <a:pt x="26" y="0"/>
                      <a:pt x="26" y="1"/>
                    </a:cubicBezTo>
                    <a:cubicBezTo>
                      <a:pt x="26" y="3"/>
                      <a:pt x="26" y="3"/>
                      <a:pt x="26" y="3"/>
                    </a:cubicBezTo>
                    <a:cubicBezTo>
                      <a:pt x="3" y="3"/>
                      <a:pt x="3" y="3"/>
                      <a:pt x="3" y="3"/>
                    </a:cubicBezTo>
                    <a:cubicBezTo>
                      <a:pt x="2" y="3"/>
                      <a:pt x="0" y="4"/>
                      <a:pt x="0" y="6"/>
                    </a:cubicBezTo>
                    <a:cubicBezTo>
                      <a:pt x="0" y="8"/>
                      <a:pt x="0" y="8"/>
                      <a:pt x="0" y="8"/>
                    </a:cubicBezTo>
                    <a:cubicBezTo>
                      <a:pt x="0" y="8"/>
                      <a:pt x="1" y="8"/>
                      <a:pt x="1" y="8"/>
                    </a:cubicBezTo>
                    <a:cubicBezTo>
                      <a:pt x="12" y="8"/>
                      <a:pt x="12" y="8"/>
                      <a:pt x="12" y="8"/>
                    </a:cubicBezTo>
                    <a:cubicBezTo>
                      <a:pt x="12" y="6"/>
                      <a:pt x="12" y="6"/>
                      <a:pt x="12" y="6"/>
                    </a:cubicBezTo>
                    <a:cubicBezTo>
                      <a:pt x="12" y="5"/>
                      <a:pt x="13" y="5"/>
                      <a:pt x="13" y="5"/>
                    </a:cubicBezTo>
                    <a:cubicBezTo>
                      <a:pt x="23" y="5"/>
                      <a:pt x="23" y="5"/>
                      <a:pt x="23" y="5"/>
                    </a:cubicBezTo>
                    <a:cubicBezTo>
                      <a:pt x="24" y="5"/>
                      <a:pt x="24" y="5"/>
                      <a:pt x="24" y="6"/>
                    </a:cubicBezTo>
                    <a:cubicBezTo>
                      <a:pt x="24" y="8"/>
                      <a:pt x="24" y="8"/>
                      <a:pt x="24" y="8"/>
                    </a:cubicBezTo>
                    <a:cubicBezTo>
                      <a:pt x="56" y="8"/>
                      <a:pt x="56" y="8"/>
                      <a:pt x="56" y="8"/>
                    </a:cubicBezTo>
                    <a:cubicBezTo>
                      <a:pt x="57" y="8"/>
                      <a:pt x="59" y="9"/>
                      <a:pt x="59" y="11"/>
                    </a:cubicBezTo>
                    <a:cubicBezTo>
                      <a:pt x="59" y="47"/>
                      <a:pt x="59" y="47"/>
                      <a:pt x="59" y="47"/>
                    </a:cubicBezTo>
                    <a:cubicBezTo>
                      <a:pt x="60" y="46"/>
                      <a:pt x="61" y="45"/>
                      <a:pt x="61" y="44"/>
                    </a:cubicBezTo>
                    <a:cubicBezTo>
                      <a:pt x="61" y="6"/>
                      <a:pt x="61" y="6"/>
                      <a:pt x="61" y="6"/>
                    </a:cubicBezTo>
                    <a:cubicBezTo>
                      <a:pt x="61" y="4"/>
                      <a:pt x="60" y="3"/>
                      <a:pt x="58" y="3"/>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0" name="Freeform 447"/>
              <p:cNvSpPr>
                <a:spLocks/>
              </p:cNvSpPr>
              <p:nvPr/>
            </p:nvSpPr>
            <p:spPr bwMode="auto">
              <a:xfrm>
                <a:off x="6675438" y="2581280"/>
                <a:ext cx="192088" cy="150813"/>
              </a:xfrm>
              <a:custGeom>
                <a:avLst/>
                <a:gdLst>
                  <a:gd name="T0" fmla="*/ 2147483647 w 60"/>
                  <a:gd name="T1" fmla="*/ 2147483647 h 47"/>
                  <a:gd name="T2" fmla="*/ 2147483647 w 60"/>
                  <a:gd name="T3" fmla="*/ 2147483647 h 47"/>
                  <a:gd name="T4" fmla="*/ 2147483647 w 60"/>
                  <a:gd name="T5" fmla="*/ 2147483647 h 47"/>
                  <a:gd name="T6" fmla="*/ 2147483647 w 60"/>
                  <a:gd name="T7" fmla="*/ 0 h 47"/>
                  <a:gd name="T8" fmla="*/ 2147483647 w 60"/>
                  <a:gd name="T9" fmla="*/ 0 h 47"/>
                  <a:gd name="T10" fmla="*/ 2147483647 w 60"/>
                  <a:gd name="T11" fmla="*/ 2147483647 h 47"/>
                  <a:gd name="T12" fmla="*/ 2147483647 w 60"/>
                  <a:gd name="T13" fmla="*/ 2147483647 h 47"/>
                  <a:gd name="T14" fmla="*/ 0 w 60"/>
                  <a:gd name="T15" fmla="*/ 2147483647 h 47"/>
                  <a:gd name="T16" fmla="*/ 0 w 60"/>
                  <a:gd name="T17" fmla="*/ 2147483647 h 47"/>
                  <a:gd name="T18" fmla="*/ 2147483647 w 60"/>
                  <a:gd name="T19" fmla="*/ 2147483647 h 47"/>
                  <a:gd name="T20" fmla="*/ 2147483647 w 60"/>
                  <a:gd name="T21" fmla="*/ 2147483647 h 47"/>
                  <a:gd name="T22" fmla="*/ 2147483647 w 60"/>
                  <a:gd name="T23" fmla="*/ 2147483647 h 47"/>
                  <a:gd name="T24" fmla="*/ 2147483647 w 60"/>
                  <a:gd name="T25" fmla="*/ 2147483647 h 47"/>
                  <a:gd name="T26" fmla="*/ 2147483647 w 60"/>
                  <a:gd name="T27" fmla="*/ 2147483647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0" h="47">
                    <a:moveTo>
                      <a:pt x="57" y="4"/>
                    </a:moveTo>
                    <a:cubicBezTo>
                      <a:pt x="14" y="4"/>
                      <a:pt x="14" y="4"/>
                      <a:pt x="14" y="4"/>
                    </a:cubicBezTo>
                    <a:cubicBezTo>
                      <a:pt x="14" y="1"/>
                      <a:pt x="14" y="1"/>
                      <a:pt x="14" y="1"/>
                    </a:cubicBezTo>
                    <a:cubicBezTo>
                      <a:pt x="14" y="0"/>
                      <a:pt x="14" y="0"/>
                      <a:pt x="13" y="0"/>
                    </a:cubicBezTo>
                    <a:cubicBezTo>
                      <a:pt x="3" y="0"/>
                      <a:pt x="3" y="0"/>
                      <a:pt x="3" y="0"/>
                    </a:cubicBezTo>
                    <a:cubicBezTo>
                      <a:pt x="2" y="0"/>
                      <a:pt x="2" y="0"/>
                      <a:pt x="2" y="1"/>
                    </a:cubicBezTo>
                    <a:cubicBezTo>
                      <a:pt x="2" y="4"/>
                      <a:pt x="2" y="4"/>
                      <a:pt x="2" y="4"/>
                    </a:cubicBezTo>
                    <a:cubicBezTo>
                      <a:pt x="1" y="4"/>
                      <a:pt x="0" y="5"/>
                      <a:pt x="0" y="6"/>
                    </a:cubicBezTo>
                    <a:cubicBezTo>
                      <a:pt x="0" y="44"/>
                      <a:pt x="0" y="44"/>
                      <a:pt x="0" y="44"/>
                    </a:cubicBezTo>
                    <a:cubicBezTo>
                      <a:pt x="0" y="46"/>
                      <a:pt x="1" y="47"/>
                      <a:pt x="2" y="47"/>
                    </a:cubicBezTo>
                    <a:cubicBezTo>
                      <a:pt x="57" y="47"/>
                      <a:pt x="57" y="47"/>
                      <a:pt x="57" y="47"/>
                    </a:cubicBezTo>
                    <a:cubicBezTo>
                      <a:pt x="59" y="47"/>
                      <a:pt x="60" y="46"/>
                      <a:pt x="60" y="44"/>
                    </a:cubicBezTo>
                    <a:cubicBezTo>
                      <a:pt x="60" y="6"/>
                      <a:pt x="60" y="6"/>
                      <a:pt x="60" y="6"/>
                    </a:cubicBezTo>
                    <a:cubicBezTo>
                      <a:pt x="60" y="5"/>
                      <a:pt x="59" y="4"/>
                      <a:pt x="57" y="4"/>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1" name="Freeform 448"/>
              <p:cNvSpPr>
                <a:spLocks noEditPoints="1"/>
              </p:cNvSpPr>
              <p:nvPr/>
            </p:nvSpPr>
            <p:spPr bwMode="auto">
              <a:xfrm>
                <a:off x="6105525" y="2389192"/>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4"/>
                    </a:lnTo>
                    <a:lnTo>
                      <a:pt x="147" y="54"/>
                    </a:lnTo>
                    <a:lnTo>
                      <a:pt x="147" y="0"/>
                    </a:lnTo>
                    <a:lnTo>
                      <a:pt x="244" y="0"/>
                    </a:lnTo>
                    <a:lnTo>
                      <a:pt x="244" y="244"/>
                    </a:lnTo>
                    <a:close/>
                    <a:moveTo>
                      <a:pt x="14" y="228"/>
                    </a:moveTo>
                    <a:lnTo>
                      <a:pt x="230" y="228"/>
                    </a:lnTo>
                    <a:lnTo>
                      <a:pt x="230" y="14"/>
                    </a:lnTo>
                    <a:lnTo>
                      <a:pt x="163" y="14"/>
                    </a:lnTo>
                    <a:lnTo>
                      <a:pt x="163" y="69"/>
                    </a:lnTo>
                    <a:lnTo>
                      <a:pt x="81" y="69"/>
                    </a:lnTo>
                    <a:lnTo>
                      <a:pt x="81" y="14"/>
                    </a:lnTo>
                    <a:lnTo>
                      <a:pt x="14" y="14"/>
                    </a:lnTo>
                    <a:lnTo>
                      <a:pt x="14"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2" name="Freeform 449"/>
              <p:cNvSpPr>
                <a:spLocks/>
              </p:cNvSpPr>
              <p:nvPr/>
            </p:nvSpPr>
            <p:spPr bwMode="auto">
              <a:xfrm>
                <a:off x="6234113" y="2597155"/>
                <a:ext cx="63500" cy="38100"/>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0 h 12"/>
                  <a:gd name="T10" fmla="*/ 2147483647 w 20"/>
                  <a:gd name="T11" fmla="*/ 2147483647 h 12"/>
                  <a:gd name="T12" fmla="*/ 2147483647 w 20"/>
                  <a:gd name="T13" fmla="*/ 2147483647 h 12"/>
                  <a:gd name="T14" fmla="*/ 2147483647 w 20"/>
                  <a:gd name="T15" fmla="*/ 2147483647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2147483647 w 20"/>
                  <a:gd name="T25" fmla="*/ 2147483647 h 12"/>
                  <a:gd name="T26" fmla="*/ 2147483647 w 20"/>
                  <a:gd name="T27" fmla="*/ 2147483647 h 12"/>
                  <a:gd name="T28" fmla="*/ 2147483647 w 20"/>
                  <a:gd name="T29" fmla="*/ 0 h 12"/>
                  <a:gd name="T30" fmla="*/ 2147483647 w 20"/>
                  <a:gd name="T31" fmla="*/ 2147483647 h 12"/>
                  <a:gd name="T32" fmla="*/ 0 w 20"/>
                  <a:gd name="T33" fmla="*/ 2147483647 h 12"/>
                  <a:gd name="T34" fmla="*/ 0 w 20"/>
                  <a:gd name="T35" fmla="*/ 2147483647 h 12"/>
                  <a:gd name="T36" fmla="*/ 0 w 20"/>
                  <a:gd name="T37" fmla="*/ 2147483647 h 12"/>
                  <a:gd name="T38" fmla="*/ 2147483647 w 20"/>
                  <a:gd name="T39" fmla="*/ 2147483647 h 12"/>
                  <a:gd name="T40" fmla="*/ 2147483647 w 20"/>
                  <a:gd name="T41" fmla="*/ 2147483647 h 12"/>
                  <a:gd name="T42" fmla="*/ 2147483647 w 20"/>
                  <a:gd name="T43" fmla="*/ 2147483647 h 12"/>
                  <a:gd name="T44" fmla="*/ 2147483647 w 20"/>
                  <a:gd name="T45" fmla="*/ 2147483647 h 12"/>
                  <a:gd name="T46" fmla="*/ 2147483647 w 20"/>
                  <a:gd name="T47" fmla="*/ 2147483647 h 12"/>
                  <a:gd name="T48" fmla="*/ 2147483647 w 20"/>
                  <a:gd name="T49" fmla="*/ 2147483647 h 12"/>
                  <a:gd name="T50" fmla="*/ 2147483647 w 20"/>
                  <a:gd name="T51" fmla="*/ 2147483647 h 12"/>
                  <a:gd name="T52" fmla="*/ 2147483647 w 20"/>
                  <a:gd name="T53" fmla="*/ 2147483647 h 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 h="12">
                    <a:moveTo>
                      <a:pt x="19" y="10"/>
                    </a:moveTo>
                    <a:cubicBezTo>
                      <a:pt x="20" y="10"/>
                      <a:pt x="20" y="10"/>
                      <a:pt x="20" y="10"/>
                    </a:cubicBezTo>
                    <a:cubicBezTo>
                      <a:pt x="20" y="10"/>
                      <a:pt x="20" y="10"/>
                      <a:pt x="20" y="10"/>
                    </a:cubicBezTo>
                    <a:cubicBezTo>
                      <a:pt x="20" y="8"/>
                      <a:pt x="19" y="6"/>
                      <a:pt x="18" y="4"/>
                    </a:cubicBezTo>
                    <a:cubicBezTo>
                      <a:pt x="17" y="2"/>
                      <a:pt x="15" y="1"/>
                      <a:pt x="12" y="0"/>
                    </a:cubicBezTo>
                    <a:cubicBezTo>
                      <a:pt x="12" y="2"/>
                      <a:pt x="12" y="2"/>
                      <a:pt x="12" y="2"/>
                    </a:cubicBezTo>
                    <a:cubicBezTo>
                      <a:pt x="12" y="2"/>
                      <a:pt x="12" y="2"/>
                      <a:pt x="12" y="2"/>
                    </a:cubicBezTo>
                    <a:cubicBezTo>
                      <a:pt x="11" y="7"/>
                      <a:pt x="11" y="7"/>
                      <a:pt x="11" y="7"/>
                    </a:cubicBezTo>
                    <a:cubicBezTo>
                      <a:pt x="10" y="3"/>
                      <a:pt x="10" y="3"/>
                      <a:pt x="10" y="3"/>
                    </a:cubicBezTo>
                    <a:cubicBezTo>
                      <a:pt x="10" y="3"/>
                      <a:pt x="10" y="3"/>
                      <a:pt x="10" y="3"/>
                    </a:cubicBezTo>
                    <a:cubicBezTo>
                      <a:pt x="10" y="3"/>
                      <a:pt x="10" y="3"/>
                      <a:pt x="10" y="3"/>
                    </a:cubicBezTo>
                    <a:cubicBezTo>
                      <a:pt x="9" y="7"/>
                      <a:pt x="9" y="7"/>
                      <a:pt x="9" y="7"/>
                    </a:cubicBezTo>
                    <a:cubicBezTo>
                      <a:pt x="8" y="2"/>
                      <a:pt x="8" y="2"/>
                      <a:pt x="8" y="2"/>
                    </a:cubicBezTo>
                    <a:cubicBezTo>
                      <a:pt x="8" y="2"/>
                      <a:pt x="8" y="2"/>
                      <a:pt x="8" y="2"/>
                    </a:cubicBezTo>
                    <a:cubicBezTo>
                      <a:pt x="8" y="0"/>
                      <a:pt x="8" y="0"/>
                      <a:pt x="8" y="0"/>
                    </a:cubicBezTo>
                    <a:cubicBezTo>
                      <a:pt x="5" y="1"/>
                      <a:pt x="3" y="2"/>
                      <a:pt x="2" y="4"/>
                    </a:cubicBezTo>
                    <a:cubicBezTo>
                      <a:pt x="1" y="6"/>
                      <a:pt x="0" y="8"/>
                      <a:pt x="0" y="10"/>
                    </a:cubicBezTo>
                    <a:cubicBezTo>
                      <a:pt x="0" y="10"/>
                      <a:pt x="0" y="10"/>
                      <a:pt x="0" y="10"/>
                    </a:cubicBezTo>
                    <a:cubicBezTo>
                      <a:pt x="0" y="10"/>
                      <a:pt x="0" y="10"/>
                      <a:pt x="0" y="10"/>
                    </a:cubicBezTo>
                    <a:cubicBezTo>
                      <a:pt x="2" y="11"/>
                      <a:pt x="3" y="11"/>
                      <a:pt x="4" y="11"/>
                    </a:cubicBezTo>
                    <a:cubicBezTo>
                      <a:pt x="4" y="11"/>
                      <a:pt x="4" y="11"/>
                      <a:pt x="4" y="11"/>
                    </a:cubicBezTo>
                    <a:cubicBezTo>
                      <a:pt x="5" y="12"/>
                      <a:pt x="6" y="12"/>
                      <a:pt x="7" y="12"/>
                    </a:cubicBezTo>
                    <a:cubicBezTo>
                      <a:pt x="13" y="12"/>
                      <a:pt x="13" y="12"/>
                      <a:pt x="13" y="12"/>
                    </a:cubicBezTo>
                    <a:cubicBezTo>
                      <a:pt x="14" y="12"/>
                      <a:pt x="15" y="12"/>
                      <a:pt x="16" y="11"/>
                    </a:cubicBezTo>
                    <a:cubicBezTo>
                      <a:pt x="16" y="11"/>
                      <a:pt x="16" y="11"/>
                      <a:pt x="16" y="11"/>
                    </a:cubicBezTo>
                    <a:cubicBezTo>
                      <a:pt x="16" y="11"/>
                      <a:pt x="16" y="11"/>
                      <a:pt x="16" y="11"/>
                    </a:cubicBezTo>
                    <a:cubicBezTo>
                      <a:pt x="17" y="11"/>
                      <a:pt x="18" y="11"/>
                      <a:pt x="19" y="1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3" name="Freeform 450"/>
              <p:cNvSpPr>
                <a:spLocks/>
              </p:cNvSpPr>
              <p:nvPr/>
            </p:nvSpPr>
            <p:spPr bwMode="auto">
              <a:xfrm>
                <a:off x="6262688" y="2600330"/>
                <a:ext cx="6350" cy="6350"/>
              </a:xfrm>
              <a:custGeom>
                <a:avLst/>
                <a:gdLst>
                  <a:gd name="T0" fmla="*/ 0 w 2"/>
                  <a:gd name="T1" fmla="*/ 2147483647 h 2"/>
                  <a:gd name="T2" fmla="*/ 2147483647 w 2"/>
                  <a:gd name="T3" fmla="*/ 2147483647 h 2"/>
                  <a:gd name="T4" fmla="*/ 2147483647 w 2"/>
                  <a:gd name="T5" fmla="*/ 2147483647 h 2"/>
                  <a:gd name="T6" fmla="*/ 2147483647 w 2"/>
                  <a:gd name="T7" fmla="*/ 0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cubicBezTo>
                      <a:pt x="0" y="1"/>
                      <a:pt x="1" y="2"/>
                      <a:pt x="1" y="2"/>
                    </a:cubicBezTo>
                    <a:cubicBezTo>
                      <a:pt x="1" y="2"/>
                      <a:pt x="2" y="1"/>
                      <a:pt x="2" y="1"/>
                    </a:cubicBezTo>
                    <a:cubicBezTo>
                      <a:pt x="1" y="0"/>
                      <a:pt x="1" y="0"/>
                      <a:pt x="1" y="0"/>
                    </a:cubicBezTo>
                    <a:cubicBezTo>
                      <a:pt x="1" y="0"/>
                      <a:pt x="0" y="1"/>
                      <a:pt x="0"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4" name="Freeform 451"/>
              <p:cNvSpPr>
                <a:spLocks noEditPoints="1"/>
              </p:cNvSpPr>
              <p:nvPr/>
            </p:nvSpPr>
            <p:spPr bwMode="auto">
              <a:xfrm>
                <a:off x="6249988" y="2565405"/>
                <a:ext cx="31750" cy="34925"/>
              </a:xfrm>
              <a:custGeom>
                <a:avLst/>
                <a:gdLst>
                  <a:gd name="T0" fmla="*/ 0 w 10"/>
                  <a:gd name="T1" fmla="*/ 2147483647 h 11"/>
                  <a:gd name="T2" fmla="*/ 2147483647 w 10"/>
                  <a:gd name="T3" fmla="*/ 2147483647 h 11"/>
                  <a:gd name="T4" fmla="*/ 2147483647 w 10"/>
                  <a:gd name="T5" fmla="*/ 2147483647 h 11"/>
                  <a:gd name="T6" fmla="*/ 2147483647 w 10"/>
                  <a:gd name="T7" fmla="*/ 2147483647 h 11"/>
                  <a:gd name="T8" fmla="*/ 2147483647 w 10"/>
                  <a:gd name="T9" fmla="*/ 2147483647 h 11"/>
                  <a:gd name="T10" fmla="*/ 2147483647 w 10"/>
                  <a:gd name="T11" fmla="*/ 2147483647 h 11"/>
                  <a:gd name="T12" fmla="*/ 2147483647 w 10"/>
                  <a:gd name="T13" fmla="*/ 2147483647 h 11"/>
                  <a:gd name="T14" fmla="*/ 2147483647 w 10"/>
                  <a:gd name="T15" fmla="*/ 2147483647 h 11"/>
                  <a:gd name="T16" fmla="*/ 2147483647 w 10"/>
                  <a:gd name="T17" fmla="*/ 0 h 11"/>
                  <a:gd name="T18" fmla="*/ 0 w 10"/>
                  <a:gd name="T19" fmla="*/ 2147483647 h 11"/>
                  <a:gd name="T20" fmla="*/ 0 w 10"/>
                  <a:gd name="T21" fmla="*/ 2147483647 h 11"/>
                  <a:gd name="T22" fmla="*/ 0 w 10"/>
                  <a:gd name="T23" fmla="*/ 2147483647 h 11"/>
                  <a:gd name="T24" fmla="*/ 0 w 10"/>
                  <a:gd name="T25" fmla="*/ 2147483647 h 11"/>
                  <a:gd name="T26" fmla="*/ 2147483647 w 10"/>
                  <a:gd name="T27" fmla="*/ 2147483647 h 11"/>
                  <a:gd name="T28" fmla="*/ 2147483647 w 10"/>
                  <a:gd name="T29" fmla="*/ 2147483647 h 11"/>
                  <a:gd name="T30" fmla="*/ 2147483647 w 10"/>
                  <a:gd name="T31" fmla="*/ 2147483647 h 11"/>
                  <a:gd name="T32" fmla="*/ 2147483647 w 10"/>
                  <a:gd name="T33" fmla="*/ 2147483647 h 11"/>
                  <a:gd name="T34" fmla="*/ 2147483647 w 10"/>
                  <a:gd name="T35" fmla="*/ 2147483647 h 11"/>
                  <a:gd name="T36" fmla="*/ 2147483647 w 10"/>
                  <a:gd name="T37" fmla="*/ 2147483647 h 11"/>
                  <a:gd name="T38" fmla="*/ 2147483647 w 10"/>
                  <a:gd name="T39" fmla="*/ 2147483647 h 11"/>
                  <a:gd name="T40" fmla="*/ 2147483647 w 10"/>
                  <a:gd name="T41" fmla="*/ 2147483647 h 11"/>
                  <a:gd name="T42" fmla="*/ 2147483647 w 10"/>
                  <a:gd name="T43" fmla="*/ 2147483647 h 11"/>
                  <a:gd name="T44" fmla="*/ 2147483647 w 10"/>
                  <a:gd name="T45" fmla="*/ 2147483647 h 11"/>
                  <a:gd name="T46" fmla="*/ 2147483647 w 10"/>
                  <a:gd name="T47" fmla="*/ 2147483647 h 11"/>
                  <a:gd name="T48" fmla="*/ 2147483647 w 10"/>
                  <a:gd name="T49" fmla="*/ 2147483647 h 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 h="11">
                    <a:moveTo>
                      <a:pt x="0" y="6"/>
                    </a:moveTo>
                    <a:cubicBezTo>
                      <a:pt x="0" y="7"/>
                      <a:pt x="1" y="7"/>
                      <a:pt x="1" y="7"/>
                    </a:cubicBezTo>
                    <a:cubicBezTo>
                      <a:pt x="1" y="9"/>
                      <a:pt x="3" y="11"/>
                      <a:pt x="5" y="11"/>
                    </a:cubicBezTo>
                    <a:cubicBezTo>
                      <a:pt x="7" y="11"/>
                      <a:pt x="8" y="9"/>
                      <a:pt x="9" y="7"/>
                    </a:cubicBezTo>
                    <a:cubicBezTo>
                      <a:pt x="9" y="7"/>
                      <a:pt x="9" y="7"/>
                      <a:pt x="9" y="6"/>
                    </a:cubicBezTo>
                    <a:cubicBezTo>
                      <a:pt x="9" y="6"/>
                      <a:pt x="9" y="6"/>
                      <a:pt x="9" y="6"/>
                    </a:cubicBezTo>
                    <a:cubicBezTo>
                      <a:pt x="9" y="6"/>
                      <a:pt x="9" y="6"/>
                      <a:pt x="9" y="5"/>
                    </a:cubicBezTo>
                    <a:cubicBezTo>
                      <a:pt x="9" y="5"/>
                      <a:pt x="9" y="5"/>
                      <a:pt x="9" y="5"/>
                    </a:cubicBezTo>
                    <a:cubicBezTo>
                      <a:pt x="10" y="3"/>
                      <a:pt x="8" y="0"/>
                      <a:pt x="5" y="0"/>
                    </a:cubicBezTo>
                    <a:cubicBezTo>
                      <a:pt x="2" y="0"/>
                      <a:pt x="0" y="2"/>
                      <a:pt x="0" y="5"/>
                    </a:cubicBezTo>
                    <a:cubicBezTo>
                      <a:pt x="0" y="5"/>
                      <a:pt x="0" y="5"/>
                      <a:pt x="0" y="5"/>
                    </a:cubicBezTo>
                    <a:cubicBezTo>
                      <a:pt x="0" y="5"/>
                      <a:pt x="0" y="6"/>
                      <a:pt x="0" y="6"/>
                    </a:cubicBezTo>
                    <a:cubicBezTo>
                      <a:pt x="0" y="6"/>
                      <a:pt x="0" y="6"/>
                      <a:pt x="0" y="6"/>
                    </a:cubicBezTo>
                    <a:close/>
                    <a:moveTo>
                      <a:pt x="1" y="5"/>
                    </a:moveTo>
                    <a:cubicBezTo>
                      <a:pt x="2" y="5"/>
                      <a:pt x="3" y="5"/>
                      <a:pt x="4" y="5"/>
                    </a:cubicBezTo>
                    <a:cubicBezTo>
                      <a:pt x="5" y="4"/>
                      <a:pt x="6" y="4"/>
                      <a:pt x="6" y="4"/>
                    </a:cubicBezTo>
                    <a:cubicBezTo>
                      <a:pt x="6" y="4"/>
                      <a:pt x="6" y="4"/>
                      <a:pt x="7" y="5"/>
                    </a:cubicBezTo>
                    <a:cubicBezTo>
                      <a:pt x="8" y="5"/>
                      <a:pt x="8" y="5"/>
                      <a:pt x="9" y="5"/>
                    </a:cubicBezTo>
                    <a:cubicBezTo>
                      <a:pt x="9" y="5"/>
                      <a:pt x="9" y="6"/>
                      <a:pt x="9" y="6"/>
                    </a:cubicBezTo>
                    <a:cubicBezTo>
                      <a:pt x="9" y="6"/>
                      <a:pt x="9" y="6"/>
                      <a:pt x="9" y="6"/>
                    </a:cubicBezTo>
                    <a:cubicBezTo>
                      <a:pt x="9" y="6"/>
                      <a:pt x="9" y="6"/>
                      <a:pt x="9" y="7"/>
                    </a:cubicBezTo>
                    <a:cubicBezTo>
                      <a:pt x="9" y="7"/>
                      <a:pt x="9" y="7"/>
                      <a:pt x="9" y="7"/>
                    </a:cubicBezTo>
                    <a:cubicBezTo>
                      <a:pt x="8" y="9"/>
                      <a:pt x="6" y="11"/>
                      <a:pt x="5" y="11"/>
                    </a:cubicBezTo>
                    <a:cubicBezTo>
                      <a:pt x="3" y="11"/>
                      <a:pt x="2" y="9"/>
                      <a:pt x="1" y="7"/>
                    </a:cubicBezTo>
                    <a:cubicBezTo>
                      <a:pt x="1" y="7"/>
                      <a:pt x="1" y="5"/>
                      <a:pt x="1" y="5"/>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5" name="Freeform 452"/>
              <p:cNvSpPr>
                <a:spLocks noEditPoints="1"/>
              </p:cNvSpPr>
              <p:nvPr/>
            </p:nvSpPr>
            <p:spPr bwMode="auto">
              <a:xfrm>
                <a:off x="6192838" y="2533655"/>
                <a:ext cx="239713" cy="177800"/>
              </a:xfrm>
              <a:custGeom>
                <a:avLst/>
                <a:gdLst>
                  <a:gd name="T0" fmla="*/ 2147483647 w 75"/>
                  <a:gd name="T1" fmla="*/ 2147483647 h 56"/>
                  <a:gd name="T2" fmla="*/ 2147483647 w 75"/>
                  <a:gd name="T3" fmla="*/ 2147483647 h 56"/>
                  <a:gd name="T4" fmla="*/ 0 w 75"/>
                  <a:gd name="T5" fmla="*/ 2147483647 h 56"/>
                  <a:gd name="T6" fmla="*/ 0 w 75"/>
                  <a:gd name="T7" fmla="*/ 2147483647 h 56"/>
                  <a:gd name="T8" fmla="*/ 2147483647 w 75"/>
                  <a:gd name="T9" fmla="*/ 0 h 56"/>
                  <a:gd name="T10" fmla="*/ 2147483647 w 75"/>
                  <a:gd name="T11" fmla="*/ 0 h 56"/>
                  <a:gd name="T12" fmla="*/ 2147483647 w 75"/>
                  <a:gd name="T13" fmla="*/ 2147483647 h 56"/>
                  <a:gd name="T14" fmla="*/ 2147483647 w 75"/>
                  <a:gd name="T15" fmla="*/ 2147483647 h 56"/>
                  <a:gd name="T16" fmla="*/ 2147483647 w 75"/>
                  <a:gd name="T17" fmla="*/ 2147483647 h 56"/>
                  <a:gd name="T18" fmla="*/ 2147483647 w 75"/>
                  <a:gd name="T19" fmla="*/ 2147483647 h 56"/>
                  <a:gd name="T20" fmla="*/ 2147483647 w 75"/>
                  <a:gd name="T21" fmla="*/ 2147483647 h 56"/>
                  <a:gd name="T22" fmla="*/ 2147483647 w 75"/>
                  <a:gd name="T23" fmla="*/ 2147483647 h 56"/>
                  <a:gd name="T24" fmla="*/ 2147483647 w 75"/>
                  <a:gd name="T25" fmla="*/ 2147483647 h 56"/>
                  <a:gd name="T26" fmla="*/ 2147483647 w 75"/>
                  <a:gd name="T27" fmla="*/ 2147483647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5" h="56">
                    <a:moveTo>
                      <a:pt x="72" y="56"/>
                    </a:moveTo>
                    <a:cubicBezTo>
                      <a:pt x="4" y="56"/>
                      <a:pt x="4" y="56"/>
                      <a:pt x="4" y="56"/>
                    </a:cubicBezTo>
                    <a:cubicBezTo>
                      <a:pt x="2" y="56"/>
                      <a:pt x="0" y="55"/>
                      <a:pt x="0" y="53"/>
                    </a:cubicBezTo>
                    <a:cubicBezTo>
                      <a:pt x="0" y="3"/>
                      <a:pt x="0" y="3"/>
                      <a:pt x="0" y="3"/>
                    </a:cubicBezTo>
                    <a:cubicBezTo>
                      <a:pt x="0" y="2"/>
                      <a:pt x="2" y="0"/>
                      <a:pt x="4" y="0"/>
                    </a:cubicBezTo>
                    <a:cubicBezTo>
                      <a:pt x="72" y="0"/>
                      <a:pt x="72" y="0"/>
                      <a:pt x="72" y="0"/>
                    </a:cubicBezTo>
                    <a:cubicBezTo>
                      <a:pt x="73" y="0"/>
                      <a:pt x="75" y="2"/>
                      <a:pt x="75" y="3"/>
                    </a:cubicBezTo>
                    <a:cubicBezTo>
                      <a:pt x="75" y="53"/>
                      <a:pt x="75" y="53"/>
                      <a:pt x="75" y="53"/>
                    </a:cubicBezTo>
                    <a:cubicBezTo>
                      <a:pt x="75" y="55"/>
                      <a:pt x="73" y="56"/>
                      <a:pt x="72" y="56"/>
                    </a:cubicBezTo>
                    <a:close/>
                    <a:moveTo>
                      <a:pt x="4" y="53"/>
                    </a:moveTo>
                    <a:cubicBezTo>
                      <a:pt x="71" y="53"/>
                      <a:pt x="71" y="53"/>
                      <a:pt x="71" y="53"/>
                    </a:cubicBezTo>
                    <a:cubicBezTo>
                      <a:pt x="71" y="4"/>
                      <a:pt x="71" y="4"/>
                      <a:pt x="71" y="4"/>
                    </a:cubicBezTo>
                    <a:cubicBezTo>
                      <a:pt x="4" y="4"/>
                      <a:pt x="4" y="4"/>
                      <a:pt x="4" y="4"/>
                    </a:cubicBezTo>
                    <a:lnTo>
                      <a:pt x="4" y="53"/>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36" name="Rectangle 453"/>
              <p:cNvSpPr>
                <a:spLocks noChangeArrowheads="1"/>
              </p:cNvSpPr>
              <p:nvPr/>
            </p:nvSpPr>
            <p:spPr bwMode="auto">
              <a:xfrm>
                <a:off x="6319838" y="2581280"/>
                <a:ext cx="80963"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37" name="Rectangle 454"/>
              <p:cNvSpPr>
                <a:spLocks noChangeArrowheads="1"/>
              </p:cNvSpPr>
              <p:nvPr/>
            </p:nvSpPr>
            <p:spPr bwMode="auto">
              <a:xfrm>
                <a:off x="6319838" y="2603505"/>
                <a:ext cx="80963" cy="9525"/>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38" name="Rectangle 455"/>
              <p:cNvSpPr>
                <a:spLocks noChangeArrowheads="1"/>
              </p:cNvSpPr>
              <p:nvPr/>
            </p:nvSpPr>
            <p:spPr bwMode="auto">
              <a:xfrm>
                <a:off x="6319838" y="2628905"/>
                <a:ext cx="80963"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39" name="Freeform 456"/>
              <p:cNvSpPr>
                <a:spLocks noEditPoints="1"/>
              </p:cNvSpPr>
              <p:nvPr/>
            </p:nvSpPr>
            <p:spPr bwMode="auto">
              <a:xfrm>
                <a:off x="6246813"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4" y="16"/>
                    </a:lnTo>
                    <a:lnTo>
                      <a:pt x="14"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0" name="Freeform 457"/>
              <p:cNvSpPr>
                <a:spLocks noEditPoints="1"/>
              </p:cNvSpPr>
              <p:nvPr/>
            </p:nvSpPr>
            <p:spPr bwMode="auto">
              <a:xfrm>
                <a:off x="6281738"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6" y="16"/>
                    </a:lnTo>
                    <a:lnTo>
                      <a:pt x="16"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1" name="Freeform 458"/>
              <p:cNvSpPr>
                <a:spLocks noEditPoints="1"/>
              </p:cNvSpPr>
              <p:nvPr/>
            </p:nvSpPr>
            <p:spPr bwMode="auto">
              <a:xfrm>
                <a:off x="6319838"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4" y="16"/>
                    </a:lnTo>
                    <a:lnTo>
                      <a:pt x="14"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2" name="Freeform 459"/>
              <p:cNvSpPr>
                <a:spLocks noEditPoints="1"/>
              </p:cNvSpPr>
              <p:nvPr/>
            </p:nvSpPr>
            <p:spPr bwMode="auto">
              <a:xfrm>
                <a:off x="6354763" y="2660655"/>
                <a:ext cx="25400" cy="25400"/>
              </a:xfrm>
              <a:custGeom>
                <a:avLst/>
                <a:gdLst>
                  <a:gd name="T0" fmla="*/ 2147483647 w 16"/>
                  <a:gd name="T1" fmla="*/ 2147483647 h 16"/>
                  <a:gd name="T2" fmla="*/ 0 w 16"/>
                  <a:gd name="T3" fmla="*/ 2147483647 h 16"/>
                  <a:gd name="T4" fmla="*/ 0 w 16"/>
                  <a:gd name="T5" fmla="*/ 0 h 16"/>
                  <a:gd name="T6" fmla="*/ 2147483647 w 16"/>
                  <a:gd name="T7" fmla="*/ 0 h 16"/>
                  <a:gd name="T8" fmla="*/ 2147483647 w 16"/>
                  <a:gd name="T9" fmla="*/ 2147483647 h 16"/>
                  <a:gd name="T10" fmla="*/ 2147483647 w 16"/>
                  <a:gd name="T11" fmla="*/ 2147483647 h 16"/>
                  <a:gd name="T12" fmla="*/ 2147483647 w 16"/>
                  <a:gd name="T13" fmla="*/ 2147483647 h 16"/>
                  <a:gd name="T14" fmla="*/ 2147483647 w 16"/>
                  <a:gd name="T15" fmla="*/ 2147483647 h 16"/>
                  <a:gd name="T16" fmla="*/ 2147483647 w 16"/>
                  <a:gd name="T17" fmla="*/ 2147483647 h 16"/>
                  <a:gd name="T18" fmla="*/ 2147483647 w 16"/>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6">
                    <a:moveTo>
                      <a:pt x="16" y="16"/>
                    </a:moveTo>
                    <a:lnTo>
                      <a:pt x="0" y="16"/>
                    </a:lnTo>
                    <a:lnTo>
                      <a:pt x="0" y="0"/>
                    </a:lnTo>
                    <a:lnTo>
                      <a:pt x="16" y="0"/>
                    </a:lnTo>
                    <a:lnTo>
                      <a:pt x="16" y="16"/>
                    </a:lnTo>
                    <a:close/>
                    <a:moveTo>
                      <a:pt x="2" y="16"/>
                    </a:moveTo>
                    <a:lnTo>
                      <a:pt x="14" y="16"/>
                    </a:lnTo>
                    <a:lnTo>
                      <a:pt x="14" y="2"/>
                    </a:lnTo>
                    <a:lnTo>
                      <a:pt x="2" y="2"/>
                    </a:lnTo>
                    <a:lnTo>
                      <a:pt x="2" y="1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3" name="Freeform 463"/>
              <p:cNvSpPr>
                <a:spLocks noEditPoints="1"/>
              </p:cNvSpPr>
              <p:nvPr/>
            </p:nvSpPr>
            <p:spPr bwMode="auto">
              <a:xfrm>
                <a:off x="6562725" y="1938341"/>
                <a:ext cx="390525" cy="387351"/>
              </a:xfrm>
              <a:custGeom>
                <a:avLst/>
                <a:gdLst>
                  <a:gd name="T0" fmla="*/ 2147483647 w 246"/>
                  <a:gd name="T1" fmla="*/ 2147483647 h 244"/>
                  <a:gd name="T2" fmla="*/ 0 w 246"/>
                  <a:gd name="T3" fmla="*/ 2147483647 h 244"/>
                  <a:gd name="T4" fmla="*/ 0 w 246"/>
                  <a:gd name="T5" fmla="*/ 0 h 244"/>
                  <a:gd name="T6" fmla="*/ 2147483647 w 246"/>
                  <a:gd name="T7" fmla="*/ 0 h 244"/>
                  <a:gd name="T8" fmla="*/ 2147483647 w 246"/>
                  <a:gd name="T9" fmla="*/ 2147483647 h 244"/>
                  <a:gd name="T10" fmla="*/ 2147483647 w 246"/>
                  <a:gd name="T11" fmla="*/ 2147483647 h 244"/>
                  <a:gd name="T12" fmla="*/ 2147483647 w 246"/>
                  <a:gd name="T13" fmla="*/ 0 h 244"/>
                  <a:gd name="T14" fmla="*/ 2147483647 w 246"/>
                  <a:gd name="T15" fmla="*/ 0 h 244"/>
                  <a:gd name="T16" fmla="*/ 2147483647 w 246"/>
                  <a:gd name="T17" fmla="*/ 2147483647 h 244"/>
                  <a:gd name="T18" fmla="*/ 2147483647 w 246"/>
                  <a:gd name="T19" fmla="*/ 2147483647 h 244"/>
                  <a:gd name="T20" fmla="*/ 2147483647 w 246"/>
                  <a:gd name="T21" fmla="*/ 2147483647 h 244"/>
                  <a:gd name="T22" fmla="*/ 2147483647 w 246"/>
                  <a:gd name="T23" fmla="*/ 2147483647 h 244"/>
                  <a:gd name="T24" fmla="*/ 2147483647 w 246"/>
                  <a:gd name="T25" fmla="*/ 2147483647 h 244"/>
                  <a:gd name="T26" fmla="*/ 2147483647 w 246"/>
                  <a:gd name="T27" fmla="*/ 2147483647 h 244"/>
                  <a:gd name="T28" fmla="*/ 2147483647 w 246"/>
                  <a:gd name="T29" fmla="*/ 2147483647 h 244"/>
                  <a:gd name="T30" fmla="*/ 2147483647 w 246"/>
                  <a:gd name="T31" fmla="*/ 2147483647 h 244"/>
                  <a:gd name="T32" fmla="*/ 2147483647 w 246"/>
                  <a:gd name="T33" fmla="*/ 2147483647 h 244"/>
                  <a:gd name="T34" fmla="*/ 2147483647 w 246"/>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6" h="244">
                    <a:moveTo>
                      <a:pt x="246" y="244"/>
                    </a:moveTo>
                    <a:lnTo>
                      <a:pt x="0" y="244"/>
                    </a:lnTo>
                    <a:lnTo>
                      <a:pt x="0" y="0"/>
                    </a:lnTo>
                    <a:lnTo>
                      <a:pt x="99" y="0"/>
                    </a:lnTo>
                    <a:lnTo>
                      <a:pt x="99" y="55"/>
                    </a:lnTo>
                    <a:lnTo>
                      <a:pt x="149" y="55"/>
                    </a:lnTo>
                    <a:lnTo>
                      <a:pt x="149" y="0"/>
                    </a:lnTo>
                    <a:lnTo>
                      <a:pt x="246" y="0"/>
                    </a:lnTo>
                    <a:lnTo>
                      <a:pt x="246" y="244"/>
                    </a:lnTo>
                    <a:close/>
                    <a:moveTo>
                      <a:pt x="16" y="228"/>
                    </a:moveTo>
                    <a:lnTo>
                      <a:pt x="230" y="228"/>
                    </a:lnTo>
                    <a:lnTo>
                      <a:pt x="230" y="14"/>
                    </a:lnTo>
                    <a:lnTo>
                      <a:pt x="163" y="14"/>
                    </a:lnTo>
                    <a:lnTo>
                      <a:pt x="163" y="69"/>
                    </a:lnTo>
                    <a:lnTo>
                      <a:pt x="83" y="69"/>
                    </a:lnTo>
                    <a:lnTo>
                      <a:pt x="83"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4" name="Freeform 464"/>
              <p:cNvSpPr>
                <a:spLocks noEditPoints="1"/>
              </p:cNvSpPr>
              <p:nvPr/>
            </p:nvSpPr>
            <p:spPr bwMode="auto">
              <a:xfrm>
                <a:off x="6656388" y="2120904"/>
                <a:ext cx="139700" cy="153988"/>
              </a:xfrm>
              <a:custGeom>
                <a:avLst/>
                <a:gdLst>
                  <a:gd name="T0" fmla="*/ 2147483647 w 44"/>
                  <a:gd name="T1" fmla="*/ 0 h 48"/>
                  <a:gd name="T2" fmla="*/ 2147483647 w 44"/>
                  <a:gd name="T3" fmla="*/ 0 h 48"/>
                  <a:gd name="T4" fmla="*/ 2147483647 w 44"/>
                  <a:gd name="T5" fmla="*/ 0 h 48"/>
                  <a:gd name="T6" fmla="*/ 0 w 44"/>
                  <a:gd name="T7" fmla="*/ 2147483647 h 48"/>
                  <a:gd name="T8" fmla="*/ 0 w 44"/>
                  <a:gd name="T9" fmla="*/ 2147483647 h 48"/>
                  <a:gd name="T10" fmla="*/ 2147483647 w 44"/>
                  <a:gd name="T11" fmla="*/ 2147483647 h 48"/>
                  <a:gd name="T12" fmla="*/ 2147483647 w 44"/>
                  <a:gd name="T13" fmla="*/ 2147483647 h 48"/>
                  <a:gd name="T14" fmla="*/ 2147483647 w 44"/>
                  <a:gd name="T15" fmla="*/ 2147483647 h 48"/>
                  <a:gd name="T16" fmla="*/ 2147483647 w 44"/>
                  <a:gd name="T17" fmla="*/ 2147483647 h 48"/>
                  <a:gd name="T18" fmla="*/ 2147483647 w 44"/>
                  <a:gd name="T19" fmla="*/ 2147483647 h 48"/>
                  <a:gd name="T20" fmla="*/ 2147483647 w 44"/>
                  <a:gd name="T21" fmla="*/ 0 h 48"/>
                  <a:gd name="T22" fmla="*/ 2147483647 w 44"/>
                  <a:gd name="T23" fmla="*/ 2147483647 h 48"/>
                  <a:gd name="T24" fmla="*/ 2147483647 w 44"/>
                  <a:gd name="T25" fmla="*/ 2147483647 h 48"/>
                  <a:gd name="T26" fmla="*/ 2147483647 w 44"/>
                  <a:gd name="T27" fmla="*/ 2147483647 h 48"/>
                  <a:gd name="T28" fmla="*/ 2147483647 w 44"/>
                  <a:gd name="T29" fmla="*/ 2147483647 h 48"/>
                  <a:gd name="T30" fmla="*/ 2147483647 w 44"/>
                  <a:gd name="T31" fmla="*/ 2147483647 h 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4" h="48">
                    <a:moveTo>
                      <a:pt x="42" y="0"/>
                    </a:moveTo>
                    <a:cubicBezTo>
                      <a:pt x="42" y="0"/>
                      <a:pt x="42" y="0"/>
                      <a:pt x="42" y="0"/>
                    </a:cubicBezTo>
                    <a:cubicBezTo>
                      <a:pt x="2" y="0"/>
                      <a:pt x="2" y="0"/>
                      <a:pt x="2" y="0"/>
                    </a:cubicBezTo>
                    <a:cubicBezTo>
                      <a:pt x="1" y="0"/>
                      <a:pt x="0" y="1"/>
                      <a:pt x="0" y="2"/>
                    </a:cubicBezTo>
                    <a:cubicBezTo>
                      <a:pt x="0" y="46"/>
                      <a:pt x="0" y="46"/>
                      <a:pt x="0" y="46"/>
                    </a:cubicBezTo>
                    <a:cubicBezTo>
                      <a:pt x="0" y="47"/>
                      <a:pt x="1" y="48"/>
                      <a:pt x="2" y="48"/>
                    </a:cubicBezTo>
                    <a:cubicBezTo>
                      <a:pt x="42" y="48"/>
                      <a:pt x="42" y="48"/>
                      <a:pt x="42" y="48"/>
                    </a:cubicBezTo>
                    <a:cubicBezTo>
                      <a:pt x="43" y="48"/>
                      <a:pt x="44" y="47"/>
                      <a:pt x="44" y="46"/>
                    </a:cubicBezTo>
                    <a:cubicBezTo>
                      <a:pt x="44" y="2"/>
                      <a:pt x="44" y="2"/>
                      <a:pt x="44" y="2"/>
                    </a:cubicBezTo>
                    <a:cubicBezTo>
                      <a:pt x="44" y="2"/>
                      <a:pt x="44" y="1"/>
                      <a:pt x="44" y="1"/>
                    </a:cubicBezTo>
                    <a:cubicBezTo>
                      <a:pt x="43" y="0"/>
                      <a:pt x="43" y="0"/>
                      <a:pt x="42" y="0"/>
                    </a:cubicBezTo>
                    <a:close/>
                    <a:moveTo>
                      <a:pt x="42" y="46"/>
                    </a:moveTo>
                    <a:cubicBezTo>
                      <a:pt x="2" y="46"/>
                      <a:pt x="2" y="46"/>
                      <a:pt x="2" y="46"/>
                    </a:cubicBezTo>
                    <a:cubicBezTo>
                      <a:pt x="2" y="8"/>
                      <a:pt x="2" y="8"/>
                      <a:pt x="2" y="8"/>
                    </a:cubicBezTo>
                    <a:cubicBezTo>
                      <a:pt x="42" y="8"/>
                      <a:pt x="42" y="8"/>
                      <a:pt x="42" y="8"/>
                    </a:cubicBezTo>
                    <a:lnTo>
                      <a:pt x="42" y="46"/>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5" name="Freeform 465"/>
              <p:cNvSpPr>
                <a:spLocks/>
              </p:cNvSpPr>
              <p:nvPr/>
            </p:nvSpPr>
            <p:spPr bwMode="auto">
              <a:xfrm>
                <a:off x="6684963" y="2076454"/>
                <a:ext cx="142875" cy="152400"/>
              </a:xfrm>
              <a:custGeom>
                <a:avLst/>
                <a:gdLst>
                  <a:gd name="T0" fmla="*/ 2147483647 w 45"/>
                  <a:gd name="T1" fmla="*/ 0 h 48"/>
                  <a:gd name="T2" fmla="*/ 2147483647 w 45"/>
                  <a:gd name="T3" fmla="*/ 0 h 48"/>
                  <a:gd name="T4" fmla="*/ 0 w 45"/>
                  <a:gd name="T5" fmla="*/ 2147483647 h 48"/>
                  <a:gd name="T6" fmla="*/ 0 w 45"/>
                  <a:gd name="T7" fmla="*/ 2147483647 h 48"/>
                  <a:gd name="T8" fmla="*/ 2147483647 w 45"/>
                  <a:gd name="T9" fmla="*/ 2147483647 h 48"/>
                  <a:gd name="T10" fmla="*/ 2147483647 w 45"/>
                  <a:gd name="T11" fmla="*/ 2147483647 h 48"/>
                  <a:gd name="T12" fmla="*/ 2147483647 w 45"/>
                  <a:gd name="T13" fmla="*/ 2147483647 h 48"/>
                  <a:gd name="T14" fmla="*/ 2147483647 w 45"/>
                  <a:gd name="T15" fmla="*/ 2147483647 h 48"/>
                  <a:gd name="T16" fmla="*/ 2147483647 w 45"/>
                  <a:gd name="T17" fmla="*/ 2147483647 h 48"/>
                  <a:gd name="T18" fmla="*/ 2147483647 w 45"/>
                  <a:gd name="T19" fmla="*/ 2147483647 h 48"/>
                  <a:gd name="T20" fmla="*/ 2147483647 w 45"/>
                  <a:gd name="T21" fmla="*/ 2147483647 h 48"/>
                  <a:gd name="T22" fmla="*/ 2147483647 w 45"/>
                  <a:gd name="T23" fmla="*/ 2147483647 h 48"/>
                  <a:gd name="T24" fmla="*/ 2147483647 w 45"/>
                  <a:gd name="T25" fmla="*/ 2147483647 h 48"/>
                  <a:gd name="T26" fmla="*/ 2147483647 w 45"/>
                  <a:gd name="T27" fmla="*/ 0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 h="48">
                    <a:moveTo>
                      <a:pt x="42" y="0"/>
                    </a:moveTo>
                    <a:cubicBezTo>
                      <a:pt x="2" y="0"/>
                      <a:pt x="2" y="0"/>
                      <a:pt x="2" y="0"/>
                    </a:cubicBezTo>
                    <a:cubicBezTo>
                      <a:pt x="1" y="0"/>
                      <a:pt x="0" y="1"/>
                      <a:pt x="0" y="3"/>
                    </a:cubicBezTo>
                    <a:cubicBezTo>
                      <a:pt x="0" y="13"/>
                      <a:pt x="0" y="13"/>
                      <a:pt x="0" y="13"/>
                    </a:cubicBezTo>
                    <a:cubicBezTo>
                      <a:pt x="3" y="13"/>
                      <a:pt x="3" y="13"/>
                      <a:pt x="3" y="13"/>
                    </a:cubicBezTo>
                    <a:cubicBezTo>
                      <a:pt x="3" y="8"/>
                      <a:pt x="3" y="8"/>
                      <a:pt x="3" y="8"/>
                    </a:cubicBezTo>
                    <a:cubicBezTo>
                      <a:pt x="42" y="8"/>
                      <a:pt x="42" y="8"/>
                      <a:pt x="42" y="8"/>
                    </a:cubicBezTo>
                    <a:cubicBezTo>
                      <a:pt x="42" y="46"/>
                      <a:pt x="42" y="46"/>
                      <a:pt x="42" y="46"/>
                    </a:cubicBezTo>
                    <a:cubicBezTo>
                      <a:pt x="36" y="46"/>
                      <a:pt x="36" y="46"/>
                      <a:pt x="36" y="46"/>
                    </a:cubicBezTo>
                    <a:cubicBezTo>
                      <a:pt x="36" y="48"/>
                      <a:pt x="36" y="48"/>
                      <a:pt x="36" y="48"/>
                    </a:cubicBezTo>
                    <a:cubicBezTo>
                      <a:pt x="42" y="48"/>
                      <a:pt x="42" y="48"/>
                      <a:pt x="42" y="48"/>
                    </a:cubicBezTo>
                    <a:cubicBezTo>
                      <a:pt x="43" y="48"/>
                      <a:pt x="45" y="47"/>
                      <a:pt x="45" y="46"/>
                    </a:cubicBezTo>
                    <a:cubicBezTo>
                      <a:pt x="45" y="3"/>
                      <a:pt x="45" y="3"/>
                      <a:pt x="45" y="3"/>
                    </a:cubicBezTo>
                    <a:cubicBezTo>
                      <a:pt x="45" y="1"/>
                      <a:pt x="43" y="0"/>
                      <a:pt x="42"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46" name="Rectangle 466"/>
              <p:cNvSpPr>
                <a:spLocks noChangeArrowheads="1"/>
              </p:cNvSpPr>
              <p:nvPr/>
            </p:nvSpPr>
            <p:spPr bwMode="auto">
              <a:xfrm>
                <a:off x="6675438" y="2159004"/>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47" name="Rectangle 467"/>
              <p:cNvSpPr>
                <a:spLocks noChangeArrowheads="1"/>
              </p:cNvSpPr>
              <p:nvPr/>
            </p:nvSpPr>
            <p:spPr bwMode="auto">
              <a:xfrm>
                <a:off x="6675438" y="2181229"/>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48" name="Rectangle 468"/>
              <p:cNvSpPr>
                <a:spLocks noChangeArrowheads="1"/>
              </p:cNvSpPr>
              <p:nvPr/>
            </p:nvSpPr>
            <p:spPr bwMode="auto">
              <a:xfrm>
                <a:off x="6675438" y="2200279"/>
                <a:ext cx="104775" cy="9525"/>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49" name="Rectangle 469"/>
              <p:cNvSpPr>
                <a:spLocks noChangeArrowheads="1"/>
              </p:cNvSpPr>
              <p:nvPr/>
            </p:nvSpPr>
            <p:spPr bwMode="auto">
              <a:xfrm>
                <a:off x="6675438" y="2222504"/>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50" name="Rectangle 470"/>
              <p:cNvSpPr>
                <a:spLocks noChangeArrowheads="1"/>
              </p:cNvSpPr>
              <p:nvPr/>
            </p:nvSpPr>
            <p:spPr bwMode="auto">
              <a:xfrm>
                <a:off x="6675438" y="2246317"/>
                <a:ext cx="104775"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51" name="Freeform 471"/>
              <p:cNvSpPr>
                <a:spLocks noEditPoints="1"/>
              </p:cNvSpPr>
              <p:nvPr/>
            </p:nvSpPr>
            <p:spPr bwMode="auto">
              <a:xfrm>
                <a:off x="6105525" y="1938341"/>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5"/>
                    </a:lnTo>
                    <a:lnTo>
                      <a:pt x="147" y="55"/>
                    </a:lnTo>
                    <a:lnTo>
                      <a:pt x="147" y="0"/>
                    </a:lnTo>
                    <a:lnTo>
                      <a:pt x="244" y="0"/>
                    </a:lnTo>
                    <a:lnTo>
                      <a:pt x="244" y="244"/>
                    </a:lnTo>
                    <a:close/>
                    <a:moveTo>
                      <a:pt x="14" y="228"/>
                    </a:moveTo>
                    <a:lnTo>
                      <a:pt x="230" y="228"/>
                    </a:lnTo>
                    <a:lnTo>
                      <a:pt x="230" y="14"/>
                    </a:lnTo>
                    <a:lnTo>
                      <a:pt x="163" y="14"/>
                    </a:lnTo>
                    <a:lnTo>
                      <a:pt x="163" y="69"/>
                    </a:lnTo>
                    <a:lnTo>
                      <a:pt x="81" y="69"/>
                    </a:lnTo>
                    <a:lnTo>
                      <a:pt x="81" y="14"/>
                    </a:lnTo>
                    <a:lnTo>
                      <a:pt x="14" y="14"/>
                    </a:lnTo>
                    <a:lnTo>
                      <a:pt x="14"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2" name="Freeform 472"/>
              <p:cNvSpPr>
                <a:spLocks/>
              </p:cNvSpPr>
              <p:nvPr/>
            </p:nvSpPr>
            <p:spPr bwMode="auto">
              <a:xfrm>
                <a:off x="6205538" y="2209804"/>
                <a:ext cx="182563" cy="80963"/>
              </a:xfrm>
              <a:custGeom>
                <a:avLst/>
                <a:gdLst>
                  <a:gd name="T0" fmla="*/ 2147483647 w 57"/>
                  <a:gd name="T1" fmla="*/ 2147483647 h 25"/>
                  <a:gd name="T2" fmla="*/ 0 w 57"/>
                  <a:gd name="T3" fmla="*/ 0 h 25"/>
                  <a:gd name="T4" fmla="*/ 0 w 57"/>
                  <a:gd name="T5" fmla="*/ 2147483647 h 25"/>
                  <a:gd name="T6" fmla="*/ 2147483647 w 57"/>
                  <a:gd name="T7" fmla="*/ 2147483647 h 25"/>
                  <a:gd name="T8" fmla="*/ 2147483647 w 57"/>
                  <a:gd name="T9" fmla="*/ 2147483647 h 25"/>
                  <a:gd name="T10" fmla="*/ 2147483647 w 57"/>
                  <a:gd name="T11" fmla="*/ 0 h 25"/>
                  <a:gd name="T12" fmla="*/ 2147483647 w 57"/>
                  <a:gd name="T13" fmla="*/ 2147483647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25">
                    <a:moveTo>
                      <a:pt x="29" y="11"/>
                    </a:moveTo>
                    <a:cubicBezTo>
                      <a:pt x="13" y="11"/>
                      <a:pt x="0" y="6"/>
                      <a:pt x="0" y="0"/>
                    </a:cubicBezTo>
                    <a:cubicBezTo>
                      <a:pt x="0" y="14"/>
                      <a:pt x="0" y="14"/>
                      <a:pt x="0" y="14"/>
                    </a:cubicBezTo>
                    <a:cubicBezTo>
                      <a:pt x="0" y="20"/>
                      <a:pt x="13" y="25"/>
                      <a:pt x="29" y="25"/>
                    </a:cubicBezTo>
                    <a:cubicBezTo>
                      <a:pt x="44" y="25"/>
                      <a:pt x="57" y="20"/>
                      <a:pt x="57" y="14"/>
                    </a:cubicBezTo>
                    <a:cubicBezTo>
                      <a:pt x="57" y="0"/>
                      <a:pt x="57" y="0"/>
                      <a:pt x="57" y="0"/>
                    </a:cubicBezTo>
                    <a:cubicBezTo>
                      <a:pt x="57" y="6"/>
                      <a:pt x="44" y="11"/>
                      <a:pt x="29" y="1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3" name="Freeform 473"/>
              <p:cNvSpPr>
                <a:spLocks/>
              </p:cNvSpPr>
              <p:nvPr/>
            </p:nvSpPr>
            <p:spPr bwMode="auto">
              <a:xfrm>
                <a:off x="6205538" y="2155829"/>
                <a:ext cx="182563" cy="79375"/>
              </a:xfrm>
              <a:custGeom>
                <a:avLst/>
                <a:gdLst>
                  <a:gd name="T0" fmla="*/ 2147483647 w 57"/>
                  <a:gd name="T1" fmla="*/ 2147483647 h 25"/>
                  <a:gd name="T2" fmla="*/ 0 w 57"/>
                  <a:gd name="T3" fmla="*/ 0 h 25"/>
                  <a:gd name="T4" fmla="*/ 0 w 57"/>
                  <a:gd name="T5" fmla="*/ 2147483647 h 25"/>
                  <a:gd name="T6" fmla="*/ 2147483647 w 57"/>
                  <a:gd name="T7" fmla="*/ 2147483647 h 25"/>
                  <a:gd name="T8" fmla="*/ 2147483647 w 57"/>
                  <a:gd name="T9" fmla="*/ 2147483647 h 25"/>
                  <a:gd name="T10" fmla="*/ 2147483647 w 57"/>
                  <a:gd name="T11" fmla="*/ 0 h 25"/>
                  <a:gd name="T12" fmla="*/ 2147483647 w 57"/>
                  <a:gd name="T13" fmla="*/ 2147483647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25">
                    <a:moveTo>
                      <a:pt x="29" y="11"/>
                    </a:moveTo>
                    <a:cubicBezTo>
                      <a:pt x="13" y="11"/>
                      <a:pt x="0" y="6"/>
                      <a:pt x="0" y="0"/>
                    </a:cubicBezTo>
                    <a:cubicBezTo>
                      <a:pt x="0" y="14"/>
                      <a:pt x="0" y="14"/>
                      <a:pt x="0" y="14"/>
                    </a:cubicBezTo>
                    <a:cubicBezTo>
                      <a:pt x="0" y="20"/>
                      <a:pt x="13" y="25"/>
                      <a:pt x="29" y="25"/>
                    </a:cubicBezTo>
                    <a:cubicBezTo>
                      <a:pt x="44" y="25"/>
                      <a:pt x="57" y="20"/>
                      <a:pt x="57" y="14"/>
                    </a:cubicBezTo>
                    <a:cubicBezTo>
                      <a:pt x="57" y="0"/>
                      <a:pt x="57" y="0"/>
                      <a:pt x="57" y="0"/>
                    </a:cubicBezTo>
                    <a:cubicBezTo>
                      <a:pt x="57" y="6"/>
                      <a:pt x="44" y="11"/>
                      <a:pt x="29" y="1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4" name="Freeform 474"/>
              <p:cNvSpPr>
                <a:spLocks noEditPoints="1"/>
              </p:cNvSpPr>
              <p:nvPr/>
            </p:nvSpPr>
            <p:spPr bwMode="auto">
              <a:xfrm>
                <a:off x="6205538" y="2063754"/>
                <a:ext cx="182563" cy="117475"/>
              </a:xfrm>
              <a:custGeom>
                <a:avLst/>
                <a:gdLst>
                  <a:gd name="T0" fmla="*/ 2147483647 w 57"/>
                  <a:gd name="T1" fmla="*/ 0 h 37"/>
                  <a:gd name="T2" fmla="*/ 0 w 57"/>
                  <a:gd name="T3" fmla="*/ 2147483647 h 37"/>
                  <a:gd name="T4" fmla="*/ 0 w 57"/>
                  <a:gd name="T5" fmla="*/ 2147483647 h 37"/>
                  <a:gd name="T6" fmla="*/ 0 w 57"/>
                  <a:gd name="T7" fmla="*/ 2147483647 h 37"/>
                  <a:gd name="T8" fmla="*/ 2147483647 w 57"/>
                  <a:gd name="T9" fmla="*/ 2147483647 h 37"/>
                  <a:gd name="T10" fmla="*/ 2147483647 w 57"/>
                  <a:gd name="T11" fmla="*/ 2147483647 h 37"/>
                  <a:gd name="T12" fmla="*/ 2147483647 w 57"/>
                  <a:gd name="T13" fmla="*/ 2147483647 h 37"/>
                  <a:gd name="T14" fmla="*/ 2147483647 w 57"/>
                  <a:gd name="T15" fmla="*/ 0 h 37"/>
                  <a:gd name="T16" fmla="*/ 2147483647 w 57"/>
                  <a:gd name="T17" fmla="*/ 2147483647 h 37"/>
                  <a:gd name="T18" fmla="*/ 2147483647 w 57"/>
                  <a:gd name="T19" fmla="*/ 2147483647 h 37"/>
                  <a:gd name="T20" fmla="*/ 2147483647 w 57"/>
                  <a:gd name="T21" fmla="*/ 2147483647 h 37"/>
                  <a:gd name="T22" fmla="*/ 2147483647 w 57"/>
                  <a:gd name="T23" fmla="*/ 2147483647 h 37"/>
                  <a:gd name="T24" fmla="*/ 2147483647 w 57"/>
                  <a:gd name="T25" fmla="*/ 2147483647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7" h="37">
                    <a:moveTo>
                      <a:pt x="29" y="0"/>
                    </a:moveTo>
                    <a:cubicBezTo>
                      <a:pt x="13" y="0"/>
                      <a:pt x="0" y="5"/>
                      <a:pt x="0" y="12"/>
                    </a:cubicBezTo>
                    <a:cubicBezTo>
                      <a:pt x="0" y="12"/>
                      <a:pt x="0" y="12"/>
                      <a:pt x="0" y="12"/>
                    </a:cubicBezTo>
                    <a:cubicBezTo>
                      <a:pt x="0" y="26"/>
                      <a:pt x="0" y="26"/>
                      <a:pt x="0" y="26"/>
                    </a:cubicBezTo>
                    <a:cubicBezTo>
                      <a:pt x="0" y="32"/>
                      <a:pt x="13" y="37"/>
                      <a:pt x="29" y="37"/>
                    </a:cubicBezTo>
                    <a:cubicBezTo>
                      <a:pt x="44" y="37"/>
                      <a:pt x="57" y="32"/>
                      <a:pt x="57" y="26"/>
                    </a:cubicBezTo>
                    <a:cubicBezTo>
                      <a:pt x="57" y="12"/>
                      <a:pt x="57" y="12"/>
                      <a:pt x="57" y="12"/>
                    </a:cubicBezTo>
                    <a:cubicBezTo>
                      <a:pt x="57" y="5"/>
                      <a:pt x="44" y="0"/>
                      <a:pt x="29" y="0"/>
                    </a:cubicBezTo>
                    <a:close/>
                    <a:moveTo>
                      <a:pt x="29" y="23"/>
                    </a:moveTo>
                    <a:cubicBezTo>
                      <a:pt x="13" y="23"/>
                      <a:pt x="1" y="18"/>
                      <a:pt x="1" y="12"/>
                    </a:cubicBezTo>
                    <a:cubicBezTo>
                      <a:pt x="1" y="6"/>
                      <a:pt x="13" y="1"/>
                      <a:pt x="29" y="1"/>
                    </a:cubicBezTo>
                    <a:cubicBezTo>
                      <a:pt x="44" y="1"/>
                      <a:pt x="57" y="6"/>
                      <a:pt x="57" y="12"/>
                    </a:cubicBezTo>
                    <a:cubicBezTo>
                      <a:pt x="57" y="18"/>
                      <a:pt x="44" y="23"/>
                      <a:pt x="29" y="23"/>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5" name="Freeform 475"/>
              <p:cNvSpPr>
                <a:spLocks noEditPoints="1"/>
              </p:cNvSpPr>
              <p:nvPr/>
            </p:nvSpPr>
            <p:spPr bwMode="auto">
              <a:xfrm>
                <a:off x="6215063" y="2066929"/>
                <a:ext cx="165100" cy="66675"/>
              </a:xfrm>
              <a:custGeom>
                <a:avLst/>
                <a:gdLst>
                  <a:gd name="T0" fmla="*/ 2147483647 w 52"/>
                  <a:gd name="T1" fmla="*/ 0 h 21"/>
                  <a:gd name="T2" fmla="*/ 0 w 52"/>
                  <a:gd name="T3" fmla="*/ 2147483647 h 21"/>
                  <a:gd name="T4" fmla="*/ 2147483647 w 52"/>
                  <a:gd name="T5" fmla="*/ 2147483647 h 21"/>
                  <a:gd name="T6" fmla="*/ 2147483647 w 52"/>
                  <a:gd name="T7" fmla="*/ 2147483647 h 21"/>
                  <a:gd name="T8" fmla="*/ 2147483647 w 52"/>
                  <a:gd name="T9" fmla="*/ 0 h 21"/>
                  <a:gd name="T10" fmla="*/ 2147483647 w 52"/>
                  <a:gd name="T11" fmla="*/ 2147483647 h 21"/>
                  <a:gd name="T12" fmla="*/ 2147483647 w 52"/>
                  <a:gd name="T13" fmla="*/ 2147483647 h 21"/>
                  <a:gd name="T14" fmla="*/ 2147483647 w 52"/>
                  <a:gd name="T15" fmla="*/ 2147483647 h 21"/>
                  <a:gd name="T16" fmla="*/ 2147483647 w 52"/>
                  <a:gd name="T17" fmla="*/ 2147483647 h 21"/>
                  <a:gd name="T18" fmla="*/ 2147483647 w 52"/>
                  <a:gd name="T19" fmla="*/ 2147483647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21">
                    <a:moveTo>
                      <a:pt x="26" y="0"/>
                    </a:moveTo>
                    <a:cubicBezTo>
                      <a:pt x="11" y="0"/>
                      <a:pt x="0" y="5"/>
                      <a:pt x="0" y="10"/>
                    </a:cubicBezTo>
                    <a:cubicBezTo>
                      <a:pt x="0" y="16"/>
                      <a:pt x="11" y="21"/>
                      <a:pt x="26" y="21"/>
                    </a:cubicBezTo>
                    <a:cubicBezTo>
                      <a:pt x="40" y="21"/>
                      <a:pt x="52" y="16"/>
                      <a:pt x="52" y="10"/>
                    </a:cubicBezTo>
                    <a:cubicBezTo>
                      <a:pt x="52" y="5"/>
                      <a:pt x="40" y="0"/>
                      <a:pt x="26" y="0"/>
                    </a:cubicBezTo>
                    <a:close/>
                    <a:moveTo>
                      <a:pt x="26" y="19"/>
                    </a:moveTo>
                    <a:cubicBezTo>
                      <a:pt x="13" y="19"/>
                      <a:pt x="3" y="15"/>
                      <a:pt x="3" y="10"/>
                    </a:cubicBezTo>
                    <a:cubicBezTo>
                      <a:pt x="3" y="5"/>
                      <a:pt x="13" y="1"/>
                      <a:pt x="26" y="1"/>
                    </a:cubicBezTo>
                    <a:cubicBezTo>
                      <a:pt x="38" y="1"/>
                      <a:pt x="48" y="5"/>
                      <a:pt x="48" y="10"/>
                    </a:cubicBezTo>
                    <a:cubicBezTo>
                      <a:pt x="48" y="15"/>
                      <a:pt x="38" y="19"/>
                      <a:pt x="26" y="19"/>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6" name="Freeform 476"/>
              <p:cNvSpPr>
                <a:spLocks noEditPoints="1"/>
              </p:cNvSpPr>
              <p:nvPr/>
            </p:nvSpPr>
            <p:spPr bwMode="auto">
              <a:xfrm>
                <a:off x="4767263" y="2389192"/>
                <a:ext cx="385763" cy="387351"/>
              </a:xfrm>
              <a:custGeom>
                <a:avLst/>
                <a:gdLst>
                  <a:gd name="T0" fmla="*/ 2147483647 w 243"/>
                  <a:gd name="T1" fmla="*/ 2147483647 h 244"/>
                  <a:gd name="T2" fmla="*/ 0 w 243"/>
                  <a:gd name="T3" fmla="*/ 2147483647 h 244"/>
                  <a:gd name="T4" fmla="*/ 0 w 243"/>
                  <a:gd name="T5" fmla="*/ 0 h 244"/>
                  <a:gd name="T6" fmla="*/ 2147483647 w 243"/>
                  <a:gd name="T7" fmla="*/ 0 h 244"/>
                  <a:gd name="T8" fmla="*/ 2147483647 w 243"/>
                  <a:gd name="T9" fmla="*/ 2147483647 h 244"/>
                  <a:gd name="T10" fmla="*/ 2147483647 w 243"/>
                  <a:gd name="T11" fmla="*/ 2147483647 h 244"/>
                  <a:gd name="T12" fmla="*/ 2147483647 w 243"/>
                  <a:gd name="T13" fmla="*/ 0 h 244"/>
                  <a:gd name="T14" fmla="*/ 2147483647 w 243"/>
                  <a:gd name="T15" fmla="*/ 0 h 244"/>
                  <a:gd name="T16" fmla="*/ 2147483647 w 243"/>
                  <a:gd name="T17" fmla="*/ 2147483647 h 244"/>
                  <a:gd name="T18" fmla="*/ 2147483647 w 243"/>
                  <a:gd name="T19" fmla="*/ 2147483647 h 244"/>
                  <a:gd name="T20" fmla="*/ 2147483647 w 243"/>
                  <a:gd name="T21" fmla="*/ 2147483647 h 244"/>
                  <a:gd name="T22" fmla="*/ 2147483647 w 243"/>
                  <a:gd name="T23" fmla="*/ 2147483647 h 244"/>
                  <a:gd name="T24" fmla="*/ 2147483647 w 243"/>
                  <a:gd name="T25" fmla="*/ 2147483647 h 244"/>
                  <a:gd name="T26" fmla="*/ 2147483647 w 243"/>
                  <a:gd name="T27" fmla="*/ 2147483647 h 244"/>
                  <a:gd name="T28" fmla="*/ 2147483647 w 243"/>
                  <a:gd name="T29" fmla="*/ 2147483647 h 244"/>
                  <a:gd name="T30" fmla="*/ 2147483647 w 243"/>
                  <a:gd name="T31" fmla="*/ 2147483647 h 244"/>
                  <a:gd name="T32" fmla="*/ 2147483647 w 243"/>
                  <a:gd name="T33" fmla="*/ 2147483647 h 244"/>
                  <a:gd name="T34" fmla="*/ 2147483647 w 243"/>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3" h="244">
                    <a:moveTo>
                      <a:pt x="243" y="244"/>
                    </a:moveTo>
                    <a:lnTo>
                      <a:pt x="0" y="244"/>
                    </a:lnTo>
                    <a:lnTo>
                      <a:pt x="0" y="0"/>
                    </a:lnTo>
                    <a:lnTo>
                      <a:pt x="96" y="0"/>
                    </a:lnTo>
                    <a:lnTo>
                      <a:pt x="96" y="54"/>
                    </a:lnTo>
                    <a:lnTo>
                      <a:pt x="147" y="54"/>
                    </a:lnTo>
                    <a:lnTo>
                      <a:pt x="147" y="0"/>
                    </a:lnTo>
                    <a:lnTo>
                      <a:pt x="243" y="0"/>
                    </a:lnTo>
                    <a:lnTo>
                      <a:pt x="243" y="244"/>
                    </a:lnTo>
                    <a:close/>
                    <a:moveTo>
                      <a:pt x="16" y="228"/>
                    </a:moveTo>
                    <a:lnTo>
                      <a:pt x="229" y="228"/>
                    </a:lnTo>
                    <a:lnTo>
                      <a:pt x="229" y="14"/>
                    </a:lnTo>
                    <a:lnTo>
                      <a:pt x="163" y="14"/>
                    </a:lnTo>
                    <a:lnTo>
                      <a:pt x="163" y="69"/>
                    </a:lnTo>
                    <a:lnTo>
                      <a:pt x="80" y="69"/>
                    </a:lnTo>
                    <a:lnTo>
                      <a:pt x="80"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7" name="Freeform 477"/>
              <p:cNvSpPr>
                <a:spLocks noEditPoints="1"/>
              </p:cNvSpPr>
              <p:nvPr/>
            </p:nvSpPr>
            <p:spPr bwMode="auto">
              <a:xfrm>
                <a:off x="4875213" y="2517780"/>
                <a:ext cx="185738" cy="142875"/>
              </a:xfrm>
              <a:custGeom>
                <a:avLst/>
                <a:gdLst>
                  <a:gd name="T0" fmla="*/ 2147483647 w 58"/>
                  <a:gd name="T1" fmla="*/ 0 h 45"/>
                  <a:gd name="T2" fmla="*/ 2147483647 w 58"/>
                  <a:gd name="T3" fmla="*/ 0 h 45"/>
                  <a:gd name="T4" fmla="*/ 0 w 58"/>
                  <a:gd name="T5" fmla="*/ 2147483647 h 45"/>
                  <a:gd name="T6" fmla="*/ 0 w 58"/>
                  <a:gd name="T7" fmla="*/ 2147483647 h 45"/>
                  <a:gd name="T8" fmla="*/ 2147483647 w 58"/>
                  <a:gd name="T9" fmla="*/ 2147483647 h 45"/>
                  <a:gd name="T10" fmla="*/ 2147483647 w 58"/>
                  <a:gd name="T11" fmla="*/ 2147483647 h 45"/>
                  <a:gd name="T12" fmla="*/ 2147483647 w 58"/>
                  <a:gd name="T13" fmla="*/ 2147483647 h 45"/>
                  <a:gd name="T14" fmla="*/ 2147483647 w 58"/>
                  <a:gd name="T15" fmla="*/ 2147483647 h 45"/>
                  <a:gd name="T16" fmla="*/ 2147483647 w 58"/>
                  <a:gd name="T17" fmla="*/ 0 h 45"/>
                  <a:gd name="T18" fmla="*/ 2147483647 w 58"/>
                  <a:gd name="T19" fmla="*/ 2147483647 h 45"/>
                  <a:gd name="T20" fmla="*/ 2147483647 w 58"/>
                  <a:gd name="T21" fmla="*/ 2147483647 h 45"/>
                  <a:gd name="T22" fmla="*/ 2147483647 w 58"/>
                  <a:gd name="T23" fmla="*/ 2147483647 h 45"/>
                  <a:gd name="T24" fmla="*/ 2147483647 w 58"/>
                  <a:gd name="T25" fmla="*/ 2147483647 h 45"/>
                  <a:gd name="T26" fmla="*/ 2147483647 w 58"/>
                  <a:gd name="T27" fmla="*/ 2147483647 h 45"/>
                  <a:gd name="T28" fmla="*/ 2147483647 w 58"/>
                  <a:gd name="T29" fmla="*/ 2147483647 h 45"/>
                  <a:gd name="T30" fmla="*/ 2147483647 w 58"/>
                  <a:gd name="T31" fmla="*/ 2147483647 h 45"/>
                  <a:gd name="T32" fmla="*/ 2147483647 w 58"/>
                  <a:gd name="T33" fmla="*/ 2147483647 h 45"/>
                  <a:gd name="T34" fmla="*/ 2147483647 w 58"/>
                  <a:gd name="T35" fmla="*/ 2147483647 h 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8" h="45">
                    <a:moveTo>
                      <a:pt x="54" y="0"/>
                    </a:moveTo>
                    <a:cubicBezTo>
                      <a:pt x="5" y="0"/>
                      <a:pt x="5" y="0"/>
                      <a:pt x="5" y="0"/>
                    </a:cubicBezTo>
                    <a:cubicBezTo>
                      <a:pt x="2" y="0"/>
                      <a:pt x="0" y="2"/>
                      <a:pt x="0" y="4"/>
                    </a:cubicBezTo>
                    <a:cubicBezTo>
                      <a:pt x="0" y="41"/>
                      <a:pt x="0" y="41"/>
                      <a:pt x="0" y="41"/>
                    </a:cubicBezTo>
                    <a:cubicBezTo>
                      <a:pt x="0" y="43"/>
                      <a:pt x="2" y="45"/>
                      <a:pt x="5" y="45"/>
                    </a:cubicBezTo>
                    <a:cubicBezTo>
                      <a:pt x="54" y="45"/>
                      <a:pt x="54" y="45"/>
                      <a:pt x="54" y="45"/>
                    </a:cubicBezTo>
                    <a:cubicBezTo>
                      <a:pt x="56" y="45"/>
                      <a:pt x="58" y="43"/>
                      <a:pt x="58" y="41"/>
                    </a:cubicBezTo>
                    <a:cubicBezTo>
                      <a:pt x="58" y="4"/>
                      <a:pt x="58" y="4"/>
                      <a:pt x="58" y="4"/>
                    </a:cubicBezTo>
                    <a:cubicBezTo>
                      <a:pt x="58" y="2"/>
                      <a:pt x="56" y="0"/>
                      <a:pt x="54" y="0"/>
                    </a:cubicBezTo>
                    <a:close/>
                    <a:moveTo>
                      <a:pt x="55" y="41"/>
                    </a:moveTo>
                    <a:cubicBezTo>
                      <a:pt x="55" y="42"/>
                      <a:pt x="55" y="42"/>
                      <a:pt x="54" y="42"/>
                    </a:cubicBezTo>
                    <a:cubicBezTo>
                      <a:pt x="5" y="42"/>
                      <a:pt x="5" y="42"/>
                      <a:pt x="5" y="42"/>
                    </a:cubicBezTo>
                    <a:cubicBezTo>
                      <a:pt x="4" y="42"/>
                      <a:pt x="3" y="42"/>
                      <a:pt x="3" y="41"/>
                    </a:cubicBezTo>
                    <a:cubicBezTo>
                      <a:pt x="3" y="4"/>
                      <a:pt x="3" y="4"/>
                      <a:pt x="3" y="4"/>
                    </a:cubicBezTo>
                    <a:cubicBezTo>
                      <a:pt x="3" y="3"/>
                      <a:pt x="4" y="3"/>
                      <a:pt x="5" y="3"/>
                    </a:cubicBezTo>
                    <a:cubicBezTo>
                      <a:pt x="54" y="3"/>
                      <a:pt x="54" y="3"/>
                      <a:pt x="54" y="3"/>
                    </a:cubicBezTo>
                    <a:cubicBezTo>
                      <a:pt x="55" y="3"/>
                      <a:pt x="55" y="3"/>
                      <a:pt x="55" y="4"/>
                    </a:cubicBezTo>
                    <a:lnTo>
                      <a:pt x="55" y="41"/>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58" name="Rectangle 478"/>
              <p:cNvSpPr>
                <a:spLocks noChangeArrowheads="1"/>
              </p:cNvSpPr>
              <p:nvPr/>
            </p:nvSpPr>
            <p:spPr bwMode="auto">
              <a:xfrm>
                <a:off x="4941888" y="2663830"/>
                <a:ext cx="52388" cy="9525"/>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59" name="Rectangle 479"/>
              <p:cNvSpPr>
                <a:spLocks noChangeArrowheads="1"/>
              </p:cNvSpPr>
              <p:nvPr/>
            </p:nvSpPr>
            <p:spPr bwMode="auto">
              <a:xfrm>
                <a:off x="4922838" y="2676530"/>
                <a:ext cx="93663" cy="635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60" name="Rectangle 480"/>
              <p:cNvSpPr>
                <a:spLocks noChangeArrowheads="1"/>
              </p:cNvSpPr>
              <p:nvPr/>
            </p:nvSpPr>
            <p:spPr bwMode="auto">
              <a:xfrm>
                <a:off x="5003800" y="2714630"/>
                <a:ext cx="50800" cy="11113"/>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61" name="Freeform 481"/>
              <p:cNvSpPr>
                <a:spLocks noEditPoints="1"/>
              </p:cNvSpPr>
              <p:nvPr/>
            </p:nvSpPr>
            <p:spPr bwMode="auto">
              <a:xfrm>
                <a:off x="4872038" y="2686055"/>
                <a:ext cx="195263" cy="58738"/>
              </a:xfrm>
              <a:custGeom>
                <a:avLst/>
                <a:gdLst>
                  <a:gd name="T0" fmla="*/ 2147483647 w 61"/>
                  <a:gd name="T1" fmla="*/ 0 h 18"/>
                  <a:gd name="T2" fmla="*/ 0 w 61"/>
                  <a:gd name="T3" fmla="*/ 2147483647 h 18"/>
                  <a:gd name="T4" fmla="*/ 2147483647 w 61"/>
                  <a:gd name="T5" fmla="*/ 2147483647 h 18"/>
                  <a:gd name="T6" fmla="*/ 2147483647 w 61"/>
                  <a:gd name="T7" fmla="*/ 2147483647 h 18"/>
                  <a:gd name="T8" fmla="*/ 2147483647 w 61"/>
                  <a:gd name="T9" fmla="*/ 2147483647 h 18"/>
                  <a:gd name="T10" fmla="*/ 2147483647 w 61"/>
                  <a:gd name="T11" fmla="*/ 2147483647 h 18"/>
                  <a:gd name="T12" fmla="*/ 2147483647 w 61"/>
                  <a:gd name="T13" fmla="*/ 2147483647 h 18"/>
                  <a:gd name="T14" fmla="*/ 2147483647 w 61"/>
                  <a:gd name="T15" fmla="*/ 2147483647 h 18"/>
                  <a:gd name="T16" fmla="*/ 2147483647 w 61"/>
                  <a:gd name="T17" fmla="*/ 2147483647 h 18"/>
                  <a:gd name="T18" fmla="*/ 2147483647 w 61"/>
                  <a:gd name="T19" fmla="*/ 2147483647 h 18"/>
                  <a:gd name="T20" fmla="*/ 2147483647 w 61"/>
                  <a:gd name="T21" fmla="*/ 2147483647 h 18"/>
                  <a:gd name="T22" fmla="*/ 2147483647 w 61"/>
                  <a:gd name="T23" fmla="*/ 2147483647 h 18"/>
                  <a:gd name="T24" fmla="*/ 2147483647 w 61"/>
                  <a:gd name="T25" fmla="*/ 2147483647 h 18"/>
                  <a:gd name="T26" fmla="*/ 2147483647 w 61"/>
                  <a:gd name="T27" fmla="*/ 2147483647 h 18"/>
                  <a:gd name="T28" fmla="*/ 2147483647 w 61"/>
                  <a:gd name="T29" fmla="*/ 2147483647 h 18"/>
                  <a:gd name="T30" fmla="*/ 2147483647 w 61"/>
                  <a:gd name="T31" fmla="*/ 2147483647 h 18"/>
                  <a:gd name="T32" fmla="*/ 2147483647 w 61"/>
                  <a:gd name="T33" fmla="*/ 2147483647 h 18"/>
                  <a:gd name="T34" fmla="*/ 2147483647 w 61"/>
                  <a:gd name="T35" fmla="*/ 2147483647 h 18"/>
                  <a:gd name="T36" fmla="*/ 2147483647 w 61"/>
                  <a:gd name="T37" fmla="*/ 2147483647 h 18"/>
                  <a:gd name="T38" fmla="*/ 2147483647 w 61"/>
                  <a:gd name="T39" fmla="*/ 2147483647 h 18"/>
                  <a:gd name="T40" fmla="*/ 2147483647 w 61"/>
                  <a:gd name="T41" fmla="*/ 2147483647 h 18"/>
                  <a:gd name="T42" fmla="*/ 2147483647 w 61"/>
                  <a:gd name="T43" fmla="*/ 2147483647 h 18"/>
                  <a:gd name="T44" fmla="*/ 2147483647 w 61"/>
                  <a:gd name="T45" fmla="*/ 2147483647 h 18"/>
                  <a:gd name="T46" fmla="*/ 2147483647 w 61"/>
                  <a:gd name="T47" fmla="*/ 2147483647 h 18"/>
                  <a:gd name="T48" fmla="*/ 2147483647 w 61"/>
                  <a:gd name="T49" fmla="*/ 2147483647 h 18"/>
                  <a:gd name="T50" fmla="*/ 2147483647 w 61"/>
                  <a:gd name="T51" fmla="*/ 2147483647 h 18"/>
                  <a:gd name="T52" fmla="*/ 2147483647 w 61"/>
                  <a:gd name="T53" fmla="*/ 2147483647 h 18"/>
                  <a:gd name="T54" fmla="*/ 2147483647 w 61"/>
                  <a:gd name="T55" fmla="*/ 2147483647 h 18"/>
                  <a:gd name="T56" fmla="*/ 2147483647 w 61"/>
                  <a:gd name="T57" fmla="*/ 2147483647 h 18"/>
                  <a:gd name="T58" fmla="*/ 2147483647 w 61"/>
                  <a:gd name="T59" fmla="*/ 2147483647 h 18"/>
                  <a:gd name="T60" fmla="*/ 2147483647 w 61"/>
                  <a:gd name="T61" fmla="*/ 2147483647 h 18"/>
                  <a:gd name="T62" fmla="*/ 2147483647 w 61"/>
                  <a:gd name="T63" fmla="*/ 2147483647 h 18"/>
                  <a:gd name="T64" fmla="*/ 2147483647 w 61"/>
                  <a:gd name="T65" fmla="*/ 2147483647 h 18"/>
                  <a:gd name="T66" fmla="*/ 2147483647 w 61"/>
                  <a:gd name="T67" fmla="*/ 2147483647 h 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1" h="18">
                    <a:moveTo>
                      <a:pt x="59" y="0"/>
                    </a:moveTo>
                    <a:cubicBezTo>
                      <a:pt x="2" y="0"/>
                      <a:pt x="2" y="0"/>
                      <a:pt x="2" y="0"/>
                    </a:cubicBezTo>
                    <a:cubicBezTo>
                      <a:pt x="0" y="0"/>
                      <a:pt x="0" y="1"/>
                      <a:pt x="0" y="2"/>
                    </a:cubicBezTo>
                    <a:cubicBezTo>
                      <a:pt x="0" y="16"/>
                      <a:pt x="0" y="16"/>
                      <a:pt x="0" y="16"/>
                    </a:cubicBezTo>
                    <a:cubicBezTo>
                      <a:pt x="0" y="17"/>
                      <a:pt x="0" y="18"/>
                      <a:pt x="2" y="18"/>
                    </a:cubicBezTo>
                    <a:cubicBezTo>
                      <a:pt x="59" y="18"/>
                      <a:pt x="59" y="18"/>
                      <a:pt x="59" y="18"/>
                    </a:cubicBezTo>
                    <a:cubicBezTo>
                      <a:pt x="60" y="18"/>
                      <a:pt x="61" y="17"/>
                      <a:pt x="61" y="16"/>
                    </a:cubicBezTo>
                    <a:cubicBezTo>
                      <a:pt x="61" y="2"/>
                      <a:pt x="61" y="2"/>
                      <a:pt x="61" y="2"/>
                    </a:cubicBezTo>
                    <a:cubicBezTo>
                      <a:pt x="61" y="1"/>
                      <a:pt x="60" y="0"/>
                      <a:pt x="59" y="0"/>
                    </a:cubicBezTo>
                    <a:close/>
                    <a:moveTo>
                      <a:pt x="21" y="15"/>
                    </a:moveTo>
                    <a:cubicBezTo>
                      <a:pt x="3" y="15"/>
                      <a:pt x="3" y="15"/>
                      <a:pt x="3" y="15"/>
                    </a:cubicBezTo>
                    <a:cubicBezTo>
                      <a:pt x="3" y="13"/>
                      <a:pt x="3" y="13"/>
                      <a:pt x="3" y="13"/>
                    </a:cubicBezTo>
                    <a:cubicBezTo>
                      <a:pt x="21" y="13"/>
                      <a:pt x="21" y="13"/>
                      <a:pt x="21" y="13"/>
                    </a:cubicBezTo>
                    <a:lnTo>
                      <a:pt x="21" y="15"/>
                    </a:lnTo>
                    <a:close/>
                    <a:moveTo>
                      <a:pt x="21" y="12"/>
                    </a:moveTo>
                    <a:cubicBezTo>
                      <a:pt x="3" y="12"/>
                      <a:pt x="3" y="12"/>
                      <a:pt x="3" y="12"/>
                    </a:cubicBezTo>
                    <a:cubicBezTo>
                      <a:pt x="3" y="11"/>
                      <a:pt x="3" y="11"/>
                      <a:pt x="3" y="11"/>
                    </a:cubicBezTo>
                    <a:cubicBezTo>
                      <a:pt x="21" y="11"/>
                      <a:pt x="21" y="11"/>
                      <a:pt x="21" y="11"/>
                    </a:cubicBezTo>
                    <a:lnTo>
                      <a:pt x="21" y="12"/>
                    </a:lnTo>
                    <a:close/>
                    <a:moveTo>
                      <a:pt x="21" y="10"/>
                    </a:moveTo>
                    <a:cubicBezTo>
                      <a:pt x="3" y="10"/>
                      <a:pt x="3" y="10"/>
                      <a:pt x="3" y="10"/>
                    </a:cubicBezTo>
                    <a:cubicBezTo>
                      <a:pt x="3" y="8"/>
                      <a:pt x="3" y="8"/>
                      <a:pt x="3" y="8"/>
                    </a:cubicBezTo>
                    <a:cubicBezTo>
                      <a:pt x="21" y="8"/>
                      <a:pt x="21" y="8"/>
                      <a:pt x="21" y="8"/>
                    </a:cubicBezTo>
                    <a:lnTo>
                      <a:pt x="21" y="10"/>
                    </a:lnTo>
                    <a:close/>
                    <a:moveTo>
                      <a:pt x="21" y="7"/>
                    </a:moveTo>
                    <a:cubicBezTo>
                      <a:pt x="3" y="7"/>
                      <a:pt x="3" y="7"/>
                      <a:pt x="3" y="7"/>
                    </a:cubicBezTo>
                    <a:cubicBezTo>
                      <a:pt x="3" y="6"/>
                      <a:pt x="3" y="6"/>
                      <a:pt x="3" y="6"/>
                    </a:cubicBezTo>
                    <a:cubicBezTo>
                      <a:pt x="21" y="6"/>
                      <a:pt x="21" y="6"/>
                      <a:pt x="21" y="6"/>
                    </a:cubicBezTo>
                    <a:lnTo>
                      <a:pt x="21" y="7"/>
                    </a:lnTo>
                    <a:close/>
                    <a:moveTo>
                      <a:pt x="21" y="4"/>
                    </a:moveTo>
                    <a:cubicBezTo>
                      <a:pt x="3" y="4"/>
                      <a:pt x="3" y="4"/>
                      <a:pt x="3" y="4"/>
                    </a:cubicBezTo>
                    <a:cubicBezTo>
                      <a:pt x="3" y="3"/>
                      <a:pt x="3" y="3"/>
                      <a:pt x="3" y="3"/>
                    </a:cubicBezTo>
                    <a:cubicBezTo>
                      <a:pt x="21" y="3"/>
                      <a:pt x="21" y="3"/>
                      <a:pt x="21" y="3"/>
                    </a:cubicBezTo>
                    <a:lnTo>
                      <a:pt x="21" y="4"/>
                    </a:lnTo>
                    <a:close/>
                    <a:moveTo>
                      <a:pt x="32" y="11"/>
                    </a:moveTo>
                    <a:cubicBezTo>
                      <a:pt x="29" y="11"/>
                      <a:pt x="29" y="11"/>
                      <a:pt x="29" y="11"/>
                    </a:cubicBezTo>
                    <a:cubicBezTo>
                      <a:pt x="29" y="9"/>
                      <a:pt x="29" y="9"/>
                      <a:pt x="29" y="9"/>
                    </a:cubicBezTo>
                    <a:cubicBezTo>
                      <a:pt x="32" y="9"/>
                      <a:pt x="32" y="9"/>
                      <a:pt x="32" y="9"/>
                    </a:cubicBezTo>
                    <a:lnTo>
                      <a:pt x="32" y="11"/>
                    </a:lnTo>
                    <a:close/>
                    <a:moveTo>
                      <a:pt x="32" y="8"/>
                    </a:moveTo>
                    <a:cubicBezTo>
                      <a:pt x="29" y="8"/>
                      <a:pt x="29" y="8"/>
                      <a:pt x="29" y="8"/>
                    </a:cubicBezTo>
                    <a:cubicBezTo>
                      <a:pt x="29" y="7"/>
                      <a:pt x="29" y="7"/>
                      <a:pt x="29" y="7"/>
                    </a:cubicBezTo>
                    <a:cubicBezTo>
                      <a:pt x="32" y="7"/>
                      <a:pt x="32" y="7"/>
                      <a:pt x="32" y="7"/>
                    </a:cubicBezTo>
                    <a:lnTo>
                      <a:pt x="32" y="8"/>
                    </a:lnTo>
                    <a:close/>
                    <a:moveTo>
                      <a:pt x="46" y="15"/>
                    </a:moveTo>
                    <a:cubicBezTo>
                      <a:pt x="45" y="15"/>
                      <a:pt x="45" y="15"/>
                      <a:pt x="45" y="15"/>
                    </a:cubicBezTo>
                    <a:cubicBezTo>
                      <a:pt x="45" y="14"/>
                      <a:pt x="45" y="14"/>
                      <a:pt x="46" y="14"/>
                    </a:cubicBezTo>
                    <a:cubicBezTo>
                      <a:pt x="46" y="14"/>
                      <a:pt x="46" y="14"/>
                      <a:pt x="46" y="15"/>
                    </a:cubicBezTo>
                    <a:cubicBezTo>
                      <a:pt x="46" y="15"/>
                      <a:pt x="46" y="15"/>
                      <a:pt x="46" y="15"/>
                    </a:cubicBezTo>
                    <a:close/>
                    <a:moveTo>
                      <a:pt x="49" y="15"/>
                    </a:moveTo>
                    <a:cubicBezTo>
                      <a:pt x="49" y="15"/>
                      <a:pt x="48" y="15"/>
                      <a:pt x="48" y="15"/>
                    </a:cubicBezTo>
                    <a:cubicBezTo>
                      <a:pt x="48" y="14"/>
                      <a:pt x="49" y="14"/>
                      <a:pt x="49" y="14"/>
                    </a:cubicBezTo>
                    <a:cubicBezTo>
                      <a:pt x="49" y="14"/>
                      <a:pt x="50" y="14"/>
                      <a:pt x="50" y="15"/>
                    </a:cubicBezTo>
                    <a:cubicBezTo>
                      <a:pt x="50" y="15"/>
                      <a:pt x="49" y="15"/>
                      <a:pt x="49" y="15"/>
                    </a:cubicBezTo>
                    <a:close/>
                    <a:moveTo>
                      <a:pt x="52" y="15"/>
                    </a:moveTo>
                    <a:cubicBezTo>
                      <a:pt x="52" y="15"/>
                      <a:pt x="52" y="15"/>
                      <a:pt x="52" y="15"/>
                    </a:cubicBezTo>
                    <a:cubicBezTo>
                      <a:pt x="52" y="14"/>
                      <a:pt x="52" y="14"/>
                      <a:pt x="52" y="14"/>
                    </a:cubicBezTo>
                    <a:cubicBezTo>
                      <a:pt x="53" y="14"/>
                      <a:pt x="53" y="14"/>
                      <a:pt x="53" y="15"/>
                    </a:cubicBezTo>
                    <a:cubicBezTo>
                      <a:pt x="53" y="15"/>
                      <a:pt x="53" y="15"/>
                      <a:pt x="52" y="15"/>
                    </a:cubicBezTo>
                    <a:close/>
                    <a:moveTo>
                      <a:pt x="58" y="13"/>
                    </a:moveTo>
                    <a:cubicBezTo>
                      <a:pt x="40" y="13"/>
                      <a:pt x="40" y="13"/>
                      <a:pt x="40" y="13"/>
                    </a:cubicBezTo>
                    <a:cubicBezTo>
                      <a:pt x="40" y="8"/>
                      <a:pt x="40" y="8"/>
                      <a:pt x="40" y="8"/>
                    </a:cubicBezTo>
                    <a:cubicBezTo>
                      <a:pt x="58" y="8"/>
                      <a:pt x="58" y="8"/>
                      <a:pt x="58" y="8"/>
                    </a:cubicBezTo>
                    <a:lnTo>
                      <a:pt x="58" y="13"/>
                    </a:lnTo>
                    <a:close/>
                    <a:moveTo>
                      <a:pt x="58" y="7"/>
                    </a:moveTo>
                    <a:cubicBezTo>
                      <a:pt x="40" y="7"/>
                      <a:pt x="40" y="7"/>
                      <a:pt x="40" y="7"/>
                    </a:cubicBezTo>
                    <a:cubicBezTo>
                      <a:pt x="40" y="3"/>
                      <a:pt x="40" y="3"/>
                      <a:pt x="40" y="3"/>
                    </a:cubicBezTo>
                    <a:cubicBezTo>
                      <a:pt x="58" y="3"/>
                      <a:pt x="58" y="3"/>
                      <a:pt x="58" y="3"/>
                    </a:cubicBezTo>
                    <a:lnTo>
                      <a:pt x="58" y="7"/>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2" name="Rectangle 482"/>
              <p:cNvSpPr>
                <a:spLocks noChangeArrowheads="1"/>
              </p:cNvSpPr>
              <p:nvPr/>
            </p:nvSpPr>
            <p:spPr bwMode="auto">
              <a:xfrm>
                <a:off x="5003800" y="2695580"/>
                <a:ext cx="50800" cy="12700"/>
              </a:xfrm>
              <a:prstGeom prst="rect">
                <a:avLst/>
              </a:prstGeom>
              <a:grpFill/>
              <a:ln w="9525">
                <a:noFill/>
                <a:miter lim="800000"/>
                <a:headEnd/>
                <a:tailEnd/>
              </a:ln>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63" name="Freeform 483"/>
              <p:cNvSpPr>
                <a:spLocks noEditPoints="1"/>
              </p:cNvSpPr>
              <p:nvPr/>
            </p:nvSpPr>
            <p:spPr bwMode="auto">
              <a:xfrm>
                <a:off x="5214938" y="1938341"/>
                <a:ext cx="388938" cy="387351"/>
              </a:xfrm>
              <a:custGeom>
                <a:avLst/>
                <a:gdLst>
                  <a:gd name="T0" fmla="*/ 2147483647 w 245"/>
                  <a:gd name="T1" fmla="*/ 2147483647 h 244"/>
                  <a:gd name="T2" fmla="*/ 0 w 245"/>
                  <a:gd name="T3" fmla="*/ 2147483647 h 244"/>
                  <a:gd name="T4" fmla="*/ 0 w 245"/>
                  <a:gd name="T5" fmla="*/ 0 h 244"/>
                  <a:gd name="T6" fmla="*/ 2147483647 w 245"/>
                  <a:gd name="T7" fmla="*/ 0 h 244"/>
                  <a:gd name="T8" fmla="*/ 2147483647 w 245"/>
                  <a:gd name="T9" fmla="*/ 2147483647 h 244"/>
                  <a:gd name="T10" fmla="*/ 2147483647 w 245"/>
                  <a:gd name="T11" fmla="*/ 2147483647 h 244"/>
                  <a:gd name="T12" fmla="*/ 2147483647 w 245"/>
                  <a:gd name="T13" fmla="*/ 0 h 244"/>
                  <a:gd name="T14" fmla="*/ 2147483647 w 245"/>
                  <a:gd name="T15" fmla="*/ 0 h 244"/>
                  <a:gd name="T16" fmla="*/ 2147483647 w 245"/>
                  <a:gd name="T17" fmla="*/ 2147483647 h 244"/>
                  <a:gd name="T18" fmla="*/ 2147483647 w 245"/>
                  <a:gd name="T19" fmla="*/ 2147483647 h 244"/>
                  <a:gd name="T20" fmla="*/ 2147483647 w 245"/>
                  <a:gd name="T21" fmla="*/ 2147483647 h 244"/>
                  <a:gd name="T22" fmla="*/ 2147483647 w 245"/>
                  <a:gd name="T23" fmla="*/ 2147483647 h 244"/>
                  <a:gd name="T24" fmla="*/ 2147483647 w 245"/>
                  <a:gd name="T25" fmla="*/ 2147483647 h 244"/>
                  <a:gd name="T26" fmla="*/ 2147483647 w 245"/>
                  <a:gd name="T27" fmla="*/ 2147483647 h 244"/>
                  <a:gd name="T28" fmla="*/ 2147483647 w 245"/>
                  <a:gd name="T29" fmla="*/ 2147483647 h 244"/>
                  <a:gd name="T30" fmla="*/ 2147483647 w 245"/>
                  <a:gd name="T31" fmla="*/ 2147483647 h 244"/>
                  <a:gd name="T32" fmla="*/ 2147483647 w 245"/>
                  <a:gd name="T33" fmla="*/ 2147483647 h 244"/>
                  <a:gd name="T34" fmla="*/ 2147483647 w 245"/>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5" h="244">
                    <a:moveTo>
                      <a:pt x="245" y="244"/>
                    </a:moveTo>
                    <a:lnTo>
                      <a:pt x="0" y="244"/>
                    </a:lnTo>
                    <a:lnTo>
                      <a:pt x="0" y="0"/>
                    </a:lnTo>
                    <a:lnTo>
                      <a:pt x="96" y="0"/>
                    </a:lnTo>
                    <a:lnTo>
                      <a:pt x="96" y="55"/>
                    </a:lnTo>
                    <a:lnTo>
                      <a:pt x="147" y="55"/>
                    </a:lnTo>
                    <a:lnTo>
                      <a:pt x="147" y="0"/>
                    </a:lnTo>
                    <a:lnTo>
                      <a:pt x="245" y="0"/>
                    </a:lnTo>
                    <a:lnTo>
                      <a:pt x="245" y="244"/>
                    </a:lnTo>
                    <a:close/>
                    <a:moveTo>
                      <a:pt x="16" y="228"/>
                    </a:moveTo>
                    <a:lnTo>
                      <a:pt x="229" y="228"/>
                    </a:lnTo>
                    <a:lnTo>
                      <a:pt x="229" y="14"/>
                    </a:lnTo>
                    <a:lnTo>
                      <a:pt x="163" y="14"/>
                    </a:lnTo>
                    <a:lnTo>
                      <a:pt x="163" y="69"/>
                    </a:lnTo>
                    <a:lnTo>
                      <a:pt x="82" y="69"/>
                    </a:lnTo>
                    <a:lnTo>
                      <a:pt x="82" y="14"/>
                    </a:lnTo>
                    <a:lnTo>
                      <a:pt x="16" y="14"/>
                    </a:lnTo>
                    <a:lnTo>
                      <a:pt x="16"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4" name="Freeform 484"/>
              <p:cNvSpPr>
                <a:spLocks noEditPoints="1"/>
              </p:cNvSpPr>
              <p:nvPr/>
            </p:nvSpPr>
            <p:spPr bwMode="auto">
              <a:xfrm>
                <a:off x="5341938" y="2070104"/>
                <a:ext cx="157163" cy="198438"/>
              </a:xfrm>
              <a:custGeom>
                <a:avLst/>
                <a:gdLst>
                  <a:gd name="T0" fmla="*/ 2147483647 w 49"/>
                  <a:gd name="T1" fmla="*/ 2147483647 h 62"/>
                  <a:gd name="T2" fmla="*/ 2147483647 w 49"/>
                  <a:gd name="T3" fmla="*/ 2147483647 h 62"/>
                  <a:gd name="T4" fmla="*/ 2147483647 w 49"/>
                  <a:gd name="T5" fmla="*/ 2147483647 h 62"/>
                  <a:gd name="T6" fmla="*/ 2147483647 w 49"/>
                  <a:gd name="T7" fmla="*/ 2147483647 h 62"/>
                  <a:gd name="T8" fmla="*/ 2147483647 w 49"/>
                  <a:gd name="T9" fmla="*/ 2147483647 h 62"/>
                  <a:gd name="T10" fmla="*/ 2147483647 w 49"/>
                  <a:gd name="T11" fmla="*/ 2147483647 h 62"/>
                  <a:gd name="T12" fmla="*/ 2147483647 w 49"/>
                  <a:gd name="T13" fmla="*/ 2147483647 h 62"/>
                  <a:gd name="T14" fmla="*/ 2147483647 w 49"/>
                  <a:gd name="T15" fmla="*/ 2147483647 h 62"/>
                  <a:gd name="T16" fmla="*/ 2147483647 w 49"/>
                  <a:gd name="T17" fmla="*/ 2147483647 h 62"/>
                  <a:gd name="T18" fmla="*/ 2147483647 w 49"/>
                  <a:gd name="T19" fmla="*/ 2147483647 h 62"/>
                  <a:gd name="T20" fmla="*/ 2147483647 w 49"/>
                  <a:gd name="T21" fmla="*/ 2147483647 h 62"/>
                  <a:gd name="T22" fmla="*/ 2147483647 w 49"/>
                  <a:gd name="T23" fmla="*/ 2147483647 h 62"/>
                  <a:gd name="T24" fmla="*/ 2147483647 w 49"/>
                  <a:gd name="T25" fmla="*/ 2147483647 h 62"/>
                  <a:gd name="T26" fmla="*/ 2147483647 w 49"/>
                  <a:gd name="T27" fmla="*/ 2147483647 h 62"/>
                  <a:gd name="T28" fmla="*/ 2147483647 w 49"/>
                  <a:gd name="T29" fmla="*/ 2147483647 h 62"/>
                  <a:gd name="T30" fmla="*/ 2147483647 w 49"/>
                  <a:gd name="T31" fmla="*/ 2147483647 h 62"/>
                  <a:gd name="T32" fmla="*/ 2147483647 w 49"/>
                  <a:gd name="T33" fmla="*/ 0 h 62"/>
                  <a:gd name="T34" fmla="*/ 2147483647 w 49"/>
                  <a:gd name="T35" fmla="*/ 0 h 62"/>
                  <a:gd name="T36" fmla="*/ 2147483647 w 49"/>
                  <a:gd name="T37" fmla="*/ 0 h 62"/>
                  <a:gd name="T38" fmla="*/ 0 w 49"/>
                  <a:gd name="T39" fmla="*/ 2147483647 h 62"/>
                  <a:gd name="T40" fmla="*/ 0 w 49"/>
                  <a:gd name="T41" fmla="*/ 2147483647 h 62"/>
                  <a:gd name="T42" fmla="*/ 2147483647 w 49"/>
                  <a:gd name="T43" fmla="*/ 2147483647 h 62"/>
                  <a:gd name="T44" fmla="*/ 2147483647 w 49"/>
                  <a:gd name="T45" fmla="*/ 2147483647 h 62"/>
                  <a:gd name="T46" fmla="*/ 2147483647 w 49"/>
                  <a:gd name="T47" fmla="*/ 2147483647 h 62"/>
                  <a:gd name="T48" fmla="*/ 2147483647 w 49"/>
                  <a:gd name="T49" fmla="*/ 2147483647 h 62"/>
                  <a:gd name="T50" fmla="*/ 2147483647 w 49"/>
                  <a:gd name="T51" fmla="*/ 2147483647 h 62"/>
                  <a:gd name="T52" fmla="*/ 2147483647 w 49"/>
                  <a:gd name="T53" fmla="*/ 2147483647 h 62"/>
                  <a:gd name="T54" fmla="*/ 2147483647 w 49"/>
                  <a:gd name="T55" fmla="*/ 2147483647 h 62"/>
                  <a:gd name="T56" fmla="*/ 2147483647 w 49"/>
                  <a:gd name="T57" fmla="*/ 2147483647 h 62"/>
                  <a:gd name="T58" fmla="*/ 2147483647 w 49"/>
                  <a:gd name="T59" fmla="*/ 2147483647 h 62"/>
                  <a:gd name="T60" fmla="*/ 2147483647 w 49"/>
                  <a:gd name="T61" fmla="*/ 2147483647 h 62"/>
                  <a:gd name="T62" fmla="*/ 2147483647 w 49"/>
                  <a:gd name="T63" fmla="*/ 2147483647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 h="62">
                    <a:moveTo>
                      <a:pt x="46" y="48"/>
                    </a:moveTo>
                    <a:cubicBezTo>
                      <a:pt x="46" y="58"/>
                      <a:pt x="46" y="58"/>
                      <a:pt x="46" y="58"/>
                    </a:cubicBezTo>
                    <a:cubicBezTo>
                      <a:pt x="46" y="58"/>
                      <a:pt x="46" y="58"/>
                      <a:pt x="46" y="58"/>
                    </a:cubicBezTo>
                    <a:cubicBezTo>
                      <a:pt x="46" y="59"/>
                      <a:pt x="45" y="59"/>
                      <a:pt x="45" y="59"/>
                    </a:cubicBezTo>
                    <a:cubicBezTo>
                      <a:pt x="5" y="59"/>
                      <a:pt x="5" y="59"/>
                      <a:pt x="5" y="59"/>
                    </a:cubicBezTo>
                    <a:cubicBezTo>
                      <a:pt x="4" y="59"/>
                      <a:pt x="4" y="59"/>
                      <a:pt x="4" y="58"/>
                    </a:cubicBezTo>
                    <a:cubicBezTo>
                      <a:pt x="4" y="5"/>
                      <a:pt x="4" y="5"/>
                      <a:pt x="4" y="5"/>
                    </a:cubicBezTo>
                    <a:cubicBezTo>
                      <a:pt x="4" y="4"/>
                      <a:pt x="4" y="4"/>
                      <a:pt x="5" y="4"/>
                    </a:cubicBezTo>
                    <a:cubicBezTo>
                      <a:pt x="32" y="4"/>
                      <a:pt x="32" y="4"/>
                      <a:pt x="32" y="4"/>
                    </a:cubicBezTo>
                    <a:cubicBezTo>
                      <a:pt x="32" y="12"/>
                      <a:pt x="32" y="12"/>
                      <a:pt x="32" y="12"/>
                    </a:cubicBezTo>
                    <a:cubicBezTo>
                      <a:pt x="32" y="15"/>
                      <a:pt x="34" y="17"/>
                      <a:pt x="37" y="17"/>
                    </a:cubicBezTo>
                    <a:cubicBezTo>
                      <a:pt x="46" y="17"/>
                      <a:pt x="46" y="17"/>
                      <a:pt x="46" y="17"/>
                    </a:cubicBezTo>
                    <a:cubicBezTo>
                      <a:pt x="46" y="21"/>
                      <a:pt x="46" y="21"/>
                      <a:pt x="46" y="21"/>
                    </a:cubicBezTo>
                    <a:cubicBezTo>
                      <a:pt x="46" y="21"/>
                      <a:pt x="47" y="21"/>
                      <a:pt x="47" y="21"/>
                    </a:cubicBezTo>
                    <a:cubicBezTo>
                      <a:pt x="49" y="21"/>
                      <a:pt x="49" y="21"/>
                      <a:pt x="49" y="21"/>
                    </a:cubicBezTo>
                    <a:cubicBezTo>
                      <a:pt x="49" y="13"/>
                      <a:pt x="49" y="13"/>
                      <a:pt x="49" y="13"/>
                    </a:cubicBezTo>
                    <a:cubicBezTo>
                      <a:pt x="35" y="0"/>
                      <a:pt x="35" y="0"/>
                      <a:pt x="35" y="0"/>
                    </a:cubicBezTo>
                    <a:cubicBezTo>
                      <a:pt x="35" y="0"/>
                      <a:pt x="35" y="0"/>
                      <a:pt x="35" y="0"/>
                    </a:cubicBezTo>
                    <a:cubicBezTo>
                      <a:pt x="5" y="0"/>
                      <a:pt x="5" y="0"/>
                      <a:pt x="5" y="0"/>
                    </a:cubicBezTo>
                    <a:cubicBezTo>
                      <a:pt x="3" y="0"/>
                      <a:pt x="0" y="2"/>
                      <a:pt x="0" y="5"/>
                    </a:cubicBezTo>
                    <a:cubicBezTo>
                      <a:pt x="0" y="58"/>
                      <a:pt x="0" y="58"/>
                      <a:pt x="0" y="58"/>
                    </a:cubicBezTo>
                    <a:cubicBezTo>
                      <a:pt x="0" y="60"/>
                      <a:pt x="3" y="62"/>
                      <a:pt x="5" y="62"/>
                    </a:cubicBezTo>
                    <a:cubicBezTo>
                      <a:pt x="45" y="62"/>
                      <a:pt x="45" y="62"/>
                      <a:pt x="45" y="62"/>
                    </a:cubicBezTo>
                    <a:cubicBezTo>
                      <a:pt x="46" y="62"/>
                      <a:pt x="48" y="62"/>
                      <a:pt x="49" y="60"/>
                    </a:cubicBezTo>
                    <a:cubicBezTo>
                      <a:pt x="49" y="60"/>
                      <a:pt x="49" y="59"/>
                      <a:pt x="49" y="58"/>
                    </a:cubicBezTo>
                    <a:cubicBezTo>
                      <a:pt x="49" y="48"/>
                      <a:pt x="49" y="48"/>
                      <a:pt x="49" y="48"/>
                    </a:cubicBezTo>
                    <a:lnTo>
                      <a:pt x="46" y="48"/>
                    </a:lnTo>
                    <a:close/>
                    <a:moveTo>
                      <a:pt x="35" y="5"/>
                    </a:moveTo>
                    <a:cubicBezTo>
                      <a:pt x="45" y="13"/>
                      <a:pt x="45" y="13"/>
                      <a:pt x="45" y="13"/>
                    </a:cubicBezTo>
                    <a:cubicBezTo>
                      <a:pt x="37" y="13"/>
                      <a:pt x="37" y="13"/>
                      <a:pt x="37" y="13"/>
                    </a:cubicBezTo>
                    <a:cubicBezTo>
                      <a:pt x="36" y="13"/>
                      <a:pt x="35" y="13"/>
                      <a:pt x="35" y="12"/>
                    </a:cubicBezTo>
                    <a:lnTo>
                      <a:pt x="35" y="5"/>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5" name="Freeform 485"/>
              <p:cNvSpPr>
                <a:spLocks/>
              </p:cNvSpPr>
              <p:nvPr/>
            </p:nvSpPr>
            <p:spPr bwMode="auto">
              <a:xfrm>
                <a:off x="5364163" y="2095504"/>
                <a:ext cx="63500" cy="6350"/>
              </a:xfrm>
              <a:custGeom>
                <a:avLst/>
                <a:gdLst>
                  <a:gd name="T0" fmla="*/ 2147483647 w 20"/>
                  <a:gd name="T1" fmla="*/ 2147483647 h 2"/>
                  <a:gd name="T2" fmla="*/ 2147483647 w 20"/>
                  <a:gd name="T3" fmla="*/ 2147483647 h 2"/>
                  <a:gd name="T4" fmla="*/ 2147483647 w 20"/>
                  <a:gd name="T5" fmla="*/ 0 h 2"/>
                  <a:gd name="T6" fmla="*/ 2147483647 w 20"/>
                  <a:gd name="T7" fmla="*/ 0 h 2"/>
                  <a:gd name="T8" fmla="*/ 2147483647 w 20"/>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
                    <a:moveTo>
                      <a:pt x="1" y="2"/>
                    </a:moveTo>
                    <a:cubicBezTo>
                      <a:pt x="7" y="2"/>
                      <a:pt x="13" y="2"/>
                      <a:pt x="18" y="2"/>
                    </a:cubicBezTo>
                    <a:cubicBezTo>
                      <a:pt x="20" y="2"/>
                      <a:pt x="20" y="0"/>
                      <a:pt x="18" y="0"/>
                    </a:cubicBezTo>
                    <a:cubicBezTo>
                      <a:pt x="13" y="0"/>
                      <a:pt x="7" y="0"/>
                      <a:pt x="1" y="0"/>
                    </a:cubicBezTo>
                    <a:cubicBezTo>
                      <a:pt x="0" y="0"/>
                      <a:pt x="0" y="2"/>
                      <a:pt x="1" y="2"/>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6" name="Freeform 486"/>
              <p:cNvSpPr>
                <a:spLocks/>
              </p:cNvSpPr>
              <p:nvPr/>
            </p:nvSpPr>
            <p:spPr bwMode="auto">
              <a:xfrm>
                <a:off x="5364163" y="2114554"/>
                <a:ext cx="63500" cy="6350"/>
              </a:xfrm>
              <a:custGeom>
                <a:avLst/>
                <a:gdLst>
                  <a:gd name="T0" fmla="*/ 2147483647 w 20"/>
                  <a:gd name="T1" fmla="*/ 2147483647 h 2"/>
                  <a:gd name="T2" fmla="*/ 2147483647 w 20"/>
                  <a:gd name="T3" fmla="*/ 2147483647 h 2"/>
                  <a:gd name="T4" fmla="*/ 2147483647 w 20"/>
                  <a:gd name="T5" fmla="*/ 0 h 2"/>
                  <a:gd name="T6" fmla="*/ 2147483647 w 20"/>
                  <a:gd name="T7" fmla="*/ 0 h 2"/>
                  <a:gd name="T8" fmla="*/ 2147483647 w 20"/>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
                    <a:moveTo>
                      <a:pt x="1" y="2"/>
                    </a:moveTo>
                    <a:cubicBezTo>
                      <a:pt x="7" y="2"/>
                      <a:pt x="13" y="2"/>
                      <a:pt x="18" y="2"/>
                    </a:cubicBezTo>
                    <a:cubicBezTo>
                      <a:pt x="20" y="2"/>
                      <a:pt x="20" y="0"/>
                      <a:pt x="18" y="0"/>
                    </a:cubicBezTo>
                    <a:cubicBezTo>
                      <a:pt x="13" y="0"/>
                      <a:pt x="7" y="0"/>
                      <a:pt x="1" y="0"/>
                    </a:cubicBezTo>
                    <a:cubicBezTo>
                      <a:pt x="0" y="0"/>
                      <a:pt x="0" y="2"/>
                      <a:pt x="1" y="2"/>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7" name="Freeform 487"/>
              <p:cNvSpPr>
                <a:spLocks/>
              </p:cNvSpPr>
              <p:nvPr/>
            </p:nvSpPr>
            <p:spPr bwMode="auto">
              <a:xfrm>
                <a:off x="5364163" y="2133604"/>
                <a:ext cx="115888" cy="3175"/>
              </a:xfrm>
              <a:custGeom>
                <a:avLst/>
                <a:gdLst>
                  <a:gd name="T0" fmla="*/ 2147483647 w 36"/>
                  <a:gd name="T1" fmla="*/ 2147483647 h 1"/>
                  <a:gd name="T2" fmla="*/ 2147483647 w 36"/>
                  <a:gd name="T3" fmla="*/ 2147483647 h 1"/>
                  <a:gd name="T4" fmla="*/ 2147483647 w 36"/>
                  <a:gd name="T5" fmla="*/ 0 h 1"/>
                  <a:gd name="T6" fmla="*/ 2147483647 w 36"/>
                  <a:gd name="T7" fmla="*/ 0 h 1"/>
                  <a:gd name="T8" fmla="*/ 2147483647 w 36"/>
                  <a:gd name="T9" fmla="*/ 2147483647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
                    <a:moveTo>
                      <a:pt x="1" y="1"/>
                    </a:moveTo>
                    <a:cubicBezTo>
                      <a:pt x="7" y="1"/>
                      <a:pt x="29" y="1"/>
                      <a:pt x="35" y="1"/>
                    </a:cubicBezTo>
                    <a:cubicBezTo>
                      <a:pt x="36" y="1"/>
                      <a:pt x="36" y="0"/>
                      <a:pt x="35" y="0"/>
                    </a:cubicBezTo>
                    <a:cubicBezTo>
                      <a:pt x="29" y="0"/>
                      <a:pt x="7" y="0"/>
                      <a:pt x="1" y="0"/>
                    </a:cubicBezTo>
                    <a:cubicBezTo>
                      <a:pt x="0" y="0"/>
                      <a:pt x="0" y="1"/>
                      <a:pt x="1"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8" name="Freeform 488"/>
              <p:cNvSpPr>
                <a:spLocks/>
              </p:cNvSpPr>
              <p:nvPr/>
            </p:nvSpPr>
            <p:spPr bwMode="auto">
              <a:xfrm>
                <a:off x="5364163" y="2149479"/>
                <a:ext cx="115888" cy="6350"/>
              </a:xfrm>
              <a:custGeom>
                <a:avLst/>
                <a:gdLst>
                  <a:gd name="T0" fmla="*/ 2147483647 w 36"/>
                  <a:gd name="T1" fmla="*/ 0 h 2"/>
                  <a:gd name="T2" fmla="*/ 2147483647 w 36"/>
                  <a:gd name="T3" fmla="*/ 0 h 2"/>
                  <a:gd name="T4" fmla="*/ 2147483647 w 36"/>
                  <a:gd name="T5" fmla="*/ 2147483647 h 2"/>
                  <a:gd name="T6" fmla="*/ 2147483647 w 36"/>
                  <a:gd name="T7" fmla="*/ 2147483647 h 2"/>
                  <a:gd name="T8" fmla="*/ 2147483647 w 36"/>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2">
                    <a:moveTo>
                      <a:pt x="35" y="0"/>
                    </a:moveTo>
                    <a:cubicBezTo>
                      <a:pt x="29" y="0"/>
                      <a:pt x="7" y="0"/>
                      <a:pt x="1" y="0"/>
                    </a:cubicBezTo>
                    <a:cubicBezTo>
                      <a:pt x="0" y="0"/>
                      <a:pt x="0" y="2"/>
                      <a:pt x="1" y="2"/>
                    </a:cubicBezTo>
                    <a:cubicBezTo>
                      <a:pt x="7" y="2"/>
                      <a:pt x="29" y="2"/>
                      <a:pt x="35" y="2"/>
                    </a:cubicBezTo>
                    <a:cubicBezTo>
                      <a:pt x="36" y="2"/>
                      <a:pt x="36" y="0"/>
                      <a:pt x="3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69" name="Freeform 489"/>
              <p:cNvSpPr>
                <a:spLocks/>
              </p:cNvSpPr>
              <p:nvPr/>
            </p:nvSpPr>
            <p:spPr bwMode="auto">
              <a:xfrm>
                <a:off x="5364163" y="2168529"/>
                <a:ext cx="115888" cy="3175"/>
              </a:xfrm>
              <a:custGeom>
                <a:avLst/>
                <a:gdLst>
                  <a:gd name="T0" fmla="*/ 2147483647 w 36"/>
                  <a:gd name="T1" fmla="*/ 0 h 1"/>
                  <a:gd name="T2" fmla="*/ 2147483647 w 36"/>
                  <a:gd name="T3" fmla="*/ 0 h 1"/>
                  <a:gd name="T4" fmla="*/ 2147483647 w 36"/>
                  <a:gd name="T5" fmla="*/ 2147483647 h 1"/>
                  <a:gd name="T6" fmla="*/ 2147483647 w 36"/>
                  <a:gd name="T7" fmla="*/ 2147483647 h 1"/>
                  <a:gd name="T8" fmla="*/ 2147483647 w 36"/>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
                    <a:moveTo>
                      <a:pt x="35" y="0"/>
                    </a:moveTo>
                    <a:cubicBezTo>
                      <a:pt x="29" y="0"/>
                      <a:pt x="7" y="0"/>
                      <a:pt x="1" y="0"/>
                    </a:cubicBezTo>
                    <a:cubicBezTo>
                      <a:pt x="0" y="0"/>
                      <a:pt x="0" y="1"/>
                      <a:pt x="1" y="1"/>
                    </a:cubicBezTo>
                    <a:cubicBezTo>
                      <a:pt x="7" y="1"/>
                      <a:pt x="29" y="1"/>
                      <a:pt x="35" y="1"/>
                    </a:cubicBezTo>
                    <a:cubicBezTo>
                      <a:pt x="36" y="1"/>
                      <a:pt x="36" y="0"/>
                      <a:pt x="3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0" name="Freeform 490"/>
              <p:cNvSpPr>
                <a:spLocks/>
              </p:cNvSpPr>
              <p:nvPr/>
            </p:nvSpPr>
            <p:spPr bwMode="auto">
              <a:xfrm>
                <a:off x="5364163" y="2184404"/>
                <a:ext cx="109538" cy="6350"/>
              </a:xfrm>
              <a:custGeom>
                <a:avLst/>
                <a:gdLst>
                  <a:gd name="T0" fmla="*/ 2147483647 w 34"/>
                  <a:gd name="T1" fmla="*/ 0 h 2"/>
                  <a:gd name="T2" fmla="*/ 2147483647 w 34"/>
                  <a:gd name="T3" fmla="*/ 0 h 2"/>
                  <a:gd name="T4" fmla="*/ 2147483647 w 34"/>
                  <a:gd name="T5" fmla="*/ 2147483647 h 2"/>
                  <a:gd name="T6" fmla="*/ 2147483647 w 34"/>
                  <a:gd name="T7" fmla="*/ 2147483647 h 2"/>
                  <a:gd name="T8" fmla="*/ 2147483647 w 34"/>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2">
                    <a:moveTo>
                      <a:pt x="33" y="0"/>
                    </a:moveTo>
                    <a:cubicBezTo>
                      <a:pt x="28" y="0"/>
                      <a:pt x="6" y="0"/>
                      <a:pt x="1" y="0"/>
                    </a:cubicBezTo>
                    <a:cubicBezTo>
                      <a:pt x="0" y="0"/>
                      <a:pt x="0" y="2"/>
                      <a:pt x="1" y="2"/>
                    </a:cubicBezTo>
                    <a:cubicBezTo>
                      <a:pt x="6" y="2"/>
                      <a:pt x="28" y="2"/>
                      <a:pt x="33" y="2"/>
                    </a:cubicBezTo>
                    <a:cubicBezTo>
                      <a:pt x="34" y="2"/>
                      <a:pt x="34" y="0"/>
                      <a:pt x="33"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1" name="Freeform 491"/>
              <p:cNvSpPr>
                <a:spLocks/>
              </p:cNvSpPr>
              <p:nvPr/>
            </p:nvSpPr>
            <p:spPr bwMode="auto">
              <a:xfrm>
                <a:off x="5364163" y="2203454"/>
                <a:ext cx="103188" cy="6350"/>
              </a:xfrm>
              <a:custGeom>
                <a:avLst/>
                <a:gdLst>
                  <a:gd name="T0" fmla="*/ 2147483647 w 32"/>
                  <a:gd name="T1" fmla="*/ 0 h 2"/>
                  <a:gd name="T2" fmla="*/ 2147483647 w 32"/>
                  <a:gd name="T3" fmla="*/ 0 h 2"/>
                  <a:gd name="T4" fmla="*/ 2147483647 w 32"/>
                  <a:gd name="T5" fmla="*/ 2147483647 h 2"/>
                  <a:gd name="T6" fmla="*/ 2147483647 w 32"/>
                  <a:gd name="T7" fmla="*/ 2147483647 h 2"/>
                  <a:gd name="T8" fmla="*/ 2147483647 w 3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
                    <a:moveTo>
                      <a:pt x="31" y="0"/>
                    </a:moveTo>
                    <a:cubicBezTo>
                      <a:pt x="25" y="0"/>
                      <a:pt x="6" y="0"/>
                      <a:pt x="1" y="0"/>
                    </a:cubicBezTo>
                    <a:cubicBezTo>
                      <a:pt x="0" y="0"/>
                      <a:pt x="0" y="2"/>
                      <a:pt x="1" y="2"/>
                    </a:cubicBezTo>
                    <a:cubicBezTo>
                      <a:pt x="6" y="2"/>
                      <a:pt x="25" y="2"/>
                      <a:pt x="31" y="2"/>
                    </a:cubicBezTo>
                    <a:cubicBezTo>
                      <a:pt x="32" y="2"/>
                      <a:pt x="32" y="0"/>
                      <a:pt x="31"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2" name="Freeform 492"/>
              <p:cNvSpPr>
                <a:spLocks/>
              </p:cNvSpPr>
              <p:nvPr/>
            </p:nvSpPr>
            <p:spPr bwMode="auto">
              <a:xfrm>
                <a:off x="5364163" y="2219329"/>
                <a:ext cx="100013" cy="6350"/>
              </a:xfrm>
              <a:custGeom>
                <a:avLst/>
                <a:gdLst>
                  <a:gd name="T0" fmla="*/ 2147483647 w 31"/>
                  <a:gd name="T1" fmla="*/ 0 h 2"/>
                  <a:gd name="T2" fmla="*/ 2147483647 w 31"/>
                  <a:gd name="T3" fmla="*/ 0 h 2"/>
                  <a:gd name="T4" fmla="*/ 2147483647 w 31"/>
                  <a:gd name="T5" fmla="*/ 2147483647 h 2"/>
                  <a:gd name="T6" fmla="*/ 2147483647 w 31"/>
                  <a:gd name="T7" fmla="*/ 2147483647 h 2"/>
                  <a:gd name="T8" fmla="*/ 2147483647 w 3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
                    <a:moveTo>
                      <a:pt x="30" y="0"/>
                    </a:moveTo>
                    <a:cubicBezTo>
                      <a:pt x="25" y="0"/>
                      <a:pt x="6" y="0"/>
                      <a:pt x="1" y="0"/>
                    </a:cubicBezTo>
                    <a:cubicBezTo>
                      <a:pt x="0" y="0"/>
                      <a:pt x="0" y="2"/>
                      <a:pt x="1" y="2"/>
                    </a:cubicBezTo>
                    <a:cubicBezTo>
                      <a:pt x="6" y="2"/>
                      <a:pt x="25" y="2"/>
                      <a:pt x="30" y="2"/>
                    </a:cubicBezTo>
                    <a:cubicBezTo>
                      <a:pt x="31" y="2"/>
                      <a:pt x="31" y="0"/>
                      <a:pt x="30"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3" name="Freeform 493"/>
              <p:cNvSpPr>
                <a:spLocks/>
              </p:cNvSpPr>
              <p:nvPr/>
            </p:nvSpPr>
            <p:spPr bwMode="auto">
              <a:xfrm>
                <a:off x="5364163" y="2235204"/>
                <a:ext cx="100013" cy="7938"/>
              </a:xfrm>
              <a:custGeom>
                <a:avLst/>
                <a:gdLst>
                  <a:gd name="T0" fmla="*/ 2147483647 w 31"/>
                  <a:gd name="T1" fmla="*/ 0 h 2"/>
                  <a:gd name="T2" fmla="*/ 2147483647 w 31"/>
                  <a:gd name="T3" fmla="*/ 0 h 2"/>
                  <a:gd name="T4" fmla="*/ 2147483647 w 31"/>
                  <a:gd name="T5" fmla="*/ 2147483647 h 2"/>
                  <a:gd name="T6" fmla="*/ 2147483647 w 31"/>
                  <a:gd name="T7" fmla="*/ 2147483647 h 2"/>
                  <a:gd name="T8" fmla="*/ 2147483647 w 3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
                    <a:moveTo>
                      <a:pt x="30" y="0"/>
                    </a:moveTo>
                    <a:cubicBezTo>
                      <a:pt x="25" y="0"/>
                      <a:pt x="6" y="0"/>
                      <a:pt x="1" y="0"/>
                    </a:cubicBezTo>
                    <a:cubicBezTo>
                      <a:pt x="0" y="0"/>
                      <a:pt x="0" y="2"/>
                      <a:pt x="1" y="2"/>
                    </a:cubicBezTo>
                    <a:cubicBezTo>
                      <a:pt x="6" y="2"/>
                      <a:pt x="25" y="2"/>
                      <a:pt x="30" y="2"/>
                    </a:cubicBezTo>
                    <a:cubicBezTo>
                      <a:pt x="31" y="2"/>
                      <a:pt x="31" y="0"/>
                      <a:pt x="30"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4" name="Freeform 494"/>
              <p:cNvSpPr>
                <a:spLocks/>
              </p:cNvSpPr>
              <p:nvPr/>
            </p:nvSpPr>
            <p:spPr bwMode="auto">
              <a:xfrm>
                <a:off x="5524500" y="2114554"/>
                <a:ext cx="15875" cy="9525"/>
              </a:xfrm>
              <a:custGeom>
                <a:avLst/>
                <a:gdLst>
                  <a:gd name="T0" fmla="*/ 2147483647 w 5"/>
                  <a:gd name="T1" fmla="*/ 0 h 3"/>
                  <a:gd name="T2" fmla="*/ 0 w 5"/>
                  <a:gd name="T3" fmla="*/ 2147483647 h 3"/>
                  <a:gd name="T4" fmla="*/ 2147483647 w 5"/>
                  <a:gd name="T5" fmla="*/ 2147483647 h 3"/>
                  <a:gd name="T6" fmla="*/ 2147483647 w 5"/>
                  <a:gd name="T7" fmla="*/ 2147483647 h 3"/>
                  <a:gd name="T8" fmla="*/ 2147483647 w 5"/>
                  <a:gd name="T9" fmla="*/ 2147483647 h 3"/>
                  <a:gd name="T10" fmla="*/ 2147483647 w 5"/>
                  <a:gd name="T11" fmla="*/ 2147483647 h 3"/>
                  <a:gd name="T12" fmla="*/ 2147483647 w 5"/>
                  <a:gd name="T13" fmla="*/ 2147483647 h 3"/>
                  <a:gd name="T14" fmla="*/ 2147483647 w 5"/>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3">
                    <a:moveTo>
                      <a:pt x="1" y="0"/>
                    </a:moveTo>
                    <a:cubicBezTo>
                      <a:pt x="1" y="0"/>
                      <a:pt x="0" y="0"/>
                      <a:pt x="0" y="1"/>
                    </a:cubicBezTo>
                    <a:cubicBezTo>
                      <a:pt x="0" y="1"/>
                      <a:pt x="1" y="1"/>
                      <a:pt x="2" y="2"/>
                    </a:cubicBezTo>
                    <a:cubicBezTo>
                      <a:pt x="4" y="3"/>
                      <a:pt x="5" y="3"/>
                      <a:pt x="5" y="3"/>
                    </a:cubicBezTo>
                    <a:cubicBezTo>
                      <a:pt x="5" y="3"/>
                      <a:pt x="5" y="2"/>
                      <a:pt x="5" y="2"/>
                    </a:cubicBezTo>
                    <a:cubicBezTo>
                      <a:pt x="5" y="2"/>
                      <a:pt x="5" y="2"/>
                      <a:pt x="5" y="2"/>
                    </a:cubicBezTo>
                    <a:cubicBezTo>
                      <a:pt x="5" y="2"/>
                      <a:pt x="4" y="1"/>
                      <a:pt x="3" y="1"/>
                    </a:cubicBezTo>
                    <a:cubicBezTo>
                      <a:pt x="2" y="0"/>
                      <a:pt x="1" y="0"/>
                      <a:pt x="1"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5" name="Freeform 495"/>
              <p:cNvSpPr>
                <a:spLocks/>
              </p:cNvSpPr>
              <p:nvPr/>
            </p:nvSpPr>
            <p:spPr bwMode="auto">
              <a:xfrm>
                <a:off x="5467350" y="2203454"/>
                <a:ext cx="28575" cy="36513"/>
              </a:xfrm>
              <a:custGeom>
                <a:avLst/>
                <a:gdLst>
                  <a:gd name="T0" fmla="*/ 2147483647 w 9"/>
                  <a:gd name="T1" fmla="*/ 2147483647 h 11"/>
                  <a:gd name="T2" fmla="*/ 2147483647 w 9"/>
                  <a:gd name="T3" fmla="*/ 2147483647 h 11"/>
                  <a:gd name="T4" fmla="*/ 2147483647 w 9"/>
                  <a:gd name="T5" fmla="*/ 2147483647 h 11"/>
                  <a:gd name="T6" fmla="*/ 2147483647 w 9"/>
                  <a:gd name="T7" fmla="*/ 2147483647 h 11"/>
                  <a:gd name="T8" fmla="*/ 2147483647 w 9"/>
                  <a:gd name="T9" fmla="*/ 0 h 11"/>
                  <a:gd name="T10" fmla="*/ 2147483647 w 9"/>
                  <a:gd name="T11" fmla="*/ 0 h 11"/>
                  <a:gd name="T12" fmla="*/ 0 w 9"/>
                  <a:gd name="T13" fmla="*/ 2147483647 h 11"/>
                  <a:gd name="T14" fmla="*/ 0 w 9"/>
                  <a:gd name="T15" fmla="*/ 2147483647 h 11"/>
                  <a:gd name="T16" fmla="*/ 0 w 9"/>
                  <a:gd name="T17" fmla="*/ 2147483647 h 11"/>
                  <a:gd name="T18" fmla="*/ 2147483647 w 9"/>
                  <a:gd name="T19" fmla="*/ 2147483647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 h="11">
                    <a:moveTo>
                      <a:pt x="1" y="10"/>
                    </a:moveTo>
                    <a:cubicBezTo>
                      <a:pt x="1" y="10"/>
                      <a:pt x="1" y="11"/>
                      <a:pt x="1" y="11"/>
                    </a:cubicBezTo>
                    <a:cubicBezTo>
                      <a:pt x="3" y="9"/>
                      <a:pt x="7" y="6"/>
                      <a:pt x="9" y="4"/>
                    </a:cubicBezTo>
                    <a:cubicBezTo>
                      <a:pt x="9" y="4"/>
                      <a:pt x="7" y="2"/>
                      <a:pt x="5" y="1"/>
                    </a:cubicBezTo>
                    <a:cubicBezTo>
                      <a:pt x="4" y="1"/>
                      <a:pt x="2" y="0"/>
                      <a:pt x="2" y="0"/>
                    </a:cubicBezTo>
                    <a:cubicBezTo>
                      <a:pt x="2" y="0"/>
                      <a:pt x="2" y="0"/>
                      <a:pt x="2" y="0"/>
                    </a:cubicBezTo>
                    <a:cubicBezTo>
                      <a:pt x="0" y="2"/>
                      <a:pt x="0" y="7"/>
                      <a:pt x="0" y="10"/>
                    </a:cubicBezTo>
                    <a:cubicBezTo>
                      <a:pt x="0" y="10"/>
                      <a:pt x="0" y="10"/>
                      <a:pt x="0" y="10"/>
                    </a:cubicBezTo>
                    <a:cubicBezTo>
                      <a:pt x="0" y="11"/>
                      <a:pt x="0" y="11"/>
                      <a:pt x="0" y="11"/>
                    </a:cubicBezTo>
                    <a:cubicBezTo>
                      <a:pt x="0" y="11"/>
                      <a:pt x="0" y="11"/>
                      <a:pt x="1" y="1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6" name="Freeform 496"/>
              <p:cNvSpPr>
                <a:spLocks noEditPoints="1"/>
              </p:cNvSpPr>
              <p:nvPr/>
            </p:nvSpPr>
            <p:spPr bwMode="auto">
              <a:xfrm>
                <a:off x="5473700" y="2114554"/>
                <a:ext cx="66675" cy="98425"/>
              </a:xfrm>
              <a:custGeom>
                <a:avLst/>
                <a:gdLst>
                  <a:gd name="T0" fmla="*/ 2147483647 w 21"/>
                  <a:gd name="T1" fmla="*/ 2147483647 h 31"/>
                  <a:gd name="T2" fmla="*/ 2147483647 w 21"/>
                  <a:gd name="T3" fmla="*/ 2147483647 h 31"/>
                  <a:gd name="T4" fmla="*/ 2147483647 w 21"/>
                  <a:gd name="T5" fmla="*/ 2147483647 h 31"/>
                  <a:gd name="T6" fmla="*/ 2147483647 w 21"/>
                  <a:gd name="T7" fmla="*/ 2147483647 h 31"/>
                  <a:gd name="T8" fmla="*/ 2147483647 w 21"/>
                  <a:gd name="T9" fmla="*/ 2147483647 h 31"/>
                  <a:gd name="T10" fmla="*/ 2147483647 w 21"/>
                  <a:gd name="T11" fmla="*/ 2147483647 h 31"/>
                  <a:gd name="T12" fmla="*/ 2147483647 w 21"/>
                  <a:gd name="T13" fmla="*/ 2147483647 h 31"/>
                  <a:gd name="T14" fmla="*/ 2147483647 w 21"/>
                  <a:gd name="T15" fmla="*/ 2147483647 h 31"/>
                  <a:gd name="T16" fmla="*/ 2147483647 w 21"/>
                  <a:gd name="T17" fmla="*/ 2147483647 h 31"/>
                  <a:gd name="T18" fmla="*/ 2147483647 w 21"/>
                  <a:gd name="T19" fmla="*/ 2147483647 h 31"/>
                  <a:gd name="T20" fmla="*/ 2147483647 w 21"/>
                  <a:gd name="T21" fmla="*/ 2147483647 h 31"/>
                  <a:gd name="T22" fmla="*/ 2147483647 w 21"/>
                  <a:gd name="T23" fmla="*/ 2147483647 h 31"/>
                  <a:gd name="T24" fmla="*/ 2147483647 w 21"/>
                  <a:gd name="T25" fmla="*/ 2147483647 h 31"/>
                  <a:gd name="T26" fmla="*/ 0 w 21"/>
                  <a:gd name="T27" fmla="*/ 2147483647 h 31"/>
                  <a:gd name="T28" fmla="*/ 2147483647 w 21"/>
                  <a:gd name="T29" fmla="*/ 2147483647 h 31"/>
                  <a:gd name="T30" fmla="*/ 2147483647 w 21"/>
                  <a:gd name="T31" fmla="*/ 2147483647 h 31"/>
                  <a:gd name="T32" fmla="*/ 2147483647 w 21"/>
                  <a:gd name="T33" fmla="*/ 2147483647 h 31"/>
                  <a:gd name="T34" fmla="*/ 2147483647 w 21"/>
                  <a:gd name="T35" fmla="*/ 2147483647 h 31"/>
                  <a:gd name="T36" fmla="*/ 2147483647 w 21"/>
                  <a:gd name="T37" fmla="*/ 2147483647 h 31"/>
                  <a:gd name="T38" fmla="*/ 2147483647 w 21"/>
                  <a:gd name="T39" fmla="*/ 2147483647 h 31"/>
                  <a:gd name="T40" fmla="*/ 2147483647 w 21"/>
                  <a:gd name="T41" fmla="*/ 2147483647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31">
                    <a:moveTo>
                      <a:pt x="7" y="31"/>
                    </a:moveTo>
                    <a:cubicBezTo>
                      <a:pt x="9" y="26"/>
                      <a:pt x="21" y="4"/>
                      <a:pt x="21" y="4"/>
                    </a:cubicBezTo>
                    <a:cubicBezTo>
                      <a:pt x="21" y="4"/>
                      <a:pt x="21" y="4"/>
                      <a:pt x="21" y="4"/>
                    </a:cubicBezTo>
                    <a:cubicBezTo>
                      <a:pt x="21" y="4"/>
                      <a:pt x="20" y="3"/>
                      <a:pt x="18" y="2"/>
                    </a:cubicBezTo>
                    <a:cubicBezTo>
                      <a:pt x="17" y="1"/>
                      <a:pt x="15" y="0"/>
                      <a:pt x="15" y="1"/>
                    </a:cubicBezTo>
                    <a:cubicBezTo>
                      <a:pt x="15" y="1"/>
                      <a:pt x="15" y="1"/>
                      <a:pt x="15" y="2"/>
                    </a:cubicBezTo>
                    <a:cubicBezTo>
                      <a:pt x="15" y="1"/>
                      <a:pt x="14" y="1"/>
                      <a:pt x="14" y="1"/>
                    </a:cubicBezTo>
                    <a:cubicBezTo>
                      <a:pt x="14" y="1"/>
                      <a:pt x="14" y="1"/>
                      <a:pt x="14" y="1"/>
                    </a:cubicBezTo>
                    <a:cubicBezTo>
                      <a:pt x="13" y="1"/>
                      <a:pt x="13" y="1"/>
                      <a:pt x="13" y="1"/>
                    </a:cubicBezTo>
                    <a:cubicBezTo>
                      <a:pt x="6" y="12"/>
                      <a:pt x="6" y="12"/>
                      <a:pt x="6" y="12"/>
                    </a:cubicBezTo>
                    <a:cubicBezTo>
                      <a:pt x="6" y="12"/>
                      <a:pt x="6" y="13"/>
                      <a:pt x="7" y="13"/>
                    </a:cubicBezTo>
                    <a:cubicBezTo>
                      <a:pt x="7" y="13"/>
                      <a:pt x="7" y="13"/>
                      <a:pt x="7" y="13"/>
                    </a:cubicBezTo>
                    <a:cubicBezTo>
                      <a:pt x="7" y="13"/>
                      <a:pt x="8" y="13"/>
                      <a:pt x="8" y="13"/>
                    </a:cubicBezTo>
                    <a:cubicBezTo>
                      <a:pt x="5" y="19"/>
                      <a:pt x="1" y="25"/>
                      <a:pt x="0" y="27"/>
                    </a:cubicBezTo>
                    <a:cubicBezTo>
                      <a:pt x="0" y="27"/>
                      <a:pt x="2" y="28"/>
                      <a:pt x="3" y="29"/>
                    </a:cubicBezTo>
                    <a:cubicBezTo>
                      <a:pt x="5" y="30"/>
                      <a:pt x="7" y="31"/>
                      <a:pt x="7" y="31"/>
                    </a:cubicBezTo>
                    <a:close/>
                    <a:moveTo>
                      <a:pt x="8" y="11"/>
                    </a:moveTo>
                    <a:cubicBezTo>
                      <a:pt x="13" y="2"/>
                      <a:pt x="13" y="2"/>
                      <a:pt x="13" y="2"/>
                    </a:cubicBezTo>
                    <a:cubicBezTo>
                      <a:pt x="14" y="2"/>
                      <a:pt x="14" y="2"/>
                      <a:pt x="14" y="2"/>
                    </a:cubicBezTo>
                    <a:cubicBezTo>
                      <a:pt x="13" y="4"/>
                      <a:pt x="11" y="8"/>
                      <a:pt x="9" y="12"/>
                    </a:cubicBezTo>
                    <a:lnTo>
                      <a:pt x="8" y="11"/>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7" name="Freeform 497"/>
              <p:cNvSpPr>
                <a:spLocks noEditPoints="1"/>
              </p:cNvSpPr>
              <p:nvPr/>
            </p:nvSpPr>
            <p:spPr bwMode="auto">
              <a:xfrm>
                <a:off x="6105525" y="1503365"/>
                <a:ext cx="387350" cy="390526"/>
              </a:xfrm>
              <a:custGeom>
                <a:avLst/>
                <a:gdLst>
                  <a:gd name="T0" fmla="*/ 2147483647 w 244"/>
                  <a:gd name="T1" fmla="*/ 2147483647 h 246"/>
                  <a:gd name="T2" fmla="*/ 0 w 244"/>
                  <a:gd name="T3" fmla="*/ 2147483647 h 246"/>
                  <a:gd name="T4" fmla="*/ 0 w 244"/>
                  <a:gd name="T5" fmla="*/ 0 h 246"/>
                  <a:gd name="T6" fmla="*/ 2147483647 w 244"/>
                  <a:gd name="T7" fmla="*/ 0 h 246"/>
                  <a:gd name="T8" fmla="*/ 2147483647 w 244"/>
                  <a:gd name="T9" fmla="*/ 2147483647 h 246"/>
                  <a:gd name="T10" fmla="*/ 2147483647 w 244"/>
                  <a:gd name="T11" fmla="*/ 2147483647 h 246"/>
                  <a:gd name="T12" fmla="*/ 2147483647 w 244"/>
                  <a:gd name="T13" fmla="*/ 0 h 246"/>
                  <a:gd name="T14" fmla="*/ 2147483647 w 244"/>
                  <a:gd name="T15" fmla="*/ 0 h 246"/>
                  <a:gd name="T16" fmla="*/ 2147483647 w 244"/>
                  <a:gd name="T17" fmla="*/ 2147483647 h 246"/>
                  <a:gd name="T18" fmla="*/ 2147483647 w 244"/>
                  <a:gd name="T19" fmla="*/ 2147483647 h 246"/>
                  <a:gd name="T20" fmla="*/ 2147483647 w 244"/>
                  <a:gd name="T21" fmla="*/ 2147483647 h 246"/>
                  <a:gd name="T22" fmla="*/ 2147483647 w 244"/>
                  <a:gd name="T23" fmla="*/ 2147483647 h 246"/>
                  <a:gd name="T24" fmla="*/ 2147483647 w 244"/>
                  <a:gd name="T25" fmla="*/ 2147483647 h 246"/>
                  <a:gd name="T26" fmla="*/ 2147483647 w 244"/>
                  <a:gd name="T27" fmla="*/ 2147483647 h 246"/>
                  <a:gd name="T28" fmla="*/ 2147483647 w 244"/>
                  <a:gd name="T29" fmla="*/ 2147483647 h 246"/>
                  <a:gd name="T30" fmla="*/ 2147483647 w 244"/>
                  <a:gd name="T31" fmla="*/ 2147483647 h 246"/>
                  <a:gd name="T32" fmla="*/ 2147483647 w 244"/>
                  <a:gd name="T33" fmla="*/ 2147483647 h 246"/>
                  <a:gd name="T34" fmla="*/ 2147483647 w 244"/>
                  <a:gd name="T35" fmla="*/ 2147483647 h 2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6">
                    <a:moveTo>
                      <a:pt x="244" y="246"/>
                    </a:moveTo>
                    <a:lnTo>
                      <a:pt x="0" y="246"/>
                    </a:lnTo>
                    <a:lnTo>
                      <a:pt x="0" y="0"/>
                    </a:lnTo>
                    <a:lnTo>
                      <a:pt x="97" y="0"/>
                    </a:lnTo>
                    <a:lnTo>
                      <a:pt x="97" y="55"/>
                    </a:lnTo>
                    <a:lnTo>
                      <a:pt x="147" y="55"/>
                    </a:lnTo>
                    <a:lnTo>
                      <a:pt x="147" y="0"/>
                    </a:lnTo>
                    <a:lnTo>
                      <a:pt x="244" y="0"/>
                    </a:lnTo>
                    <a:lnTo>
                      <a:pt x="244" y="246"/>
                    </a:lnTo>
                    <a:close/>
                    <a:moveTo>
                      <a:pt x="14" y="230"/>
                    </a:moveTo>
                    <a:lnTo>
                      <a:pt x="230" y="230"/>
                    </a:lnTo>
                    <a:lnTo>
                      <a:pt x="230" y="17"/>
                    </a:lnTo>
                    <a:lnTo>
                      <a:pt x="163" y="17"/>
                    </a:lnTo>
                    <a:lnTo>
                      <a:pt x="163" y="71"/>
                    </a:lnTo>
                    <a:lnTo>
                      <a:pt x="81" y="71"/>
                    </a:lnTo>
                    <a:lnTo>
                      <a:pt x="81" y="17"/>
                    </a:lnTo>
                    <a:lnTo>
                      <a:pt x="14" y="17"/>
                    </a:lnTo>
                    <a:lnTo>
                      <a:pt x="14" y="230"/>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8" name="Freeform 498"/>
              <p:cNvSpPr>
                <a:spLocks/>
              </p:cNvSpPr>
              <p:nvPr/>
            </p:nvSpPr>
            <p:spPr bwMode="auto">
              <a:xfrm>
                <a:off x="6202363" y="1698628"/>
                <a:ext cx="220663" cy="58738"/>
              </a:xfrm>
              <a:custGeom>
                <a:avLst/>
                <a:gdLst>
                  <a:gd name="T0" fmla="*/ 2147483647 w 69"/>
                  <a:gd name="T1" fmla="*/ 2147483647 h 18"/>
                  <a:gd name="T2" fmla="*/ 2147483647 w 69"/>
                  <a:gd name="T3" fmla="*/ 0 h 18"/>
                  <a:gd name="T4" fmla="*/ 2147483647 w 69"/>
                  <a:gd name="T5" fmla="*/ 2147483647 h 18"/>
                  <a:gd name="T6" fmla="*/ 2147483647 w 69"/>
                  <a:gd name="T7" fmla="*/ 2147483647 h 18"/>
                  <a:gd name="T8" fmla="*/ 2147483647 w 69"/>
                  <a:gd name="T9" fmla="*/ 2147483647 h 18"/>
                  <a:gd name="T10" fmla="*/ 2147483647 w 69"/>
                  <a:gd name="T11" fmla="*/ 2147483647 h 18"/>
                  <a:gd name="T12" fmla="*/ 2147483647 w 69"/>
                  <a:gd name="T13" fmla="*/ 2147483647 h 18"/>
                  <a:gd name="T14" fmla="*/ 2147483647 w 69"/>
                  <a:gd name="T15" fmla="*/ 2147483647 h 18"/>
                  <a:gd name="T16" fmla="*/ 2147483647 w 69"/>
                  <a:gd name="T17" fmla="*/ 2147483647 h 18"/>
                  <a:gd name="T18" fmla="*/ 2147483647 w 69"/>
                  <a:gd name="T19" fmla="*/ 2147483647 h 18"/>
                  <a:gd name="T20" fmla="*/ 2147483647 w 69"/>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8">
                    <a:moveTo>
                      <a:pt x="67" y="1"/>
                    </a:moveTo>
                    <a:cubicBezTo>
                      <a:pt x="63" y="0"/>
                      <a:pt x="63" y="0"/>
                      <a:pt x="63" y="0"/>
                    </a:cubicBezTo>
                    <a:cubicBezTo>
                      <a:pt x="34" y="12"/>
                      <a:pt x="34" y="12"/>
                      <a:pt x="34" y="12"/>
                    </a:cubicBezTo>
                    <a:cubicBezTo>
                      <a:pt x="32" y="13"/>
                      <a:pt x="29" y="13"/>
                      <a:pt x="27" y="12"/>
                    </a:cubicBezTo>
                    <a:cubicBezTo>
                      <a:pt x="6" y="3"/>
                      <a:pt x="6" y="3"/>
                      <a:pt x="6" y="3"/>
                    </a:cubicBezTo>
                    <a:cubicBezTo>
                      <a:pt x="3" y="4"/>
                      <a:pt x="3" y="4"/>
                      <a:pt x="3" y="4"/>
                    </a:cubicBezTo>
                    <a:cubicBezTo>
                      <a:pt x="1" y="4"/>
                      <a:pt x="0" y="5"/>
                      <a:pt x="2" y="6"/>
                    </a:cubicBezTo>
                    <a:cubicBezTo>
                      <a:pt x="27" y="17"/>
                      <a:pt x="27" y="17"/>
                      <a:pt x="27" y="17"/>
                    </a:cubicBezTo>
                    <a:cubicBezTo>
                      <a:pt x="29" y="18"/>
                      <a:pt x="32" y="18"/>
                      <a:pt x="34" y="17"/>
                    </a:cubicBezTo>
                    <a:cubicBezTo>
                      <a:pt x="68" y="2"/>
                      <a:pt x="68" y="2"/>
                      <a:pt x="68" y="2"/>
                    </a:cubicBezTo>
                    <a:cubicBezTo>
                      <a:pt x="69" y="2"/>
                      <a:pt x="68" y="1"/>
                      <a:pt x="67"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79" name="Freeform 499"/>
              <p:cNvSpPr>
                <a:spLocks/>
              </p:cNvSpPr>
              <p:nvPr/>
            </p:nvSpPr>
            <p:spPr bwMode="auto">
              <a:xfrm>
                <a:off x="6202363" y="1714503"/>
                <a:ext cx="220663" cy="58738"/>
              </a:xfrm>
              <a:custGeom>
                <a:avLst/>
                <a:gdLst>
                  <a:gd name="T0" fmla="*/ 2147483647 w 69"/>
                  <a:gd name="T1" fmla="*/ 2147483647 h 18"/>
                  <a:gd name="T2" fmla="*/ 2147483647 w 69"/>
                  <a:gd name="T3" fmla="*/ 0 h 18"/>
                  <a:gd name="T4" fmla="*/ 2147483647 w 69"/>
                  <a:gd name="T5" fmla="*/ 2147483647 h 18"/>
                  <a:gd name="T6" fmla="*/ 2147483647 w 69"/>
                  <a:gd name="T7" fmla="*/ 2147483647 h 18"/>
                  <a:gd name="T8" fmla="*/ 2147483647 w 69"/>
                  <a:gd name="T9" fmla="*/ 2147483647 h 18"/>
                  <a:gd name="T10" fmla="*/ 2147483647 w 69"/>
                  <a:gd name="T11" fmla="*/ 2147483647 h 18"/>
                  <a:gd name="T12" fmla="*/ 2147483647 w 69"/>
                  <a:gd name="T13" fmla="*/ 2147483647 h 18"/>
                  <a:gd name="T14" fmla="*/ 2147483647 w 69"/>
                  <a:gd name="T15" fmla="*/ 2147483647 h 18"/>
                  <a:gd name="T16" fmla="*/ 2147483647 w 69"/>
                  <a:gd name="T17" fmla="*/ 2147483647 h 18"/>
                  <a:gd name="T18" fmla="*/ 2147483647 w 69"/>
                  <a:gd name="T19" fmla="*/ 2147483647 h 18"/>
                  <a:gd name="T20" fmla="*/ 2147483647 w 69"/>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8">
                    <a:moveTo>
                      <a:pt x="67" y="1"/>
                    </a:moveTo>
                    <a:cubicBezTo>
                      <a:pt x="63" y="0"/>
                      <a:pt x="63" y="0"/>
                      <a:pt x="63" y="0"/>
                    </a:cubicBezTo>
                    <a:cubicBezTo>
                      <a:pt x="34" y="13"/>
                      <a:pt x="34" y="13"/>
                      <a:pt x="34" y="13"/>
                    </a:cubicBezTo>
                    <a:cubicBezTo>
                      <a:pt x="32" y="14"/>
                      <a:pt x="29" y="14"/>
                      <a:pt x="27" y="13"/>
                    </a:cubicBezTo>
                    <a:cubicBezTo>
                      <a:pt x="6" y="4"/>
                      <a:pt x="6" y="4"/>
                      <a:pt x="6" y="4"/>
                    </a:cubicBezTo>
                    <a:cubicBezTo>
                      <a:pt x="3" y="5"/>
                      <a:pt x="3" y="5"/>
                      <a:pt x="3" y="5"/>
                    </a:cubicBezTo>
                    <a:cubicBezTo>
                      <a:pt x="1" y="5"/>
                      <a:pt x="0" y="6"/>
                      <a:pt x="2" y="7"/>
                    </a:cubicBezTo>
                    <a:cubicBezTo>
                      <a:pt x="27" y="18"/>
                      <a:pt x="27" y="18"/>
                      <a:pt x="27" y="18"/>
                    </a:cubicBezTo>
                    <a:cubicBezTo>
                      <a:pt x="29" y="18"/>
                      <a:pt x="32" y="18"/>
                      <a:pt x="34" y="18"/>
                    </a:cubicBezTo>
                    <a:cubicBezTo>
                      <a:pt x="68" y="3"/>
                      <a:pt x="68" y="3"/>
                      <a:pt x="68" y="3"/>
                    </a:cubicBezTo>
                    <a:cubicBezTo>
                      <a:pt x="69" y="3"/>
                      <a:pt x="68" y="2"/>
                      <a:pt x="67"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0" name="Freeform 500"/>
              <p:cNvSpPr>
                <a:spLocks/>
              </p:cNvSpPr>
              <p:nvPr/>
            </p:nvSpPr>
            <p:spPr bwMode="auto">
              <a:xfrm>
                <a:off x="6202363" y="1733553"/>
                <a:ext cx="220663" cy="58738"/>
              </a:xfrm>
              <a:custGeom>
                <a:avLst/>
                <a:gdLst>
                  <a:gd name="T0" fmla="*/ 2147483647 w 69"/>
                  <a:gd name="T1" fmla="*/ 2147483647 h 18"/>
                  <a:gd name="T2" fmla="*/ 2147483647 w 69"/>
                  <a:gd name="T3" fmla="*/ 0 h 18"/>
                  <a:gd name="T4" fmla="*/ 2147483647 w 69"/>
                  <a:gd name="T5" fmla="*/ 2147483647 h 18"/>
                  <a:gd name="T6" fmla="*/ 2147483647 w 69"/>
                  <a:gd name="T7" fmla="*/ 2147483647 h 18"/>
                  <a:gd name="T8" fmla="*/ 2147483647 w 69"/>
                  <a:gd name="T9" fmla="*/ 2147483647 h 18"/>
                  <a:gd name="T10" fmla="*/ 2147483647 w 69"/>
                  <a:gd name="T11" fmla="*/ 2147483647 h 18"/>
                  <a:gd name="T12" fmla="*/ 2147483647 w 69"/>
                  <a:gd name="T13" fmla="*/ 2147483647 h 18"/>
                  <a:gd name="T14" fmla="*/ 2147483647 w 69"/>
                  <a:gd name="T15" fmla="*/ 2147483647 h 18"/>
                  <a:gd name="T16" fmla="*/ 2147483647 w 69"/>
                  <a:gd name="T17" fmla="*/ 2147483647 h 18"/>
                  <a:gd name="T18" fmla="*/ 2147483647 w 69"/>
                  <a:gd name="T19" fmla="*/ 2147483647 h 18"/>
                  <a:gd name="T20" fmla="*/ 2147483647 w 69"/>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8">
                    <a:moveTo>
                      <a:pt x="67" y="1"/>
                    </a:moveTo>
                    <a:cubicBezTo>
                      <a:pt x="63" y="0"/>
                      <a:pt x="63" y="0"/>
                      <a:pt x="63" y="0"/>
                    </a:cubicBezTo>
                    <a:cubicBezTo>
                      <a:pt x="34" y="13"/>
                      <a:pt x="34" y="13"/>
                      <a:pt x="34" y="13"/>
                    </a:cubicBezTo>
                    <a:cubicBezTo>
                      <a:pt x="32" y="13"/>
                      <a:pt x="29" y="13"/>
                      <a:pt x="27" y="13"/>
                    </a:cubicBezTo>
                    <a:cubicBezTo>
                      <a:pt x="6" y="3"/>
                      <a:pt x="6" y="3"/>
                      <a:pt x="6" y="3"/>
                    </a:cubicBezTo>
                    <a:cubicBezTo>
                      <a:pt x="3" y="4"/>
                      <a:pt x="3" y="4"/>
                      <a:pt x="3" y="4"/>
                    </a:cubicBezTo>
                    <a:cubicBezTo>
                      <a:pt x="1" y="5"/>
                      <a:pt x="0" y="6"/>
                      <a:pt x="2" y="6"/>
                    </a:cubicBezTo>
                    <a:cubicBezTo>
                      <a:pt x="27" y="17"/>
                      <a:pt x="27" y="17"/>
                      <a:pt x="27" y="17"/>
                    </a:cubicBezTo>
                    <a:cubicBezTo>
                      <a:pt x="29" y="18"/>
                      <a:pt x="32" y="18"/>
                      <a:pt x="34" y="17"/>
                    </a:cubicBezTo>
                    <a:cubicBezTo>
                      <a:pt x="68" y="3"/>
                      <a:pt x="68" y="3"/>
                      <a:pt x="68" y="3"/>
                    </a:cubicBezTo>
                    <a:cubicBezTo>
                      <a:pt x="69" y="2"/>
                      <a:pt x="68" y="1"/>
                      <a:pt x="67" y="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1" name="Freeform 501"/>
              <p:cNvSpPr>
                <a:spLocks/>
              </p:cNvSpPr>
              <p:nvPr/>
            </p:nvSpPr>
            <p:spPr bwMode="auto">
              <a:xfrm>
                <a:off x="6202363" y="1749428"/>
                <a:ext cx="220663" cy="61913"/>
              </a:xfrm>
              <a:custGeom>
                <a:avLst/>
                <a:gdLst>
                  <a:gd name="T0" fmla="*/ 2147483647 w 69"/>
                  <a:gd name="T1" fmla="*/ 2147483647 h 19"/>
                  <a:gd name="T2" fmla="*/ 2147483647 w 69"/>
                  <a:gd name="T3" fmla="*/ 0 h 19"/>
                  <a:gd name="T4" fmla="*/ 2147483647 w 69"/>
                  <a:gd name="T5" fmla="*/ 2147483647 h 19"/>
                  <a:gd name="T6" fmla="*/ 2147483647 w 69"/>
                  <a:gd name="T7" fmla="*/ 2147483647 h 19"/>
                  <a:gd name="T8" fmla="*/ 2147483647 w 69"/>
                  <a:gd name="T9" fmla="*/ 2147483647 h 19"/>
                  <a:gd name="T10" fmla="*/ 2147483647 w 69"/>
                  <a:gd name="T11" fmla="*/ 2147483647 h 19"/>
                  <a:gd name="T12" fmla="*/ 2147483647 w 69"/>
                  <a:gd name="T13" fmla="*/ 2147483647 h 19"/>
                  <a:gd name="T14" fmla="*/ 2147483647 w 69"/>
                  <a:gd name="T15" fmla="*/ 2147483647 h 19"/>
                  <a:gd name="T16" fmla="*/ 2147483647 w 69"/>
                  <a:gd name="T17" fmla="*/ 2147483647 h 19"/>
                  <a:gd name="T18" fmla="*/ 2147483647 w 69"/>
                  <a:gd name="T19" fmla="*/ 2147483647 h 19"/>
                  <a:gd name="T20" fmla="*/ 2147483647 w 69"/>
                  <a:gd name="T21" fmla="*/ 2147483647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19">
                    <a:moveTo>
                      <a:pt x="67" y="2"/>
                    </a:moveTo>
                    <a:cubicBezTo>
                      <a:pt x="63" y="0"/>
                      <a:pt x="63" y="0"/>
                      <a:pt x="63" y="0"/>
                    </a:cubicBezTo>
                    <a:cubicBezTo>
                      <a:pt x="34" y="13"/>
                      <a:pt x="34" y="13"/>
                      <a:pt x="34" y="13"/>
                    </a:cubicBezTo>
                    <a:cubicBezTo>
                      <a:pt x="32" y="14"/>
                      <a:pt x="29" y="14"/>
                      <a:pt x="27" y="13"/>
                    </a:cubicBezTo>
                    <a:cubicBezTo>
                      <a:pt x="6" y="4"/>
                      <a:pt x="6" y="4"/>
                      <a:pt x="6" y="4"/>
                    </a:cubicBezTo>
                    <a:cubicBezTo>
                      <a:pt x="3" y="5"/>
                      <a:pt x="3" y="5"/>
                      <a:pt x="3" y="5"/>
                    </a:cubicBezTo>
                    <a:cubicBezTo>
                      <a:pt x="1" y="5"/>
                      <a:pt x="0" y="6"/>
                      <a:pt x="2" y="7"/>
                    </a:cubicBezTo>
                    <a:cubicBezTo>
                      <a:pt x="27" y="18"/>
                      <a:pt x="27" y="18"/>
                      <a:pt x="27" y="18"/>
                    </a:cubicBezTo>
                    <a:cubicBezTo>
                      <a:pt x="29" y="19"/>
                      <a:pt x="32" y="19"/>
                      <a:pt x="34" y="18"/>
                    </a:cubicBezTo>
                    <a:cubicBezTo>
                      <a:pt x="68" y="3"/>
                      <a:pt x="68" y="3"/>
                      <a:pt x="68" y="3"/>
                    </a:cubicBezTo>
                    <a:cubicBezTo>
                      <a:pt x="69" y="3"/>
                      <a:pt x="68" y="2"/>
                      <a:pt x="67" y="2"/>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2" name="Freeform 502"/>
              <p:cNvSpPr>
                <a:spLocks/>
              </p:cNvSpPr>
              <p:nvPr/>
            </p:nvSpPr>
            <p:spPr bwMode="auto">
              <a:xfrm>
                <a:off x="6297613" y="1692278"/>
                <a:ext cx="19050" cy="6350"/>
              </a:xfrm>
              <a:custGeom>
                <a:avLst/>
                <a:gdLst>
                  <a:gd name="T0" fmla="*/ 2147483647 w 6"/>
                  <a:gd name="T1" fmla="*/ 0 h 2"/>
                  <a:gd name="T2" fmla="*/ 2147483647 w 6"/>
                  <a:gd name="T3" fmla="*/ 0 h 2"/>
                  <a:gd name="T4" fmla="*/ 2147483647 w 6"/>
                  <a:gd name="T5" fmla="*/ 2147483647 h 2"/>
                  <a:gd name="T6" fmla="*/ 2147483647 w 6"/>
                  <a:gd name="T7" fmla="*/ 2147483647 h 2"/>
                  <a:gd name="T8" fmla="*/ 2147483647 w 6"/>
                  <a:gd name="T9" fmla="*/ 2147483647 h 2"/>
                  <a:gd name="T10" fmla="*/ 2147483647 w 6"/>
                  <a:gd name="T11" fmla="*/ 2147483647 h 2"/>
                  <a:gd name="T12" fmla="*/ 2147483647 w 6"/>
                  <a:gd name="T13" fmla="*/ 2147483647 h 2"/>
                  <a:gd name="T14" fmla="*/ 2147483647 w 6"/>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2">
                    <a:moveTo>
                      <a:pt x="5" y="0"/>
                    </a:moveTo>
                    <a:cubicBezTo>
                      <a:pt x="4" y="0"/>
                      <a:pt x="2" y="0"/>
                      <a:pt x="1" y="0"/>
                    </a:cubicBezTo>
                    <a:cubicBezTo>
                      <a:pt x="0" y="0"/>
                      <a:pt x="0" y="1"/>
                      <a:pt x="1" y="1"/>
                    </a:cubicBezTo>
                    <a:cubicBezTo>
                      <a:pt x="1" y="1"/>
                      <a:pt x="1" y="1"/>
                      <a:pt x="1" y="1"/>
                    </a:cubicBezTo>
                    <a:cubicBezTo>
                      <a:pt x="2" y="2"/>
                      <a:pt x="2" y="2"/>
                      <a:pt x="2" y="2"/>
                    </a:cubicBezTo>
                    <a:cubicBezTo>
                      <a:pt x="2" y="2"/>
                      <a:pt x="3" y="2"/>
                      <a:pt x="3" y="2"/>
                    </a:cubicBezTo>
                    <a:cubicBezTo>
                      <a:pt x="4" y="2"/>
                      <a:pt x="5" y="2"/>
                      <a:pt x="5" y="2"/>
                    </a:cubicBezTo>
                    <a:cubicBezTo>
                      <a:pt x="6" y="1"/>
                      <a:pt x="6" y="1"/>
                      <a:pt x="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3" name="Freeform 503"/>
              <p:cNvSpPr>
                <a:spLocks/>
              </p:cNvSpPr>
              <p:nvPr/>
            </p:nvSpPr>
            <p:spPr bwMode="auto">
              <a:xfrm>
                <a:off x="6259513" y="1701803"/>
                <a:ext cx="15875" cy="6350"/>
              </a:xfrm>
              <a:custGeom>
                <a:avLst/>
                <a:gdLst>
                  <a:gd name="T0" fmla="*/ 0 w 5"/>
                  <a:gd name="T1" fmla="*/ 0 h 2"/>
                  <a:gd name="T2" fmla="*/ 2147483647 w 5"/>
                  <a:gd name="T3" fmla="*/ 2147483647 h 2"/>
                  <a:gd name="T4" fmla="*/ 2147483647 w 5"/>
                  <a:gd name="T5" fmla="*/ 2147483647 h 2"/>
                  <a:gd name="T6" fmla="*/ 2147483647 w 5"/>
                  <a:gd name="T7" fmla="*/ 2147483647 h 2"/>
                  <a:gd name="T8" fmla="*/ 2147483647 w 5"/>
                  <a:gd name="T9" fmla="*/ 0 h 2"/>
                  <a:gd name="T10" fmla="*/ 0 w 5"/>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2">
                    <a:moveTo>
                      <a:pt x="0" y="0"/>
                    </a:moveTo>
                    <a:cubicBezTo>
                      <a:pt x="0" y="0"/>
                      <a:pt x="1" y="0"/>
                      <a:pt x="1" y="1"/>
                    </a:cubicBezTo>
                    <a:cubicBezTo>
                      <a:pt x="3" y="2"/>
                      <a:pt x="3" y="2"/>
                      <a:pt x="3" y="2"/>
                    </a:cubicBezTo>
                    <a:cubicBezTo>
                      <a:pt x="5" y="1"/>
                      <a:pt x="5" y="1"/>
                      <a:pt x="5" y="1"/>
                    </a:cubicBezTo>
                    <a:cubicBezTo>
                      <a:pt x="2" y="0"/>
                      <a:pt x="2" y="0"/>
                      <a:pt x="2" y="0"/>
                    </a:cubicBezTo>
                    <a:cubicBezTo>
                      <a:pt x="2" y="0"/>
                      <a:pt x="1" y="0"/>
                      <a:pt x="0"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4" name="Freeform 504"/>
              <p:cNvSpPr>
                <a:spLocks/>
              </p:cNvSpPr>
              <p:nvPr/>
            </p:nvSpPr>
            <p:spPr bwMode="auto">
              <a:xfrm>
                <a:off x="6326188" y="1682753"/>
                <a:ext cx="19050" cy="6350"/>
              </a:xfrm>
              <a:custGeom>
                <a:avLst/>
                <a:gdLst>
                  <a:gd name="T0" fmla="*/ 2147483647 w 6"/>
                  <a:gd name="T1" fmla="*/ 0 h 2"/>
                  <a:gd name="T2" fmla="*/ 2147483647 w 6"/>
                  <a:gd name="T3" fmla="*/ 0 h 2"/>
                  <a:gd name="T4" fmla="*/ 2147483647 w 6"/>
                  <a:gd name="T5" fmla="*/ 2147483647 h 2"/>
                  <a:gd name="T6" fmla="*/ 2147483647 w 6"/>
                  <a:gd name="T7" fmla="*/ 2147483647 h 2"/>
                  <a:gd name="T8" fmla="*/ 2147483647 w 6"/>
                  <a:gd name="T9" fmla="*/ 2147483647 h 2"/>
                  <a:gd name="T10" fmla="*/ 2147483647 w 6"/>
                  <a:gd name="T11" fmla="*/ 2147483647 h 2"/>
                  <a:gd name="T12" fmla="*/ 2147483647 w 6"/>
                  <a:gd name="T13" fmla="*/ 2147483647 h 2"/>
                  <a:gd name="T14" fmla="*/ 2147483647 w 6"/>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2">
                    <a:moveTo>
                      <a:pt x="5" y="0"/>
                    </a:moveTo>
                    <a:cubicBezTo>
                      <a:pt x="3" y="0"/>
                      <a:pt x="2" y="0"/>
                      <a:pt x="1" y="0"/>
                    </a:cubicBezTo>
                    <a:cubicBezTo>
                      <a:pt x="0" y="0"/>
                      <a:pt x="0" y="1"/>
                      <a:pt x="1" y="1"/>
                    </a:cubicBezTo>
                    <a:cubicBezTo>
                      <a:pt x="1" y="1"/>
                      <a:pt x="1" y="1"/>
                      <a:pt x="1" y="1"/>
                    </a:cubicBezTo>
                    <a:cubicBezTo>
                      <a:pt x="2" y="2"/>
                      <a:pt x="2" y="2"/>
                      <a:pt x="2" y="2"/>
                    </a:cubicBezTo>
                    <a:cubicBezTo>
                      <a:pt x="3" y="2"/>
                      <a:pt x="3" y="2"/>
                      <a:pt x="3" y="2"/>
                    </a:cubicBezTo>
                    <a:cubicBezTo>
                      <a:pt x="4" y="2"/>
                      <a:pt x="5" y="2"/>
                      <a:pt x="5" y="2"/>
                    </a:cubicBezTo>
                    <a:cubicBezTo>
                      <a:pt x="6" y="1"/>
                      <a:pt x="6" y="1"/>
                      <a:pt x="5"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5" name="Freeform 505"/>
              <p:cNvSpPr>
                <a:spLocks noEditPoints="1"/>
              </p:cNvSpPr>
              <p:nvPr/>
            </p:nvSpPr>
            <p:spPr bwMode="auto">
              <a:xfrm>
                <a:off x="6202363" y="1657353"/>
                <a:ext cx="220663" cy="79375"/>
              </a:xfrm>
              <a:custGeom>
                <a:avLst/>
                <a:gdLst>
                  <a:gd name="T0" fmla="*/ 2147483647 w 69"/>
                  <a:gd name="T1" fmla="*/ 2147483647 h 25"/>
                  <a:gd name="T2" fmla="*/ 2147483647 w 69"/>
                  <a:gd name="T3" fmla="*/ 2147483647 h 25"/>
                  <a:gd name="T4" fmla="*/ 2147483647 w 69"/>
                  <a:gd name="T5" fmla="*/ 2147483647 h 25"/>
                  <a:gd name="T6" fmla="*/ 2147483647 w 69"/>
                  <a:gd name="T7" fmla="*/ 2147483647 h 25"/>
                  <a:gd name="T8" fmla="*/ 2147483647 w 69"/>
                  <a:gd name="T9" fmla="*/ 2147483647 h 25"/>
                  <a:gd name="T10" fmla="*/ 2147483647 w 69"/>
                  <a:gd name="T11" fmla="*/ 2147483647 h 25"/>
                  <a:gd name="T12" fmla="*/ 2147483647 w 69"/>
                  <a:gd name="T13" fmla="*/ 2147483647 h 25"/>
                  <a:gd name="T14" fmla="*/ 2147483647 w 69"/>
                  <a:gd name="T15" fmla="*/ 2147483647 h 25"/>
                  <a:gd name="T16" fmla="*/ 2147483647 w 69"/>
                  <a:gd name="T17" fmla="*/ 2147483647 h 25"/>
                  <a:gd name="T18" fmla="*/ 2147483647 w 69"/>
                  <a:gd name="T19" fmla="*/ 2147483647 h 25"/>
                  <a:gd name="T20" fmla="*/ 2147483647 w 69"/>
                  <a:gd name="T21" fmla="*/ 2147483647 h 25"/>
                  <a:gd name="T22" fmla="*/ 2147483647 w 69"/>
                  <a:gd name="T23" fmla="*/ 2147483647 h 25"/>
                  <a:gd name="T24" fmla="*/ 2147483647 w 69"/>
                  <a:gd name="T25" fmla="*/ 2147483647 h 25"/>
                  <a:gd name="T26" fmla="*/ 2147483647 w 69"/>
                  <a:gd name="T27" fmla="*/ 2147483647 h 25"/>
                  <a:gd name="T28" fmla="*/ 2147483647 w 69"/>
                  <a:gd name="T29" fmla="*/ 2147483647 h 25"/>
                  <a:gd name="T30" fmla="*/ 2147483647 w 69"/>
                  <a:gd name="T31" fmla="*/ 2147483647 h 25"/>
                  <a:gd name="T32" fmla="*/ 2147483647 w 69"/>
                  <a:gd name="T33" fmla="*/ 2147483647 h 25"/>
                  <a:gd name="T34" fmla="*/ 2147483647 w 69"/>
                  <a:gd name="T35" fmla="*/ 2147483647 h 25"/>
                  <a:gd name="T36" fmla="*/ 2147483647 w 69"/>
                  <a:gd name="T37" fmla="*/ 2147483647 h 25"/>
                  <a:gd name="T38" fmla="*/ 2147483647 w 69"/>
                  <a:gd name="T39" fmla="*/ 2147483647 h 25"/>
                  <a:gd name="T40" fmla="*/ 2147483647 w 69"/>
                  <a:gd name="T41" fmla="*/ 2147483647 h 25"/>
                  <a:gd name="T42" fmla="*/ 2147483647 w 69"/>
                  <a:gd name="T43" fmla="*/ 2147483647 h 25"/>
                  <a:gd name="T44" fmla="*/ 2147483647 w 69"/>
                  <a:gd name="T45" fmla="*/ 2147483647 h 25"/>
                  <a:gd name="T46" fmla="*/ 2147483647 w 69"/>
                  <a:gd name="T47" fmla="*/ 2147483647 h 25"/>
                  <a:gd name="T48" fmla="*/ 2147483647 w 69"/>
                  <a:gd name="T49" fmla="*/ 2147483647 h 25"/>
                  <a:gd name="T50" fmla="*/ 2147483647 w 69"/>
                  <a:gd name="T51" fmla="*/ 2147483647 h 25"/>
                  <a:gd name="T52" fmla="*/ 2147483647 w 69"/>
                  <a:gd name="T53" fmla="*/ 2147483647 h 25"/>
                  <a:gd name="T54" fmla="*/ 2147483647 w 69"/>
                  <a:gd name="T55" fmla="*/ 2147483647 h 25"/>
                  <a:gd name="T56" fmla="*/ 2147483647 w 69"/>
                  <a:gd name="T57" fmla="*/ 2147483647 h 25"/>
                  <a:gd name="T58" fmla="*/ 2147483647 w 69"/>
                  <a:gd name="T59" fmla="*/ 2147483647 h 25"/>
                  <a:gd name="T60" fmla="*/ 2147483647 w 69"/>
                  <a:gd name="T61" fmla="*/ 2147483647 h 25"/>
                  <a:gd name="T62" fmla="*/ 2147483647 w 69"/>
                  <a:gd name="T63" fmla="*/ 2147483647 h 25"/>
                  <a:gd name="T64" fmla="*/ 2147483647 w 69"/>
                  <a:gd name="T65" fmla="*/ 2147483647 h 25"/>
                  <a:gd name="T66" fmla="*/ 2147483647 w 69"/>
                  <a:gd name="T67" fmla="*/ 2147483647 h 25"/>
                  <a:gd name="T68" fmla="*/ 2147483647 w 69"/>
                  <a:gd name="T69" fmla="*/ 2147483647 h 25"/>
                  <a:gd name="T70" fmla="*/ 2147483647 w 69"/>
                  <a:gd name="T71" fmla="*/ 2147483647 h 25"/>
                  <a:gd name="T72" fmla="*/ 2147483647 w 69"/>
                  <a:gd name="T73" fmla="*/ 2147483647 h 25"/>
                  <a:gd name="T74" fmla="*/ 2147483647 w 69"/>
                  <a:gd name="T75" fmla="*/ 2147483647 h 25"/>
                  <a:gd name="T76" fmla="*/ 2147483647 w 69"/>
                  <a:gd name="T77" fmla="*/ 2147483647 h 25"/>
                  <a:gd name="T78" fmla="*/ 2147483647 w 69"/>
                  <a:gd name="T79" fmla="*/ 2147483647 h 25"/>
                  <a:gd name="T80" fmla="*/ 2147483647 w 69"/>
                  <a:gd name="T81" fmla="*/ 2147483647 h 25"/>
                  <a:gd name="T82" fmla="*/ 2147483647 w 69"/>
                  <a:gd name="T83" fmla="*/ 2147483647 h 25"/>
                  <a:gd name="T84" fmla="*/ 2147483647 w 69"/>
                  <a:gd name="T85" fmla="*/ 2147483647 h 25"/>
                  <a:gd name="T86" fmla="*/ 2147483647 w 69"/>
                  <a:gd name="T87" fmla="*/ 2147483647 h 25"/>
                  <a:gd name="T88" fmla="*/ 2147483647 w 69"/>
                  <a:gd name="T89" fmla="*/ 2147483647 h 25"/>
                  <a:gd name="T90" fmla="*/ 2147483647 w 69"/>
                  <a:gd name="T91" fmla="*/ 2147483647 h 25"/>
                  <a:gd name="T92" fmla="*/ 2147483647 w 69"/>
                  <a:gd name="T93" fmla="*/ 2147483647 h 25"/>
                  <a:gd name="T94" fmla="*/ 2147483647 w 69"/>
                  <a:gd name="T95" fmla="*/ 2147483647 h 25"/>
                  <a:gd name="T96" fmla="*/ 2147483647 w 69"/>
                  <a:gd name="T97" fmla="*/ 2147483647 h 25"/>
                  <a:gd name="T98" fmla="*/ 2147483647 w 69"/>
                  <a:gd name="T99" fmla="*/ 2147483647 h 25"/>
                  <a:gd name="T100" fmla="*/ 2147483647 w 69"/>
                  <a:gd name="T101" fmla="*/ 2147483647 h 25"/>
                  <a:gd name="T102" fmla="*/ 2147483647 w 69"/>
                  <a:gd name="T103" fmla="*/ 2147483647 h 25"/>
                  <a:gd name="T104" fmla="*/ 2147483647 w 69"/>
                  <a:gd name="T105" fmla="*/ 2147483647 h 25"/>
                  <a:gd name="T106" fmla="*/ 2147483647 w 69"/>
                  <a:gd name="T107" fmla="*/ 2147483647 h 25"/>
                  <a:gd name="T108" fmla="*/ 2147483647 w 69"/>
                  <a:gd name="T109" fmla="*/ 2147483647 h 25"/>
                  <a:gd name="T110" fmla="*/ 2147483647 w 69"/>
                  <a:gd name="T111" fmla="*/ 2147483647 h 25"/>
                  <a:gd name="T112" fmla="*/ 2147483647 w 69"/>
                  <a:gd name="T113" fmla="*/ 2147483647 h 25"/>
                  <a:gd name="T114" fmla="*/ 2147483647 w 69"/>
                  <a:gd name="T115" fmla="*/ 2147483647 h 25"/>
                  <a:gd name="T116" fmla="*/ 2147483647 w 69"/>
                  <a:gd name="T117" fmla="*/ 2147483647 h 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9" h="25">
                    <a:moveTo>
                      <a:pt x="67" y="8"/>
                    </a:moveTo>
                    <a:cubicBezTo>
                      <a:pt x="41" y="1"/>
                      <a:pt x="41" y="1"/>
                      <a:pt x="41" y="1"/>
                    </a:cubicBezTo>
                    <a:cubicBezTo>
                      <a:pt x="40" y="0"/>
                      <a:pt x="38" y="0"/>
                      <a:pt x="37" y="1"/>
                    </a:cubicBezTo>
                    <a:cubicBezTo>
                      <a:pt x="3" y="11"/>
                      <a:pt x="3" y="11"/>
                      <a:pt x="3" y="11"/>
                    </a:cubicBezTo>
                    <a:cubicBezTo>
                      <a:pt x="1" y="12"/>
                      <a:pt x="0" y="13"/>
                      <a:pt x="2" y="13"/>
                    </a:cubicBezTo>
                    <a:cubicBezTo>
                      <a:pt x="27" y="24"/>
                      <a:pt x="27" y="24"/>
                      <a:pt x="27" y="24"/>
                    </a:cubicBezTo>
                    <a:cubicBezTo>
                      <a:pt x="29" y="25"/>
                      <a:pt x="32" y="25"/>
                      <a:pt x="34" y="24"/>
                    </a:cubicBezTo>
                    <a:cubicBezTo>
                      <a:pt x="68" y="10"/>
                      <a:pt x="68" y="10"/>
                      <a:pt x="68" y="10"/>
                    </a:cubicBezTo>
                    <a:cubicBezTo>
                      <a:pt x="69" y="9"/>
                      <a:pt x="68" y="8"/>
                      <a:pt x="67" y="8"/>
                    </a:cubicBezTo>
                    <a:close/>
                    <a:moveTo>
                      <a:pt x="29" y="16"/>
                    </a:moveTo>
                    <a:cubicBezTo>
                      <a:pt x="25" y="15"/>
                      <a:pt x="25" y="15"/>
                      <a:pt x="25" y="15"/>
                    </a:cubicBezTo>
                    <a:cubicBezTo>
                      <a:pt x="22" y="16"/>
                      <a:pt x="22" y="16"/>
                      <a:pt x="22" y="16"/>
                    </a:cubicBezTo>
                    <a:cubicBezTo>
                      <a:pt x="24" y="18"/>
                      <a:pt x="24" y="18"/>
                      <a:pt x="24" y="18"/>
                    </a:cubicBezTo>
                    <a:cubicBezTo>
                      <a:pt x="21" y="19"/>
                      <a:pt x="21" y="19"/>
                      <a:pt x="21" y="19"/>
                    </a:cubicBezTo>
                    <a:cubicBezTo>
                      <a:pt x="15" y="14"/>
                      <a:pt x="15" y="14"/>
                      <a:pt x="15" y="14"/>
                    </a:cubicBezTo>
                    <a:cubicBezTo>
                      <a:pt x="18" y="12"/>
                      <a:pt x="18" y="12"/>
                      <a:pt x="18" y="12"/>
                    </a:cubicBezTo>
                    <a:cubicBezTo>
                      <a:pt x="32" y="15"/>
                      <a:pt x="32" y="15"/>
                      <a:pt x="32" y="15"/>
                    </a:cubicBezTo>
                    <a:lnTo>
                      <a:pt x="29" y="16"/>
                    </a:lnTo>
                    <a:close/>
                    <a:moveTo>
                      <a:pt x="39" y="15"/>
                    </a:moveTo>
                    <a:cubicBezTo>
                      <a:pt x="37" y="16"/>
                      <a:pt x="37" y="16"/>
                      <a:pt x="37" y="16"/>
                    </a:cubicBezTo>
                    <a:cubicBezTo>
                      <a:pt x="28" y="13"/>
                      <a:pt x="28" y="13"/>
                      <a:pt x="28" y="13"/>
                    </a:cubicBezTo>
                    <a:cubicBezTo>
                      <a:pt x="27" y="12"/>
                      <a:pt x="26" y="12"/>
                      <a:pt x="25" y="12"/>
                    </a:cubicBezTo>
                    <a:cubicBezTo>
                      <a:pt x="28" y="11"/>
                      <a:pt x="28" y="11"/>
                      <a:pt x="28" y="11"/>
                    </a:cubicBezTo>
                    <a:cubicBezTo>
                      <a:pt x="29" y="12"/>
                      <a:pt x="29" y="12"/>
                      <a:pt x="29" y="12"/>
                    </a:cubicBezTo>
                    <a:cubicBezTo>
                      <a:pt x="29" y="12"/>
                      <a:pt x="29" y="12"/>
                      <a:pt x="29" y="12"/>
                    </a:cubicBezTo>
                    <a:cubicBezTo>
                      <a:pt x="29" y="11"/>
                      <a:pt x="29" y="11"/>
                      <a:pt x="30" y="10"/>
                    </a:cubicBezTo>
                    <a:cubicBezTo>
                      <a:pt x="32" y="10"/>
                      <a:pt x="35" y="10"/>
                      <a:pt x="37" y="11"/>
                    </a:cubicBezTo>
                    <a:cubicBezTo>
                      <a:pt x="40" y="11"/>
                      <a:pt x="40" y="12"/>
                      <a:pt x="38" y="13"/>
                    </a:cubicBezTo>
                    <a:cubicBezTo>
                      <a:pt x="37" y="13"/>
                      <a:pt x="36" y="14"/>
                      <a:pt x="35" y="13"/>
                    </a:cubicBezTo>
                    <a:cubicBezTo>
                      <a:pt x="35" y="13"/>
                      <a:pt x="35" y="13"/>
                      <a:pt x="35" y="13"/>
                    </a:cubicBezTo>
                    <a:lnTo>
                      <a:pt x="39" y="15"/>
                    </a:lnTo>
                    <a:close/>
                    <a:moveTo>
                      <a:pt x="46" y="12"/>
                    </a:moveTo>
                    <a:cubicBezTo>
                      <a:pt x="37" y="10"/>
                      <a:pt x="37" y="10"/>
                      <a:pt x="37" y="10"/>
                    </a:cubicBezTo>
                    <a:cubicBezTo>
                      <a:pt x="36" y="9"/>
                      <a:pt x="35" y="9"/>
                      <a:pt x="35" y="9"/>
                    </a:cubicBezTo>
                    <a:cubicBezTo>
                      <a:pt x="37" y="8"/>
                      <a:pt x="37" y="8"/>
                      <a:pt x="37" y="8"/>
                    </a:cubicBezTo>
                    <a:cubicBezTo>
                      <a:pt x="38" y="9"/>
                      <a:pt x="38" y="9"/>
                      <a:pt x="38" y="9"/>
                    </a:cubicBezTo>
                    <a:cubicBezTo>
                      <a:pt x="38" y="9"/>
                      <a:pt x="38" y="9"/>
                      <a:pt x="38" y="9"/>
                    </a:cubicBezTo>
                    <a:cubicBezTo>
                      <a:pt x="38" y="8"/>
                      <a:pt x="38" y="8"/>
                      <a:pt x="39" y="7"/>
                    </a:cubicBezTo>
                    <a:cubicBezTo>
                      <a:pt x="40" y="7"/>
                      <a:pt x="43" y="7"/>
                      <a:pt x="46" y="8"/>
                    </a:cubicBezTo>
                    <a:cubicBezTo>
                      <a:pt x="48" y="8"/>
                      <a:pt x="48" y="9"/>
                      <a:pt x="47" y="10"/>
                    </a:cubicBezTo>
                    <a:cubicBezTo>
                      <a:pt x="46" y="10"/>
                      <a:pt x="45" y="10"/>
                      <a:pt x="44" y="10"/>
                    </a:cubicBezTo>
                    <a:cubicBezTo>
                      <a:pt x="44" y="10"/>
                      <a:pt x="44" y="10"/>
                      <a:pt x="44" y="10"/>
                    </a:cubicBezTo>
                    <a:cubicBezTo>
                      <a:pt x="48" y="12"/>
                      <a:pt x="48" y="12"/>
                      <a:pt x="48" y="12"/>
                    </a:cubicBezTo>
                    <a:lnTo>
                      <a:pt x="46" y="12"/>
                    </a:lnTo>
                    <a:close/>
                    <a:moveTo>
                      <a:pt x="53" y="8"/>
                    </a:moveTo>
                    <a:cubicBezTo>
                      <a:pt x="52" y="8"/>
                      <a:pt x="51" y="8"/>
                      <a:pt x="50" y="8"/>
                    </a:cubicBezTo>
                    <a:cubicBezTo>
                      <a:pt x="49" y="8"/>
                      <a:pt x="49" y="8"/>
                      <a:pt x="49" y="8"/>
                    </a:cubicBezTo>
                    <a:cubicBezTo>
                      <a:pt x="49" y="8"/>
                      <a:pt x="50" y="8"/>
                      <a:pt x="51" y="7"/>
                    </a:cubicBezTo>
                    <a:cubicBezTo>
                      <a:pt x="52" y="7"/>
                      <a:pt x="52" y="7"/>
                      <a:pt x="51" y="7"/>
                    </a:cubicBezTo>
                    <a:cubicBezTo>
                      <a:pt x="51" y="7"/>
                      <a:pt x="51" y="7"/>
                      <a:pt x="49" y="7"/>
                    </a:cubicBezTo>
                    <a:cubicBezTo>
                      <a:pt x="48" y="7"/>
                      <a:pt x="46" y="7"/>
                      <a:pt x="45" y="7"/>
                    </a:cubicBezTo>
                    <a:cubicBezTo>
                      <a:pt x="44" y="7"/>
                      <a:pt x="44" y="6"/>
                      <a:pt x="46" y="5"/>
                    </a:cubicBezTo>
                    <a:cubicBezTo>
                      <a:pt x="46" y="5"/>
                      <a:pt x="47" y="5"/>
                      <a:pt x="48" y="5"/>
                    </a:cubicBezTo>
                    <a:cubicBezTo>
                      <a:pt x="49" y="5"/>
                      <a:pt x="49" y="5"/>
                      <a:pt x="49" y="5"/>
                    </a:cubicBezTo>
                    <a:cubicBezTo>
                      <a:pt x="49" y="5"/>
                      <a:pt x="48" y="6"/>
                      <a:pt x="47" y="6"/>
                    </a:cubicBezTo>
                    <a:cubicBezTo>
                      <a:pt x="47" y="6"/>
                      <a:pt x="47" y="6"/>
                      <a:pt x="47" y="6"/>
                    </a:cubicBezTo>
                    <a:cubicBezTo>
                      <a:pt x="47" y="6"/>
                      <a:pt x="48" y="6"/>
                      <a:pt x="49" y="6"/>
                    </a:cubicBezTo>
                    <a:cubicBezTo>
                      <a:pt x="51" y="6"/>
                      <a:pt x="52" y="6"/>
                      <a:pt x="53" y="6"/>
                    </a:cubicBezTo>
                    <a:cubicBezTo>
                      <a:pt x="54" y="7"/>
                      <a:pt x="55" y="7"/>
                      <a:pt x="53" y="8"/>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6" name="Freeform 506"/>
              <p:cNvSpPr>
                <a:spLocks noEditPoints="1"/>
              </p:cNvSpPr>
              <p:nvPr/>
            </p:nvSpPr>
            <p:spPr bwMode="auto">
              <a:xfrm>
                <a:off x="5657850" y="1938341"/>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5"/>
                    </a:lnTo>
                    <a:lnTo>
                      <a:pt x="147" y="55"/>
                    </a:lnTo>
                    <a:lnTo>
                      <a:pt x="147" y="0"/>
                    </a:lnTo>
                    <a:lnTo>
                      <a:pt x="244" y="0"/>
                    </a:lnTo>
                    <a:lnTo>
                      <a:pt x="244" y="244"/>
                    </a:lnTo>
                    <a:close/>
                    <a:moveTo>
                      <a:pt x="15" y="228"/>
                    </a:moveTo>
                    <a:lnTo>
                      <a:pt x="228" y="228"/>
                    </a:lnTo>
                    <a:lnTo>
                      <a:pt x="228" y="14"/>
                    </a:lnTo>
                    <a:lnTo>
                      <a:pt x="164" y="14"/>
                    </a:lnTo>
                    <a:lnTo>
                      <a:pt x="164" y="69"/>
                    </a:lnTo>
                    <a:lnTo>
                      <a:pt x="81" y="69"/>
                    </a:lnTo>
                    <a:lnTo>
                      <a:pt x="81" y="14"/>
                    </a:lnTo>
                    <a:lnTo>
                      <a:pt x="15" y="14"/>
                    </a:lnTo>
                    <a:lnTo>
                      <a:pt x="15"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7" name="Freeform 507"/>
              <p:cNvSpPr>
                <a:spLocks noEditPoints="1"/>
              </p:cNvSpPr>
              <p:nvPr/>
            </p:nvSpPr>
            <p:spPr bwMode="auto">
              <a:xfrm>
                <a:off x="5872163" y="2146304"/>
                <a:ext cx="112713" cy="115888"/>
              </a:xfrm>
              <a:custGeom>
                <a:avLst/>
                <a:gdLst>
                  <a:gd name="T0" fmla="*/ 2147483647 w 35"/>
                  <a:gd name="T1" fmla="*/ 2147483647 h 36"/>
                  <a:gd name="T2" fmla="*/ 2147483647 w 35"/>
                  <a:gd name="T3" fmla="*/ 2147483647 h 36"/>
                  <a:gd name="T4" fmla="*/ 2147483647 w 35"/>
                  <a:gd name="T5" fmla="*/ 2147483647 h 36"/>
                  <a:gd name="T6" fmla="*/ 2147483647 w 35"/>
                  <a:gd name="T7" fmla="*/ 2147483647 h 36"/>
                  <a:gd name="T8" fmla="*/ 2147483647 w 35"/>
                  <a:gd name="T9" fmla="*/ 2147483647 h 36"/>
                  <a:gd name="T10" fmla="*/ 2147483647 w 35"/>
                  <a:gd name="T11" fmla="*/ 0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2147483647 w 35"/>
                  <a:gd name="T23" fmla="*/ 2147483647 h 36"/>
                  <a:gd name="T24" fmla="*/ 2147483647 w 35"/>
                  <a:gd name="T25" fmla="*/ 2147483647 h 36"/>
                  <a:gd name="T26" fmla="*/ 0 w 35"/>
                  <a:gd name="T27" fmla="*/ 2147483647 h 36"/>
                  <a:gd name="T28" fmla="*/ 2147483647 w 35"/>
                  <a:gd name="T29" fmla="*/ 2147483647 h 36"/>
                  <a:gd name="T30" fmla="*/ 2147483647 w 35"/>
                  <a:gd name="T31" fmla="*/ 2147483647 h 36"/>
                  <a:gd name="T32" fmla="*/ 2147483647 w 35"/>
                  <a:gd name="T33" fmla="*/ 2147483647 h 36"/>
                  <a:gd name="T34" fmla="*/ 2147483647 w 35"/>
                  <a:gd name="T35" fmla="*/ 2147483647 h 36"/>
                  <a:gd name="T36" fmla="*/ 2147483647 w 35"/>
                  <a:gd name="T37" fmla="*/ 2147483647 h 36"/>
                  <a:gd name="T38" fmla="*/ 2147483647 w 35"/>
                  <a:gd name="T39" fmla="*/ 2147483647 h 36"/>
                  <a:gd name="T40" fmla="*/ 2147483647 w 35"/>
                  <a:gd name="T41" fmla="*/ 2147483647 h 36"/>
                  <a:gd name="T42" fmla="*/ 2147483647 w 35"/>
                  <a:gd name="T43" fmla="*/ 2147483647 h 36"/>
                  <a:gd name="T44" fmla="*/ 2147483647 w 35"/>
                  <a:gd name="T45" fmla="*/ 2147483647 h 36"/>
                  <a:gd name="T46" fmla="*/ 2147483647 w 35"/>
                  <a:gd name="T47" fmla="*/ 2147483647 h 36"/>
                  <a:gd name="T48" fmla="*/ 2147483647 w 35"/>
                  <a:gd name="T49" fmla="*/ 2147483647 h 36"/>
                  <a:gd name="T50" fmla="*/ 2147483647 w 35"/>
                  <a:gd name="T51" fmla="*/ 2147483647 h 36"/>
                  <a:gd name="T52" fmla="*/ 2147483647 w 35"/>
                  <a:gd name="T53" fmla="*/ 2147483647 h 36"/>
                  <a:gd name="T54" fmla="*/ 2147483647 w 35"/>
                  <a:gd name="T55" fmla="*/ 2147483647 h 36"/>
                  <a:gd name="T56" fmla="*/ 2147483647 w 35"/>
                  <a:gd name="T57" fmla="*/ 2147483647 h 36"/>
                  <a:gd name="T58" fmla="*/ 2147483647 w 35"/>
                  <a:gd name="T59" fmla="*/ 2147483647 h 36"/>
                  <a:gd name="T60" fmla="*/ 2147483647 w 35"/>
                  <a:gd name="T61" fmla="*/ 2147483647 h 36"/>
                  <a:gd name="T62" fmla="*/ 2147483647 w 35"/>
                  <a:gd name="T63" fmla="*/ 2147483647 h 36"/>
                  <a:gd name="T64" fmla="*/ 2147483647 w 35"/>
                  <a:gd name="T65" fmla="*/ 2147483647 h 36"/>
                  <a:gd name="T66" fmla="*/ 2147483647 w 35"/>
                  <a:gd name="T67" fmla="*/ 2147483647 h 36"/>
                  <a:gd name="T68" fmla="*/ 2147483647 w 35"/>
                  <a:gd name="T69" fmla="*/ 2147483647 h 36"/>
                  <a:gd name="T70" fmla="*/ 2147483647 w 35"/>
                  <a:gd name="T71" fmla="*/ 2147483647 h 36"/>
                  <a:gd name="T72" fmla="*/ 2147483647 w 35"/>
                  <a:gd name="T73" fmla="*/ 2147483647 h 36"/>
                  <a:gd name="T74" fmla="*/ 2147483647 w 35"/>
                  <a:gd name="T75" fmla="*/ 2147483647 h 36"/>
                  <a:gd name="T76" fmla="*/ 2147483647 w 35"/>
                  <a:gd name="T77" fmla="*/ 2147483647 h 36"/>
                  <a:gd name="T78" fmla="*/ 2147483647 w 35"/>
                  <a:gd name="T79" fmla="*/ 2147483647 h 36"/>
                  <a:gd name="T80" fmla="*/ 2147483647 w 35"/>
                  <a:gd name="T81" fmla="*/ 2147483647 h 36"/>
                  <a:gd name="T82" fmla="*/ 2147483647 w 35"/>
                  <a:gd name="T83" fmla="*/ 2147483647 h 36"/>
                  <a:gd name="T84" fmla="*/ 2147483647 w 35"/>
                  <a:gd name="T85" fmla="*/ 2147483647 h 36"/>
                  <a:gd name="T86" fmla="*/ 2147483647 w 35"/>
                  <a:gd name="T87" fmla="*/ 2147483647 h 36"/>
                  <a:gd name="T88" fmla="*/ 2147483647 w 35"/>
                  <a:gd name="T89" fmla="*/ 2147483647 h 36"/>
                  <a:gd name="T90" fmla="*/ 2147483647 w 35"/>
                  <a:gd name="T91" fmla="*/ 2147483647 h 36"/>
                  <a:gd name="T92" fmla="*/ 2147483647 w 35"/>
                  <a:gd name="T93" fmla="*/ 2147483647 h 36"/>
                  <a:gd name="T94" fmla="*/ 2147483647 w 35"/>
                  <a:gd name="T95" fmla="*/ 2147483647 h 36"/>
                  <a:gd name="T96" fmla="*/ 2147483647 w 35"/>
                  <a:gd name="T97" fmla="*/ 2147483647 h 36"/>
                  <a:gd name="T98" fmla="*/ 2147483647 w 35"/>
                  <a:gd name="T99" fmla="*/ 2147483647 h 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 h="36">
                    <a:moveTo>
                      <a:pt x="30" y="6"/>
                    </a:moveTo>
                    <a:cubicBezTo>
                      <a:pt x="28" y="8"/>
                      <a:pt x="28" y="8"/>
                      <a:pt x="28" y="8"/>
                    </a:cubicBezTo>
                    <a:cubicBezTo>
                      <a:pt x="27" y="7"/>
                      <a:pt x="27" y="7"/>
                      <a:pt x="26" y="6"/>
                    </a:cubicBezTo>
                    <a:cubicBezTo>
                      <a:pt x="27" y="4"/>
                      <a:pt x="27" y="4"/>
                      <a:pt x="27" y="4"/>
                    </a:cubicBezTo>
                    <a:cubicBezTo>
                      <a:pt x="27" y="3"/>
                      <a:pt x="27" y="3"/>
                      <a:pt x="27" y="3"/>
                    </a:cubicBezTo>
                    <a:cubicBezTo>
                      <a:pt x="26" y="3"/>
                      <a:pt x="26" y="3"/>
                      <a:pt x="26" y="3"/>
                    </a:cubicBezTo>
                    <a:cubicBezTo>
                      <a:pt x="26" y="2"/>
                      <a:pt x="26" y="2"/>
                      <a:pt x="25" y="3"/>
                    </a:cubicBezTo>
                    <a:cubicBezTo>
                      <a:pt x="24" y="5"/>
                      <a:pt x="24" y="5"/>
                      <a:pt x="24" y="5"/>
                    </a:cubicBezTo>
                    <a:cubicBezTo>
                      <a:pt x="23" y="5"/>
                      <a:pt x="22" y="4"/>
                      <a:pt x="21" y="4"/>
                    </a:cubicBezTo>
                    <a:cubicBezTo>
                      <a:pt x="22" y="1"/>
                      <a:pt x="22" y="1"/>
                      <a:pt x="22" y="1"/>
                    </a:cubicBezTo>
                    <a:cubicBezTo>
                      <a:pt x="22" y="1"/>
                      <a:pt x="22" y="1"/>
                      <a:pt x="21" y="1"/>
                    </a:cubicBezTo>
                    <a:cubicBezTo>
                      <a:pt x="20" y="1"/>
                      <a:pt x="20" y="1"/>
                      <a:pt x="20" y="1"/>
                    </a:cubicBezTo>
                    <a:cubicBezTo>
                      <a:pt x="20" y="0"/>
                      <a:pt x="20" y="1"/>
                      <a:pt x="20" y="1"/>
                    </a:cubicBezTo>
                    <a:cubicBezTo>
                      <a:pt x="19" y="4"/>
                      <a:pt x="19" y="4"/>
                      <a:pt x="19" y="4"/>
                    </a:cubicBezTo>
                    <a:cubicBezTo>
                      <a:pt x="19" y="4"/>
                      <a:pt x="18" y="4"/>
                      <a:pt x="18" y="4"/>
                    </a:cubicBezTo>
                    <a:cubicBezTo>
                      <a:pt x="17" y="4"/>
                      <a:pt x="17" y="4"/>
                      <a:pt x="16" y="4"/>
                    </a:cubicBezTo>
                    <a:cubicBezTo>
                      <a:pt x="16" y="1"/>
                      <a:pt x="16" y="1"/>
                      <a:pt x="16" y="1"/>
                    </a:cubicBezTo>
                    <a:cubicBezTo>
                      <a:pt x="16" y="1"/>
                      <a:pt x="15" y="0"/>
                      <a:pt x="15" y="0"/>
                    </a:cubicBezTo>
                    <a:cubicBezTo>
                      <a:pt x="14" y="1"/>
                      <a:pt x="14" y="1"/>
                      <a:pt x="14" y="1"/>
                    </a:cubicBezTo>
                    <a:cubicBezTo>
                      <a:pt x="14" y="1"/>
                      <a:pt x="14" y="1"/>
                      <a:pt x="14" y="1"/>
                    </a:cubicBezTo>
                    <a:cubicBezTo>
                      <a:pt x="14" y="4"/>
                      <a:pt x="14" y="4"/>
                      <a:pt x="14" y="4"/>
                    </a:cubicBezTo>
                    <a:cubicBezTo>
                      <a:pt x="13" y="4"/>
                      <a:pt x="12" y="4"/>
                      <a:pt x="12" y="5"/>
                    </a:cubicBezTo>
                    <a:cubicBezTo>
                      <a:pt x="10" y="3"/>
                      <a:pt x="10" y="3"/>
                      <a:pt x="10" y="3"/>
                    </a:cubicBezTo>
                    <a:cubicBezTo>
                      <a:pt x="10" y="2"/>
                      <a:pt x="9" y="2"/>
                      <a:pt x="9" y="2"/>
                    </a:cubicBezTo>
                    <a:cubicBezTo>
                      <a:pt x="8" y="3"/>
                      <a:pt x="8" y="3"/>
                      <a:pt x="8" y="3"/>
                    </a:cubicBezTo>
                    <a:cubicBezTo>
                      <a:pt x="8" y="3"/>
                      <a:pt x="8" y="3"/>
                      <a:pt x="8" y="4"/>
                    </a:cubicBezTo>
                    <a:cubicBezTo>
                      <a:pt x="9" y="6"/>
                      <a:pt x="9" y="6"/>
                      <a:pt x="9" y="6"/>
                    </a:cubicBezTo>
                    <a:cubicBezTo>
                      <a:pt x="9" y="7"/>
                      <a:pt x="8" y="7"/>
                      <a:pt x="7" y="8"/>
                    </a:cubicBezTo>
                    <a:cubicBezTo>
                      <a:pt x="5" y="6"/>
                      <a:pt x="5" y="6"/>
                      <a:pt x="5" y="6"/>
                    </a:cubicBezTo>
                    <a:cubicBezTo>
                      <a:pt x="5" y="6"/>
                      <a:pt x="5" y="6"/>
                      <a:pt x="4" y="6"/>
                    </a:cubicBezTo>
                    <a:cubicBezTo>
                      <a:pt x="4" y="7"/>
                      <a:pt x="4" y="7"/>
                      <a:pt x="4" y="7"/>
                    </a:cubicBezTo>
                    <a:cubicBezTo>
                      <a:pt x="4" y="7"/>
                      <a:pt x="4" y="7"/>
                      <a:pt x="4" y="8"/>
                    </a:cubicBezTo>
                    <a:cubicBezTo>
                      <a:pt x="6" y="10"/>
                      <a:pt x="6" y="10"/>
                      <a:pt x="6" y="10"/>
                    </a:cubicBezTo>
                    <a:cubicBezTo>
                      <a:pt x="5" y="10"/>
                      <a:pt x="5" y="11"/>
                      <a:pt x="4" y="12"/>
                    </a:cubicBezTo>
                    <a:cubicBezTo>
                      <a:pt x="2" y="11"/>
                      <a:pt x="2" y="11"/>
                      <a:pt x="2" y="11"/>
                    </a:cubicBezTo>
                    <a:cubicBezTo>
                      <a:pt x="2" y="11"/>
                      <a:pt x="1" y="11"/>
                      <a:pt x="1" y="12"/>
                    </a:cubicBezTo>
                    <a:cubicBezTo>
                      <a:pt x="1" y="12"/>
                      <a:pt x="1" y="12"/>
                      <a:pt x="1" y="12"/>
                    </a:cubicBezTo>
                    <a:cubicBezTo>
                      <a:pt x="1" y="13"/>
                      <a:pt x="1" y="13"/>
                      <a:pt x="1" y="13"/>
                    </a:cubicBezTo>
                    <a:cubicBezTo>
                      <a:pt x="4" y="14"/>
                      <a:pt x="4" y="14"/>
                      <a:pt x="4" y="14"/>
                    </a:cubicBezTo>
                    <a:cubicBezTo>
                      <a:pt x="3" y="15"/>
                      <a:pt x="3" y="16"/>
                      <a:pt x="3" y="17"/>
                    </a:cubicBezTo>
                    <a:cubicBezTo>
                      <a:pt x="0" y="17"/>
                      <a:pt x="0" y="17"/>
                      <a:pt x="0" y="17"/>
                    </a:cubicBezTo>
                    <a:cubicBezTo>
                      <a:pt x="0" y="17"/>
                      <a:pt x="0" y="17"/>
                      <a:pt x="0" y="18"/>
                    </a:cubicBezTo>
                    <a:cubicBezTo>
                      <a:pt x="0" y="18"/>
                      <a:pt x="0" y="18"/>
                      <a:pt x="0" y="18"/>
                    </a:cubicBezTo>
                    <a:cubicBezTo>
                      <a:pt x="0" y="19"/>
                      <a:pt x="0" y="19"/>
                      <a:pt x="0" y="19"/>
                    </a:cubicBezTo>
                    <a:cubicBezTo>
                      <a:pt x="3" y="19"/>
                      <a:pt x="3" y="19"/>
                      <a:pt x="3" y="19"/>
                    </a:cubicBezTo>
                    <a:cubicBezTo>
                      <a:pt x="3" y="20"/>
                      <a:pt x="3" y="21"/>
                      <a:pt x="4" y="22"/>
                    </a:cubicBezTo>
                    <a:cubicBezTo>
                      <a:pt x="1" y="23"/>
                      <a:pt x="1" y="23"/>
                      <a:pt x="1" y="23"/>
                    </a:cubicBezTo>
                    <a:cubicBezTo>
                      <a:pt x="1" y="23"/>
                      <a:pt x="1" y="23"/>
                      <a:pt x="1" y="24"/>
                    </a:cubicBezTo>
                    <a:cubicBezTo>
                      <a:pt x="1" y="24"/>
                      <a:pt x="1" y="24"/>
                      <a:pt x="1" y="24"/>
                    </a:cubicBezTo>
                    <a:cubicBezTo>
                      <a:pt x="1" y="25"/>
                      <a:pt x="1" y="25"/>
                      <a:pt x="2" y="25"/>
                    </a:cubicBezTo>
                    <a:cubicBezTo>
                      <a:pt x="4" y="24"/>
                      <a:pt x="4" y="24"/>
                      <a:pt x="4" y="24"/>
                    </a:cubicBezTo>
                    <a:cubicBezTo>
                      <a:pt x="5" y="25"/>
                      <a:pt x="5" y="26"/>
                      <a:pt x="6" y="26"/>
                    </a:cubicBezTo>
                    <a:cubicBezTo>
                      <a:pt x="4" y="28"/>
                      <a:pt x="4" y="28"/>
                      <a:pt x="4" y="28"/>
                    </a:cubicBezTo>
                    <a:cubicBezTo>
                      <a:pt x="3" y="29"/>
                      <a:pt x="3" y="29"/>
                      <a:pt x="4" y="29"/>
                    </a:cubicBezTo>
                    <a:cubicBezTo>
                      <a:pt x="4" y="30"/>
                      <a:pt x="4" y="30"/>
                      <a:pt x="4" y="30"/>
                    </a:cubicBezTo>
                    <a:cubicBezTo>
                      <a:pt x="4" y="30"/>
                      <a:pt x="5" y="30"/>
                      <a:pt x="5" y="30"/>
                    </a:cubicBezTo>
                    <a:cubicBezTo>
                      <a:pt x="7" y="28"/>
                      <a:pt x="7" y="28"/>
                      <a:pt x="7" y="28"/>
                    </a:cubicBezTo>
                    <a:cubicBezTo>
                      <a:pt x="8" y="29"/>
                      <a:pt x="9" y="29"/>
                      <a:pt x="9" y="30"/>
                    </a:cubicBezTo>
                    <a:cubicBezTo>
                      <a:pt x="8" y="32"/>
                      <a:pt x="8" y="32"/>
                      <a:pt x="8" y="32"/>
                    </a:cubicBezTo>
                    <a:cubicBezTo>
                      <a:pt x="8" y="33"/>
                      <a:pt x="8" y="33"/>
                      <a:pt x="8" y="33"/>
                    </a:cubicBezTo>
                    <a:cubicBezTo>
                      <a:pt x="9" y="34"/>
                      <a:pt x="9" y="34"/>
                      <a:pt x="9" y="34"/>
                    </a:cubicBezTo>
                    <a:cubicBezTo>
                      <a:pt x="9" y="34"/>
                      <a:pt x="10" y="34"/>
                      <a:pt x="10" y="33"/>
                    </a:cubicBezTo>
                    <a:cubicBezTo>
                      <a:pt x="11" y="31"/>
                      <a:pt x="11" y="31"/>
                      <a:pt x="11" y="31"/>
                    </a:cubicBezTo>
                    <a:cubicBezTo>
                      <a:pt x="12" y="32"/>
                      <a:pt x="13" y="32"/>
                      <a:pt x="14" y="32"/>
                    </a:cubicBezTo>
                    <a:cubicBezTo>
                      <a:pt x="14" y="35"/>
                      <a:pt x="14" y="35"/>
                      <a:pt x="14" y="35"/>
                    </a:cubicBezTo>
                    <a:cubicBezTo>
                      <a:pt x="14" y="35"/>
                      <a:pt x="14" y="35"/>
                      <a:pt x="14" y="35"/>
                    </a:cubicBezTo>
                    <a:cubicBezTo>
                      <a:pt x="15" y="36"/>
                      <a:pt x="15" y="36"/>
                      <a:pt x="15" y="36"/>
                    </a:cubicBezTo>
                    <a:cubicBezTo>
                      <a:pt x="15" y="36"/>
                      <a:pt x="15" y="36"/>
                      <a:pt x="16" y="35"/>
                    </a:cubicBezTo>
                    <a:cubicBezTo>
                      <a:pt x="16" y="33"/>
                      <a:pt x="16" y="33"/>
                      <a:pt x="16" y="33"/>
                    </a:cubicBezTo>
                    <a:cubicBezTo>
                      <a:pt x="17" y="33"/>
                      <a:pt x="17" y="33"/>
                      <a:pt x="18" y="33"/>
                    </a:cubicBezTo>
                    <a:cubicBezTo>
                      <a:pt x="18" y="33"/>
                      <a:pt x="18" y="33"/>
                      <a:pt x="19" y="33"/>
                    </a:cubicBezTo>
                    <a:cubicBezTo>
                      <a:pt x="20" y="35"/>
                      <a:pt x="20" y="35"/>
                      <a:pt x="20" y="35"/>
                    </a:cubicBezTo>
                    <a:cubicBezTo>
                      <a:pt x="20" y="36"/>
                      <a:pt x="20" y="36"/>
                      <a:pt x="20" y="36"/>
                    </a:cubicBezTo>
                    <a:cubicBezTo>
                      <a:pt x="21" y="36"/>
                      <a:pt x="21" y="36"/>
                      <a:pt x="21" y="36"/>
                    </a:cubicBezTo>
                    <a:cubicBezTo>
                      <a:pt x="21" y="35"/>
                      <a:pt x="22" y="35"/>
                      <a:pt x="22" y="35"/>
                    </a:cubicBezTo>
                    <a:cubicBezTo>
                      <a:pt x="21" y="32"/>
                      <a:pt x="21" y="32"/>
                      <a:pt x="21" y="32"/>
                    </a:cubicBezTo>
                    <a:cubicBezTo>
                      <a:pt x="22" y="32"/>
                      <a:pt x="23" y="32"/>
                      <a:pt x="24" y="31"/>
                    </a:cubicBezTo>
                    <a:cubicBezTo>
                      <a:pt x="25" y="34"/>
                      <a:pt x="25" y="34"/>
                      <a:pt x="25" y="34"/>
                    </a:cubicBezTo>
                    <a:cubicBezTo>
                      <a:pt x="25" y="34"/>
                      <a:pt x="26" y="34"/>
                      <a:pt x="26" y="34"/>
                    </a:cubicBezTo>
                    <a:cubicBezTo>
                      <a:pt x="27" y="33"/>
                      <a:pt x="27" y="33"/>
                      <a:pt x="27" y="33"/>
                    </a:cubicBezTo>
                    <a:cubicBezTo>
                      <a:pt x="27" y="33"/>
                      <a:pt x="27" y="33"/>
                      <a:pt x="27" y="33"/>
                    </a:cubicBezTo>
                    <a:cubicBezTo>
                      <a:pt x="26" y="30"/>
                      <a:pt x="26" y="30"/>
                      <a:pt x="26" y="30"/>
                    </a:cubicBezTo>
                    <a:cubicBezTo>
                      <a:pt x="27" y="30"/>
                      <a:pt x="27" y="29"/>
                      <a:pt x="28" y="28"/>
                    </a:cubicBezTo>
                    <a:cubicBezTo>
                      <a:pt x="30" y="30"/>
                      <a:pt x="30" y="30"/>
                      <a:pt x="30" y="30"/>
                    </a:cubicBezTo>
                    <a:cubicBezTo>
                      <a:pt x="30" y="30"/>
                      <a:pt x="31" y="30"/>
                      <a:pt x="31" y="30"/>
                    </a:cubicBezTo>
                    <a:cubicBezTo>
                      <a:pt x="31" y="29"/>
                      <a:pt x="31" y="29"/>
                      <a:pt x="31" y="29"/>
                    </a:cubicBezTo>
                    <a:cubicBezTo>
                      <a:pt x="32" y="29"/>
                      <a:pt x="32" y="29"/>
                      <a:pt x="31" y="28"/>
                    </a:cubicBezTo>
                    <a:cubicBezTo>
                      <a:pt x="30" y="26"/>
                      <a:pt x="30" y="26"/>
                      <a:pt x="30" y="26"/>
                    </a:cubicBezTo>
                    <a:cubicBezTo>
                      <a:pt x="30" y="26"/>
                      <a:pt x="30" y="25"/>
                      <a:pt x="31" y="24"/>
                    </a:cubicBezTo>
                    <a:cubicBezTo>
                      <a:pt x="33" y="25"/>
                      <a:pt x="33" y="25"/>
                      <a:pt x="33" y="25"/>
                    </a:cubicBezTo>
                    <a:cubicBezTo>
                      <a:pt x="34" y="25"/>
                      <a:pt x="34" y="25"/>
                      <a:pt x="34" y="25"/>
                    </a:cubicBezTo>
                    <a:cubicBezTo>
                      <a:pt x="34" y="24"/>
                      <a:pt x="34" y="24"/>
                      <a:pt x="34" y="24"/>
                    </a:cubicBezTo>
                    <a:cubicBezTo>
                      <a:pt x="35" y="24"/>
                      <a:pt x="34" y="23"/>
                      <a:pt x="34" y="23"/>
                    </a:cubicBezTo>
                    <a:cubicBezTo>
                      <a:pt x="32" y="22"/>
                      <a:pt x="32" y="22"/>
                      <a:pt x="32" y="22"/>
                    </a:cubicBezTo>
                    <a:cubicBezTo>
                      <a:pt x="32" y="21"/>
                      <a:pt x="32" y="20"/>
                      <a:pt x="32" y="19"/>
                    </a:cubicBezTo>
                    <a:cubicBezTo>
                      <a:pt x="35" y="19"/>
                      <a:pt x="35" y="19"/>
                      <a:pt x="35" y="19"/>
                    </a:cubicBezTo>
                    <a:cubicBezTo>
                      <a:pt x="35" y="19"/>
                      <a:pt x="35" y="19"/>
                      <a:pt x="35" y="19"/>
                    </a:cubicBezTo>
                    <a:cubicBezTo>
                      <a:pt x="35" y="18"/>
                      <a:pt x="35" y="18"/>
                      <a:pt x="35" y="18"/>
                    </a:cubicBezTo>
                    <a:cubicBezTo>
                      <a:pt x="35" y="17"/>
                      <a:pt x="35" y="17"/>
                      <a:pt x="35" y="17"/>
                    </a:cubicBezTo>
                    <a:cubicBezTo>
                      <a:pt x="32" y="17"/>
                      <a:pt x="32" y="17"/>
                      <a:pt x="32" y="17"/>
                    </a:cubicBezTo>
                    <a:cubicBezTo>
                      <a:pt x="32" y="16"/>
                      <a:pt x="32" y="15"/>
                      <a:pt x="32" y="14"/>
                    </a:cubicBezTo>
                    <a:cubicBezTo>
                      <a:pt x="34" y="13"/>
                      <a:pt x="34" y="13"/>
                      <a:pt x="34" y="13"/>
                    </a:cubicBezTo>
                    <a:cubicBezTo>
                      <a:pt x="34" y="13"/>
                      <a:pt x="35" y="13"/>
                      <a:pt x="34" y="12"/>
                    </a:cubicBezTo>
                    <a:cubicBezTo>
                      <a:pt x="34" y="12"/>
                      <a:pt x="34" y="12"/>
                      <a:pt x="34" y="12"/>
                    </a:cubicBezTo>
                    <a:cubicBezTo>
                      <a:pt x="34" y="11"/>
                      <a:pt x="34" y="11"/>
                      <a:pt x="33" y="11"/>
                    </a:cubicBezTo>
                    <a:cubicBezTo>
                      <a:pt x="31" y="12"/>
                      <a:pt x="31" y="12"/>
                      <a:pt x="31" y="12"/>
                    </a:cubicBezTo>
                    <a:cubicBezTo>
                      <a:pt x="31" y="11"/>
                      <a:pt x="30" y="10"/>
                      <a:pt x="30" y="10"/>
                    </a:cubicBezTo>
                    <a:cubicBezTo>
                      <a:pt x="32" y="8"/>
                      <a:pt x="32" y="8"/>
                      <a:pt x="32" y="8"/>
                    </a:cubicBezTo>
                    <a:cubicBezTo>
                      <a:pt x="32" y="8"/>
                      <a:pt x="32" y="7"/>
                      <a:pt x="32" y="7"/>
                    </a:cubicBezTo>
                    <a:cubicBezTo>
                      <a:pt x="31" y="6"/>
                      <a:pt x="31" y="6"/>
                      <a:pt x="31" y="6"/>
                    </a:cubicBezTo>
                    <a:cubicBezTo>
                      <a:pt x="31" y="6"/>
                      <a:pt x="30" y="6"/>
                      <a:pt x="30" y="6"/>
                    </a:cubicBezTo>
                    <a:close/>
                    <a:moveTo>
                      <a:pt x="5" y="18"/>
                    </a:moveTo>
                    <a:cubicBezTo>
                      <a:pt x="6" y="16"/>
                      <a:pt x="6" y="15"/>
                      <a:pt x="6" y="13"/>
                    </a:cubicBezTo>
                    <a:cubicBezTo>
                      <a:pt x="12" y="17"/>
                      <a:pt x="12" y="17"/>
                      <a:pt x="12" y="17"/>
                    </a:cubicBezTo>
                    <a:cubicBezTo>
                      <a:pt x="12" y="17"/>
                      <a:pt x="12" y="18"/>
                      <a:pt x="12" y="18"/>
                    </a:cubicBezTo>
                    <a:cubicBezTo>
                      <a:pt x="12" y="19"/>
                      <a:pt x="12" y="19"/>
                      <a:pt x="12" y="20"/>
                    </a:cubicBezTo>
                    <a:cubicBezTo>
                      <a:pt x="6" y="23"/>
                      <a:pt x="6" y="23"/>
                      <a:pt x="6" y="23"/>
                    </a:cubicBezTo>
                    <a:cubicBezTo>
                      <a:pt x="6" y="21"/>
                      <a:pt x="5" y="20"/>
                      <a:pt x="5" y="18"/>
                    </a:cubicBezTo>
                    <a:close/>
                    <a:moveTo>
                      <a:pt x="16" y="30"/>
                    </a:moveTo>
                    <a:cubicBezTo>
                      <a:pt x="13" y="30"/>
                      <a:pt x="10" y="28"/>
                      <a:pt x="8" y="25"/>
                    </a:cubicBezTo>
                    <a:cubicBezTo>
                      <a:pt x="13" y="22"/>
                      <a:pt x="13" y="22"/>
                      <a:pt x="13" y="22"/>
                    </a:cubicBezTo>
                    <a:cubicBezTo>
                      <a:pt x="14" y="23"/>
                      <a:pt x="15" y="23"/>
                      <a:pt x="16" y="24"/>
                    </a:cubicBezTo>
                    <a:lnTo>
                      <a:pt x="16" y="30"/>
                    </a:lnTo>
                    <a:close/>
                    <a:moveTo>
                      <a:pt x="19" y="30"/>
                    </a:moveTo>
                    <a:cubicBezTo>
                      <a:pt x="19" y="24"/>
                      <a:pt x="19" y="24"/>
                      <a:pt x="19" y="24"/>
                    </a:cubicBezTo>
                    <a:cubicBezTo>
                      <a:pt x="20" y="23"/>
                      <a:pt x="21" y="23"/>
                      <a:pt x="22" y="22"/>
                    </a:cubicBezTo>
                    <a:cubicBezTo>
                      <a:pt x="27" y="25"/>
                      <a:pt x="27" y="25"/>
                      <a:pt x="27" y="25"/>
                    </a:cubicBezTo>
                    <a:cubicBezTo>
                      <a:pt x="25" y="28"/>
                      <a:pt x="22" y="30"/>
                      <a:pt x="19" y="30"/>
                    </a:cubicBezTo>
                    <a:close/>
                    <a:moveTo>
                      <a:pt x="20" y="18"/>
                    </a:moveTo>
                    <a:cubicBezTo>
                      <a:pt x="20" y="19"/>
                      <a:pt x="19" y="21"/>
                      <a:pt x="18" y="21"/>
                    </a:cubicBezTo>
                    <a:cubicBezTo>
                      <a:pt x="16" y="21"/>
                      <a:pt x="15" y="19"/>
                      <a:pt x="15" y="18"/>
                    </a:cubicBezTo>
                    <a:cubicBezTo>
                      <a:pt x="15" y="17"/>
                      <a:pt x="16" y="16"/>
                      <a:pt x="18" y="16"/>
                    </a:cubicBezTo>
                    <a:cubicBezTo>
                      <a:pt x="19" y="16"/>
                      <a:pt x="20" y="17"/>
                      <a:pt x="20" y="18"/>
                    </a:cubicBezTo>
                    <a:close/>
                    <a:moveTo>
                      <a:pt x="13" y="14"/>
                    </a:moveTo>
                    <a:cubicBezTo>
                      <a:pt x="8" y="11"/>
                      <a:pt x="8" y="11"/>
                      <a:pt x="8" y="11"/>
                    </a:cubicBezTo>
                    <a:cubicBezTo>
                      <a:pt x="10" y="8"/>
                      <a:pt x="13" y="6"/>
                      <a:pt x="16" y="6"/>
                    </a:cubicBezTo>
                    <a:cubicBezTo>
                      <a:pt x="16" y="12"/>
                      <a:pt x="16" y="12"/>
                      <a:pt x="16" y="12"/>
                    </a:cubicBezTo>
                    <a:cubicBezTo>
                      <a:pt x="15" y="13"/>
                      <a:pt x="14" y="13"/>
                      <a:pt x="13" y="14"/>
                    </a:cubicBezTo>
                    <a:close/>
                    <a:moveTo>
                      <a:pt x="30" y="18"/>
                    </a:moveTo>
                    <a:cubicBezTo>
                      <a:pt x="30" y="20"/>
                      <a:pt x="29" y="21"/>
                      <a:pt x="29" y="23"/>
                    </a:cubicBezTo>
                    <a:cubicBezTo>
                      <a:pt x="23" y="20"/>
                      <a:pt x="23" y="20"/>
                      <a:pt x="23" y="20"/>
                    </a:cubicBezTo>
                    <a:cubicBezTo>
                      <a:pt x="23" y="19"/>
                      <a:pt x="23" y="19"/>
                      <a:pt x="23" y="18"/>
                    </a:cubicBezTo>
                    <a:cubicBezTo>
                      <a:pt x="23" y="18"/>
                      <a:pt x="23" y="17"/>
                      <a:pt x="23" y="17"/>
                    </a:cubicBezTo>
                    <a:cubicBezTo>
                      <a:pt x="29" y="13"/>
                      <a:pt x="29" y="13"/>
                      <a:pt x="29" y="13"/>
                    </a:cubicBezTo>
                    <a:cubicBezTo>
                      <a:pt x="29" y="15"/>
                      <a:pt x="30" y="16"/>
                      <a:pt x="30" y="18"/>
                    </a:cubicBezTo>
                    <a:close/>
                    <a:moveTo>
                      <a:pt x="27" y="11"/>
                    </a:moveTo>
                    <a:cubicBezTo>
                      <a:pt x="22" y="14"/>
                      <a:pt x="22" y="14"/>
                      <a:pt x="22" y="14"/>
                    </a:cubicBezTo>
                    <a:cubicBezTo>
                      <a:pt x="21" y="13"/>
                      <a:pt x="20" y="13"/>
                      <a:pt x="19" y="12"/>
                    </a:cubicBezTo>
                    <a:cubicBezTo>
                      <a:pt x="19" y="6"/>
                      <a:pt x="19" y="6"/>
                      <a:pt x="19" y="6"/>
                    </a:cubicBezTo>
                    <a:cubicBezTo>
                      <a:pt x="22" y="6"/>
                      <a:pt x="25" y="8"/>
                      <a:pt x="27" y="11"/>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8" name="Freeform 508"/>
              <p:cNvSpPr>
                <a:spLocks/>
              </p:cNvSpPr>
              <p:nvPr/>
            </p:nvSpPr>
            <p:spPr bwMode="auto">
              <a:xfrm>
                <a:off x="5786438" y="2117729"/>
                <a:ext cx="28575" cy="38100"/>
              </a:xfrm>
              <a:custGeom>
                <a:avLst/>
                <a:gdLst>
                  <a:gd name="T0" fmla="*/ 2147483647 w 9"/>
                  <a:gd name="T1" fmla="*/ 0 h 12"/>
                  <a:gd name="T2" fmla="*/ 0 w 9"/>
                  <a:gd name="T3" fmla="*/ 2147483647 h 12"/>
                  <a:gd name="T4" fmla="*/ 2147483647 w 9"/>
                  <a:gd name="T5" fmla="*/ 2147483647 h 12"/>
                  <a:gd name="T6" fmla="*/ 2147483647 w 9"/>
                  <a:gd name="T7" fmla="*/ 2147483647 h 12"/>
                  <a:gd name="T8" fmla="*/ 2147483647 w 9"/>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2">
                    <a:moveTo>
                      <a:pt x="4" y="0"/>
                    </a:moveTo>
                    <a:cubicBezTo>
                      <a:pt x="2" y="0"/>
                      <a:pt x="0" y="3"/>
                      <a:pt x="0" y="6"/>
                    </a:cubicBezTo>
                    <a:cubicBezTo>
                      <a:pt x="0" y="10"/>
                      <a:pt x="2" y="12"/>
                      <a:pt x="5" y="12"/>
                    </a:cubicBezTo>
                    <a:cubicBezTo>
                      <a:pt x="7" y="12"/>
                      <a:pt x="9" y="9"/>
                      <a:pt x="9" y="6"/>
                    </a:cubicBezTo>
                    <a:cubicBezTo>
                      <a:pt x="9" y="3"/>
                      <a:pt x="7" y="0"/>
                      <a:pt x="4" y="0"/>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89" name="Freeform 509"/>
              <p:cNvSpPr>
                <a:spLocks noEditPoints="1"/>
              </p:cNvSpPr>
              <p:nvPr/>
            </p:nvSpPr>
            <p:spPr bwMode="auto">
              <a:xfrm>
                <a:off x="5754688" y="2085979"/>
                <a:ext cx="195263" cy="133350"/>
              </a:xfrm>
              <a:custGeom>
                <a:avLst/>
                <a:gdLst>
                  <a:gd name="T0" fmla="*/ 2147483647 w 61"/>
                  <a:gd name="T1" fmla="*/ 0 h 42"/>
                  <a:gd name="T2" fmla="*/ 2147483647 w 61"/>
                  <a:gd name="T3" fmla="*/ 0 h 42"/>
                  <a:gd name="T4" fmla="*/ 0 w 61"/>
                  <a:gd name="T5" fmla="*/ 2147483647 h 42"/>
                  <a:gd name="T6" fmla="*/ 0 w 61"/>
                  <a:gd name="T7" fmla="*/ 2147483647 h 42"/>
                  <a:gd name="T8" fmla="*/ 2147483647 w 61"/>
                  <a:gd name="T9" fmla="*/ 2147483647 h 42"/>
                  <a:gd name="T10" fmla="*/ 2147483647 w 61"/>
                  <a:gd name="T11" fmla="*/ 2147483647 h 42"/>
                  <a:gd name="T12" fmla="*/ 2147483647 w 61"/>
                  <a:gd name="T13" fmla="*/ 2147483647 h 42"/>
                  <a:gd name="T14" fmla="*/ 2147483647 w 61"/>
                  <a:gd name="T15" fmla="*/ 2147483647 h 42"/>
                  <a:gd name="T16" fmla="*/ 2147483647 w 61"/>
                  <a:gd name="T17" fmla="*/ 2147483647 h 42"/>
                  <a:gd name="T18" fmla="*/ 2147483647 w 61"/>
                  <a:gd name="T19" fmla="*/ 2147483647 h 42"/>
                  <a:gd name="T20" fmla="*/ 2147483647 w 61"/>
                  <a:gd name="T21" fmla="*/ 0 h 42"/>
                  <a:gd name="T22" fmla="*/ 2147483647 w 61"/>
                  <a:gd name="T23" fmla="*/ 2147483647 h 42"/>
                  <a:gd name="T24" fmla="*/ 2147483647 w 61"/>
                  <a:gd name="T25" fmla="*/ 2147483647 h 42"/>
                  <a:gd name="T26" fmla="*/ 2147483647 w 61"/>
                  <a:gd name="T27" fmla="*/ 2147483647 h 42"/>
                  <a:gd name="T28" fmla="*/ 2147483647 w 61"/>
                  <a:gd name="T29" fmla="*/ 2147483647 h 42"/>
                  <a:gd name="T30" fmla="*/ 2147483647 w 61"/>
                  <a:gd name="T31" fmla="*/ 2147483647 h 42"/>
                  <a:gd name="T32" fmla="*/ 2147483647 w 61"/>
                  <a:gd name="T33" fmla="*/ 2147483647 h 42"/>
                  <a:gd name="T34" fmla="*/ 2147483647 w 61"/>
                  <a:gd name="T35" fmla="*/ 2147483647 h 42"/>
                  <a:gd name="T36" fmla="*/ 2147483647 w 61"/>
                  <a:gd name="T37" fmla="*/ 2147483647 h 42"/>
                  <a:gd name="T38" fmla="*/ 2147483647 w 61"/>
                  <a:gd name="T39" fmla="*/ 2147483647 h 42"/>
                  <a:gd name="T40" fmla="*/ 2147483647 w 61"/>
                  <a:gd name="T41" fmla="*/ 2147483647 h 42"/>
                  <a:gd name="T42" fmla="*/ 2147483647 w 61"/>
                  <a:gd name="T43" fmla="*/ 2147483647 h 42"/>
                  <a:gd name="T44" fmla="*/ 2147483647 w 61"/>
                  <a:gd name="T45" fmla="*/ 2147483647 h 42"/>
                  <a:gd name="T46" fmla="*/ 2147483647 w 61"/>
                  <a:gd name="T47" fmla="*/ 2147483647 h 42"/>
                  <a:gd name="T48" fmla="*/ 2147483647 w 61"/>
                  <a:gd name="T49" fmla="*/ 2147483647 h 42"/>
                  <a:gd name="T50" fmla="*/ 2147483647 w 61"/>
                  <a:gd name="T51" fmla="*/ 2147483647 h 42"/>
                  <a:gd name="T52" fmla="*/ 2147483647 w 61"/>
                  <a:gd name="T53" fmla="*/ 2147483647 h 42"/>
                  <a:gd name="T54" fmla="*/ 2147483647 w 61"/>
                  <a:gd name="T55" fmla="*/ 2147483647 h 42"/>
                  <a:gd name="T56" fmla="*/ 2147483647 w 61"/>
                  <a:gd name="T57" fmla="*/ 2147483647 h 42"/>
                  <a:gd name="T58" fmla="*/ 2147483647 w 61"/>
                  <a:gd name="T59" fmla="*/ 2147483647 h 42"/>
                  <a:gd name="T60" fmla="*/ 2147483647 w 61"/>
                  <a:gd name="T61" fmla="*/ 2147483647 h 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1" h="42">
                    <a:moveTo>
                      <a:pt x="60" y="0"/>
                    </a:moveTo>
                    <a:cubicBezTo>
                      <a:pt x="1" y="0"/>
                      <a:pt x="1" y="0"/>
                      <a:pt x="1" y="0"/>
                    </a:cubicBezTo>
                    <a:cubicBezTo>
                      <a:pt x="0" y="0"/>
                      <a:pt x="0" y="1"/>
                      <a:pt x="0" y="1"/>
                    </a:cubicBezTo>
                    <a:cubicBezTo>
                      <a:pt x="0" y="42"/>
                      <a:pt x="0" y="42"/>
                      <a:pt x="0" y="42"/>
                    </a:cubicBezTo>
                    <a:cubicBezTo>
                      <a:pt x="0" y="42"/>
                      <a:pt x="0" y="42"/>
                      <a:pt x="1" y="42"/>
                    </a:cubicBezTo>
                    <a:cubicBezTo>
                      <a:pt x="36" y="42"/>
                      <a:pt x="36" y="42"/>
                      <a:pt x="36" y="42"/>
                    </a:cubicBezTo>
                    <a:cubicBezTo>
                      <a:pt x="36" y="41"/>
                      <a:pt x="36" y="39"/>
                      <a:pt x="36" y="37"/>
                    </a:cubicBezTo>
                    <a:cubicBezTo>
                      <a:pt x="36" y="27"/>
                      <a:pt x="44" y="18"/>
                      <a:pt x="55" y="18"/>
                    </a:cubicBezTo>
                    <a:cubicBezTo>
                      <a:pt x="57" y="18"/>
                      <a:pt x="59" y="18"/>
                      <a:pt x="61" y="19"/>
                    </a:cubicBezTo>
                    <a:cubicBezTo>
                      <a:pt x="61" y="1"/>
                      <a:pt x="61" y="1"/>
                      <a:pt x="61" y="1"/>
                    </a:cubicBezTo>
                    <a:cubicBezTo>
                      <a:pt x="61" y="1"/>
                      <a:pt x="61" y="0"/>
                      <a:pt x="60" y="0"/>
                    </a:cubicBezTo>
                    <a:close/>
                    <a:moveTo>
                      <a:pt x="14" y="25"/>
                    </a:moveTo>
                    <a:cubicBezTo>
                      <a:pt x="9" y="25"/>
                      <a:pt x="6" y="21"/>
                      <a:pt x="6" y="16"/>
                    </a:cubicBezTo>
                    <a:cubicBezTo>
                      <a:pt x="6" y="11"/>
                      <a:pt x="9" y="7"/>
                      <a:pt x="15" y="7"/>
                    </a:cubicBezTo>
                    <a:cubicBezTo>
                      <a:pt x="20" y="7"/>
                      <a:pt x="23" y="11"/>
                      <a:pt x="23" y="16"/>
                    </a:cubicBezTo>
                    <a:cubicBezTo>
                      <a:pt x="23" y="22"/>
                      <a:pt x="20" y="25"/>
                      <a:pt x="14" y="25"/>
                    </a:cubicBezTo>
                    <a:close/>
                    <a:moveTo>
                      <a:pt x="30" y="25"/>
                    </a:moveTo>
                    <a:cubicBezTo>
                      <a:pt x="28" y="25"/>
                      <a:pt x="26" y="25"/>
                      <a:pt x="25" y="24"/>
                    </a:cubicBezTo>
                    <a:cubicBezTo>
                      <a:pt x="26" y="21"/>
                      <a:pt x="26" y="21"/>
                      <a:pt x="26" y="21"/>
                    </a:cubicBezTo>
                    <a:cubicBezTo>
                      <a:pt x="27" y="21"/>
                      <a:pt x="29" y="22"/>
                      <a:pt x="31" y="22"/>
                    </a:cubicBezTo>
                    <a:cubicBezTo>
                      <a:pt x="32" y="22"/>
                      <a:pt x="33" y="21"/>
                      <a:pt x="33" y="20"/>
                    </a:cubicBezTo>
                    <a:cubicBezTo>
                      <a:pt x="33" y="19"/>
                      <a:pt x="33" y="18"/>
                      <a:pt x="30" y="17"/>
                    </a:cubicBezTo>
                    <a:cubicBezTo>
                      <a:pt x="27" y="16"/>
                      <a:pt x="25" y="15"/>
                      <a:pt x="25" y="12"/>
                    </a:cubicBezTo>
                    <a:cubicBezTo>
                      <a:pt x="25" y="9"/>
                      <a:pt x="28" y="7"/>
                      <a:pt x="32" y="7"/>
                    </a:cubicBezTo>
                    <a:cubicBezTo>
                      <a:pt x="34" y="7"/>
                      <a:pt x="36" y="7"/>
                      <a:pt x="37" y="8"/>
                    </a:cubicBezTo>
                    <a:cubicBezTo>
                      <a:pt x="36" y="11"/>
                      <a:pt x="36" y="11"/>
                      <a:pt x="36" y="11"/>
                    </a:cubicBezTo>
                    <a:cubicBezTo>
                      <a:pt x="35" y="10"/>
                      <a:pt x="34" y="10"/>
                      <a:pt x="32" y="10"/>
                    </a:cubicBezTo>
                    <a:cubicBezTo>
                      <a:pt x="30" y="10"/>
                      <a:pt x="30" y="11"/>
                      <a:pt x="30" y="12"/>
                    </a:cubicBezTo>
                    <a:cubicBezTo>
                      <a:pt x="30" y="13"/>
                      <a:pt x="31" y="13"/>
                      <a:pt x="33" y="14"/>
                    </a:cubicBezTo>
                    <a:cubicBezTo>
                      <a:pt x="36" y="15"/>
                      <a:pt x="38" y="17"/>
                      <a:pt x="38" y="20"/>
                    </a:cubicBezTo>
                    <a:cubicBezTo>
                      <a:pt x="38" y="23"/>
                      <a:pt x="35" y="25"/>
                      <a:pt x="30" y="25"/>
                    </a:cubicBez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90" name="Freeform 510"/>
              <p:cNvSpPr>
                <a:spLocks noEditPoints="1"/>
              </p:cNvSpPr>
              <p:nvPr/>
            </p:nvSpPr>
            <p:spPr bwMode="auto">
              <a:xfrm>
                <a:off x="5657850" y="1503365"/>
                <a:ext cx="387350" cy="390526"/>
              </a:xfrm>
              <a:custGeom>
                <a:avLst/>
                <a:gdLst>
                  <a:gd name="T0" fmla="*/ 2147483647 w 244"/>
                  <a:gd name="T1" fmla="*/ 2147483647 h 246"/>
                  <a:gd name="T2" fmla="*/ 0 w 244"/>
                  <a:gd name="T3" fmla="*/ 2147483647 h 246"/>
                  <a:gd name="T4" fmla="*/ 0 w 244"/>
                  <a:gd name="T5" fmla="*/ 0 h 246"/>
                  <a:gd name="T6" fmla="*/ 2147483647 w 244"/>
                  <a:gd name="T7" fmla="*/ 0 h 246"/>
                  <a:gd name="T8" fmla="*/ 2147483647 w 244"/>
                  <a:gd name="T9" fmla="*/ 2147483647 h 246"/>
                  <a:gd name="T10" fmla="*/ 2147483647 w 244"/>
                  <a:gd name="T11" fmla="*/ 2147483647 h 246"/>
                  <a:gd name="T12" fmla="*/ 2147483647 w 244"/>
                  <a:gd name="T13" fmla="*/ 0 h 246"/>
                  <a:gd name="T14" fmla="*/ 2147483647 w 244"/>
                  <a:gd name="T15" fmla="*/ 0 h 246"/>
                  <a:gd name="T16" fmla="*/ 2147483647 w 244"/>
                  <a:gd name="T17" fmla="*/ 2147483647 h 246"/>
                  <a:gd name="T18" fmla="*/ 2147483647 w 244"/>
                  <a:gd name="T19" fmla="*/ 2147483647 h 246"/>
                  <a:gd name="T20" fmla="*/ 2147483647 w 244"/>
                  <a:gd name="T21" fmla="*/ 2147483647 h 246"/>
                  <a:gd name="T22" fmla="*/ 2147483647 w 244"/>
                  <a:gd name="T23" fmla="*/ 2147483647 h 246"/>
                  <a:gd name="T24" fmla="*/ 2147483647 w 244"/>
                  <a:gd name="T25" fmla="*/ 2147483647 h 246"/>
                  <a:gd name="T26" fmla="*/ 2147483647 w 244"/>
                  <a:gd name="T27" fmla="*/ 2147483647 h 246"/>
                  <a:gd name="T28" fmla="*/ 2147483647 w 244"/>
                  <a:gd name="T29" fmla="*/ 2147483647 h 246"/>
                  <a:gd name="T30" fmla="*/ 2147483647 w 244"/>
                  <a:gd name="T31" fmla="*/ 2147483647 h 246"/>
                  <a:gd name="T32" fmla="*/ 2147483647 w 244"/>
                  <a:gd name="T33" fmla="*/ 2147483647 h 246"/>
                  <a:gd name="T34" fmla="*/ 2147483647 w 244"/>
                  <a:gd name="T35" fmla="*/ 2147483647 h 2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6">
                    <a:moveTo>
                      <a:pt x="244" y="246"/>
                    </a:moveTo>
                    <a:lnTo>
                      <a:pt x="0" y="246"/>
                    </a:lnTo>
                    <a:lnTo>
                      <a:pt x="0" y="0"/>
                    </a:lnTo>
                    <a:lnTo>
                      <a:pt x="97" y="0"/>
                    </a:lnTo>
                    <a:lnTo>
                      <a:pt x="97" y="55"/>
                    </a:lnTo>
                    <a:lnTo>
                      <a:pt x="147" y="55"/>
                    </a:lnTo>
                    <a:lnTo>
                      <a:pt x="147" y="0"/>
                    </a:lnTo>
                    <a:lnTo>
                      <a:pt x="244" y="0"/>
                    </a:lnTo>
                    <a:lnTo>
                      <a:pt x="244" y="246"/>
                    </a:lnTo>
                    <a:close/>
                    <a:moveTo>
                      <a:pt x="15" y="230"/>
                    </a:moveTo>
                    <a:lnTo>
                      <a:pt x="228" y="230"/>
                    </a:lnTo>
                    <a:lnTo>
                      <a:pt x="228" y="17"/>
                    </a:lnTo>
                    <a:lnTo>
                      <a:pt x="164" y="17"/>
                    </a:lnTo>
                    <a:lnTo>
                      <a:pt x="164" y="71"/>
                    </a:lnTo>
                    <a:lnTo>
                      <a:pt x="81" y="71"/>
                    </a:lnTo>
                    <a:lnTo>
                      <a:pt x="81" y="17"/>
                    </a:lnTo>
                    <a:lnTo>
                      <a:pt x="15" y="17"/>
                    </a:lnTo>
                    <a:lnTo>
                      <a:pt x="15" y="230"/>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91" name="Freeform 511"/>
              <p:cNvSpPr>
                <a:spLocks/>
              </p:cNvSpPr>
              <p:nvPr/>
            </p:nvSpPr>
            <p:spPr bwMode="auto">
              <a:xfrm>
                <a:off x="5716588" y="1635128"/>
                <a:ext cx="207963" cy="207963"/>
              </a:xfrm>
              <a:custGeom>
                <a:avLst/>
                <a:gdLst>
                  <a:gd name="T0" fmla="*/ 2147483647 w 65"/>
                  <a:gd name="T1" fmla="*/ 2147483647 h 65"/>
                  <a:gd name="T2" fmla="*/ 2147483647 w 65"/>
                  <a:gd name="T3" fmla="*/ 2147483647 h 65"/>
                  <a:gd name="T4" fmla="*/ 2147483647 w 65"/>
                  <a:gd name="T5" fmla="*/ 2147483647 h 65"/>
                  <a:gd name="T6" fmla="*/ 2147483647 w 65"/>
                  <a:gd name="T7" fmla="*/ 2147483647 h 65"/>
                  <a:gd name="T8" fmla="*/ 2147483647 w 65"/>
                  <a:gd name="T9" fmla="*/ 2147483647 h 65"/>
                  <a:gd name="T10" fmla="*/ 2147483647 w 65"/>
                  <a:gd name="T11" fmla="*/ 2147483647 h 65"/>
                  <a:gd name="T12" fmla="*/ 2147483647 w 65"/>
                  <a:gd name="T13" fmla="*/ 2147483647 h 65"/>
                  <a:gd name="T14" fmla="*/ 2147483647 w 65"/>
                  <a:gd name="T15" fmla="*/ 2147483647 h 65"/>
                  <a:gd name="T16" fmla="*/ 2147483647 w 65"/>
                  <a:gd name="T17" fmla="*/ 2147483647 h 65"/>
                  <a:gd name="T18" fmla="*/ 2147483647 w 65"/>
                  <a:gd name="T19" fmla="*/ 2147483647 h 65"/>
                  <a:gd name="T20" fmla="*/ 2147483647 w 65"/>
                  <a:gd name="T21" fmla="*/ 2147483647 h 65"/>
                  <a:gd name="T22" fmla="*/ 2147483647 w 65"/>
                  <a:gd name="T23" fmla="*/ 2147483647 h 65"/>
                  <a:gd name="T24" fmla="*/ 2147483647 w 65"/>
                  <a:gd name="T25" fmla="*/ 2147483647 h 65"/>
                  <a:gd name="T26" fmla="*/ 2147483647 w 65"/>
                  <a:gd name="T27" fmla="*/ 2147483647 h 65"/>
                  <a:gd name="T28" fmla="*/ 2147483647 w 65"/>
                  <a:gd name="T29" fmla="*/ 2147483647 h 65"/>
                  <a:gd name="T30" fmla="*/ 2147483647 w 65"/>
                  <a:gd name="T31" fmla="*/ 0 h 65"/>
                  <a:gd name="T32" fmla="*/ 2147483647 w 65"/>
                  <a:gd name="T33" fmla="*/ 2147483647 h 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5" h="65">
                    <a:moveTo>
                      <a:pt x="24" y="8"/>
                    </a:moveTo>
                    <a:cubicBezTo>
                      <a:pt x="24" y="20"/>
                      <a:pt x="24" y="20"/>
                      <a:pt x="24" y="20"/>
                    </a:cubicBezTo>
                    <a:cubicBezTo>
                      <a:pt x="24" y="46"/>
                      <a:pt x="24" y="46"/>
                      <a:pt x="24" y="46"/>
                    </a:cubicBezTo>
                    <a:cubicBezTo>
                      <a:pt x="21" y="44"/>
                      <a:pt x="16" y="44"/>
                      <a:pt x="11" y="46"/>
                    </a:cubicBezTo>
                    <a:cubicBezTo>
                      <a:pt x="4" y="49"/>
                      <a:pt x="0" y="54"/>
                      <a:pt x="1" y="59"/>
                    </a:cubicBezTo>
                    <a:cubicBezTo>
                      <a:pt x="3" y="64"/>
                      <a:pt x="10" y="65"/>
                      <a:pt x="17" y="63"/>
                    </a:cubicBezTo>
                    <a:cubicBezTo>
                      <a:pt x="23" y="60"/>
                      <a:pt x="27" y="56"/>
                      <a:pt x="27" y="51"/>
                    </a:cubicBezTo>
                    <a:cubicBezTo>
                      <a:pt x="27" y="20"/>
                      <a:pt x="27" y="20"/>
                      <a:pt x="27" y="20"/>
                    </a:cubicBezTo>
                    <a:cubicBezTo>
                      <a:pt x="62" y="13"/>
                      <a:pt x="62" y="13"/>
                      <a:pt x="62" y="13"/>
                    </a:cubicBezTo>
                    <a:cubicBezTo>
                      <a:pt x="62" y="39"/>
                      <a:pt x="62" y="39"/>
                      <a:pt x="62" y="39"/>
                    </a:cubicBezTo>
                    <a:cubicBezTo>
                      <a:pt x="59" y="38"/>
                      <a:pt x="54" y="37"/>
                      <a:pt x="49" y="39"/>
                    </a:cubicBezTo>
                    <a:cubicBezTo>
                      <a:pt x="42" y="42"/>
                      <a:pt x="37" y="47"/>
                      <a:pt x="39" y="52"/>
                    </a:cubicBezTo>
                    <a:cubicBezTo>
                      <a:pt x="41" y="57"/>
                      <a:pt x="48" y="58"/>
                      <a:pt x="55" y="56"/>
                    </a:cubicBezTo>
                    <a:cubicBezTo>
                      <a:pt x="61" y="53"/>
                      <a:pt x="65" y="49"/>
                      <a:pt x="65" y="44"/>
                    </a:cubicBezTo>
                    <a:cubicBezTo>
                      <a:pt x="65" y="13"/>
                      <a:pt x="65" y="13"/>
                      <a:pt x="65" y="13"/>
                    </a:cubicBezTo>
                    <a:cubicBezTo>
                      <a:pt x="65" y="0"/>
                      <a:pt x="65" y="0"/>
                      <a:pt x="65" y="0"/>
                    </a:cubicBezTo>
                    <a:lnTo>
                      <a:pt x="24" y="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92" name="Freeform 512"/>
              <p:cNvSpPr>
                <a:spLocks noEditPoints="1"/>
              </p:cNvSpPr>
              <p:nvPr/>
            </p:nvSpPr>
            <p:spPr bwMode="auto">
              <a:xfrm>
                <a:off x="5657850" y="2389192"/>
                <a:ext cx="387350" cy="387351"/>
              </a:xfrm>
              <a:custGeom>
                <a:avLst/>
                <a:gdLst>
                  <a:gd name="T0" fmla="*/ 2147483647 w 244"/>
                  <a:gd name="T1" fmla="*/ 2147483647 h 244"/>
                  <a:gd name="T2" fmla="*/ 0 w 244"/>
                  <a:gd name="T3" fmla="*/ 2147483647 h 244"/>
                  <a:gd name="T4" fmla="*/ 0 w 244"/>
                  <a:gd name="T5" fmla="*/ 0 h 244"/>
                  <a:gd name="T6" fmla="*/ 2147483647 w 244"/>
                  <a:gd name="T7" fmla="*/ 0 h 244"/>
                  <a:gd name="T8" fmla="*/ 2147483647 w 244"/>
                  <a:gd name="T9" fmla="*/ 2147483647 h 244"/>
                  <a:gd name="T10" fmla="*/ 2147483647 w 244"/>
                  <a:gd name="T11" fmla="*/ 2147483647 h 244"/>
                  <a:gd name="T12" fmla="*/ 2147483647 w 244"/>
                  <a:gd name="T13" fmla="*/ 0 h 244"/>
                  <a:gd name="T14" fmla="*/ 2147483647 w 244"/>
                  <a:gd name="T15" fmla="*/ 0 h 244"/>
                  <a:gd name="T16" fmla="*/ 2147483647 w 244"/>
                  <a:gd name="T17" fmla="*/ 2147483647 h 244"/>
                  <a:gd name="T18" fmla="*/ 2147483647 w 244"/>
                  <a:gd name="T19" fmla="*/ 2147483647 h 244"/>
                  <a:gd name="T20" fmla="*/ 2147483647 w 244"/>
                  <a:gd name="T21" fmla="*/ 2147483647 h 244"/>
                  <a:gd name="T22" fmla="*/ 2147483647 w 244"/>
                  <a:gd name="T23" fmla="*/ 2147483647 h 244"/>
                  <a:gd name="T24" fmla="*/ 2147483647 w 244"/>
                  <a:gd name="T25" fmla="*/ 2147483647 h 244"/>
                  <a:gd name="T26" fmla="*/ 2147483647 w 244"/>
                  <a:gd name="T27" fmla="*/ 2147483647 h 244"/>
                  <a:gd name="T28" fmla="*/ 2147483647 w 244"/>
                  <a:gd name="T29" fmla="*/ 2147483647 h 244"/>
                  <a:gd name="T30" fmla="*/ 2147483647 w 244"/>
                  <a:gd name="T31" fmla="*/ 2147483647 h 244"/>
                  <a:gd name="T32" fmla="*/ 2147483647 w 244"/>
                  <a:gd name="T33" fmla="*/ 2147483647 h 244"/>
                  <a:gd name="T34" fmla="*/ 2147483647 w 244"/>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4" h="244">
                    <a:moveTo>
                      <a:pt x="244" y="244"/>
                    </a:moveTo>
                    <a:lnTo>
                      <a:pt x="0" y="244"/>
                    </a:lnTo>
                    <a:lnTo>
                      <a:pt x="0" y="0"/>
                    </a:lnTo>
                    <a:lnTo>
                      <a:pt x="97" y="0"/>
                    </a:lnTo>
                    <a:lnTo>
                      <a:pt x="97" y="54"/>
                    </a:lnTo>
                    <a:lnTo>
                      <a:pt x="147" y="54"/>
                    </a:lnTo>
                    <a:lnTo>
                      <a:pt x="147" y="0"/>
                    </a:lnTo>
                    <a:lnTo>
                      <a:pt x="244" y="0"/>
                    </a:lnTo>
                    <a:lnTo>
                      <a:pt x="244" y="244"/>
                    </a:lnTo>
                    <a:close/>
                    <a:moveTo>
                      <a:pt x="15" y="228"/>
                    </a:moveTo>
                    <a:lnTo>
                      <a:pt x="228" y="228"/>
                    </a:lnTo>
                    <a:lnTo>
                      <a:pt x="228" y="14"/>
                    </a:lnTo>
                    <a:lnTo>
                      <a:pt x="164" y="14"/>
                    </a:lnTo>
                    <a:lnTo>
                      <a:pt x="164" y="69"/>
                    </a:lnTo>
                    <a:lnTo>
                      <a:pt x="81" y="69"/>
                    </a:lnTo>
                    <a:lnTo>
                      <a:pt x="81" y="14"/>
                    </a:lnTo>
                    <a:lnTo>
                      <a:pt x="15" y="14"/>
                    </a:lnTo>
                    <a:lnTo>
                      <a:pt x="15" y="228"/>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sp>
            <p:nvSpPr>
              <p:cNvPr id="93" name="Freeform 513"/>
              <p:cNvSpPr>
                <a:spLocks noEditPoints="1"/>
              </p:cNvSpPr>
              <p:nvPr/>
            </p:nvSpPr>
            <p:spPr bwMode="auto">
              <a:xfrm>
                <a:off x="5738813" y="2533655"/>
                <a:ext cx="236538" cy="180975"/>
              </a:xfrm>
              <a:custGeom>
                <a:avLst/>
                <a:gdLst>
                  <a:gd name="T0" fmla="*/ 0 w 74"/>
                  <a:gd name="T1" fmla="*/ 2147483647 h 57"/>
                  <a:gd name="T2" fmla="*/ 2147483647 w 74"/>
                  <a:gd name="T3" fmla="*/ 0 h 57"/>
                  <a:gd name="T4" fmla="*/ 2147483647 w 74"/>
                  <a:gd name="T5" fmla="*/ 2147483647 h 57"/>
                  <a:gd name="T6" fmla="*/ 2147483647 w 74"/>
                  <a:gd name="T7" fmla="*/ 2147483647 h 57"/>
                  <a:gd name="T8" fmla="*/ 2147483647 w 74"/>
                  <a:gd name="T9" fmla="*/ 2147483647 h 57"/>
                  <a:gd name="T10" fmla="*/ 2147483647 w 74"/>
                  <a:gd name="T11" fmla="*/ 2147483647 h 57"/>
                  <a:gd name="T12" fmla="*/ 2147483647 w 74"/>
                  <a:gd name="T13" fmla="*/ 2147483647 h 57"/>
                  <a:gd name="T14" fmla="*/ 2147483647 w 74"/>
                  <a:gd name="T15" fmla="*/ 2147483647 h 57"/>
                  <a:gd name="T16" fmla="*/ 2147483647 w 74"/>
                  <a:gd name="T17" fmla="*/ 2147483647 h 57"/>
                  <a:gd name="T18" fmla="*/ 2147483647 w 74"/>
                  <a:gd name="T19" fmla="*/ 2147483647 h 57"/>
                  <a:gd name="T20" fmla="*/ 2147483647 w 74"/>
                  <a:gd name="T21" fmla="*/ 2147483647 h 57"/>
                  <a:gd name="T22" fmla="*/ 2147483647 w 74"/>
                  <a:gd name="T23" fmla="*/ 2147483647 h 57"/>
                  <a:gd name="T24" fmla="*/ 2147483647 w 74"/>
                  <a:gd name="T25" fmla="*/ 2147483647 h 57"/>
                  <a:gd name="T26" fmla="*/ 2147483647 w 74"/>
                  <a:gd name="T27" fmla="*/ 2147483647 h 57"/>
                  <a:gd name="T28" fmla="*/ 2147483647 w 74"/>
                  <a:gd name="T29" fmla="*/ 2147483647 h 57"/>
                  <a:gd name="T30" fmla="*/ 2147483647 w 74"/>
                  <a:gd name="T31" fmla="*/ 2147483647 h 57"/>
                  <a:gd name="T32" fmla="*/ 2147483647 w 74"/>
                  <a:gd name="T33" fmla="*/ 2147483647 h 57"/>
                  <a:gd name="T34" fmla="*/ 2147483647 w 74"/>
                  <a:gd name="T35" fmla="*/ 2147483647 h 57"/>
                  <a:gd name="T36" fmla="*/ 2147483647 w 74"/>
                  <a:gd name="T37" fmla="*/ 2147483647 h 57"/>
                  <a:gd name="T38" fmla="*/ 2147483647 w 74"/>
                  <a:gd name="T39" fmla="*/ 2147483647 h 57"/>
                  <a:gd name="T40" fmla="*/ 2147483647 w 74"/>
                  <a:gd name="T41" fmla="*/ 2147483647 h 57"/>
                  <a:gd name="T42" fmla="*/ 2147483647 w 74"/>
                  <a:gd name="T43" fmla="*/ 2147483647 h 57"/>
                  <a:gd name="T44" fmla="*/ 2147483647 w 74"/>
                  <a:gd name="T45" fmla="*/ 2147483647 h 57"/>
                  <a:gd name="T46" fmla="*/ 2147483647 w 74"/>
                  <a:gd name="T47" fmla="*/ 2147483647 h 57"/>
                  <a:gd name="T48" fmla="*/ 2147483647 w 74"/>
                  <a:gd name="T49" fmla="*/ 2147483647 h 57"/>
                  <a:gd name="T50" fmla="*/ 2147483647 w 74"/>
                  <a:gd name="T51" fmla="*/ 2147483647 h 57"/>
                  <a:gd name="T52" fmla="*/ 2147483647 w 74"/>
                  <a:gd name="T53" fmla="*/ 2147483647 h 57"/>
                  <a:gd name="T54" fmla="*/ 2147483647 w 74"/>
                  <a:gd name="T55" fmla="*/ 2147483647 h 57"/>
                  <a:gd name="T56" fmla="*/ 2147483647 w 74"/>
                  <a:gd name="T57" fmla="*/ 2147483647 h 57"/>
                  <a:gd name="T58" fmla="*/ 2147483647 w 74"/>
                  <a:gd name="T59" fmla="*/ 2147483647 h 57"/>
                  <a:gd name="T60" fmla="*/ 2147483647 w 74"/>
                  <a:gd name="T61" fmla="*/ 2147483647 h 57"/>
                  <a:gd name="T62" fmla="*/ 2147483647 w 74"/>
                  <a:gd name="T63" fmla="*/ 2147483647 h 57"/>
                  <a:gd name="T64" fmla="*/ 2147483647 w 74"/>
                  <a:gd name="T65" fmla="*/ 2147483647 h 57"/>
                  <a:gd name="T66" fmla="*/ 2147483647 w 74"/>
                  <a:gd name="T67" fmla="*/ 2147483647 h 57"/>
                  <a:gd name="T68" fmla="*/ 2147483647 w 74"/>
                  <a:gd name="T69" fmla="*/ 2147483647 h 57"/>
                  <a:gd name="T70" fmla="*/ 2147483647 w 74"/>
                  <a:gd name="T71" fmla="*/ 2147483647 h 57"/>
                  <a:gd name="T72" fmla="*/ 2147483647 w 74"/>
                  <a:gd name="T73" fmla="*/ 2147483647 h 57"/>
                  <a:gd name="T74" fmla="*/ 2147483647 w 74"/>
                  <a:gd name="T75" fmla="*/ 2147483647 h 57"/>
                  <a:gd name="T76" fmla="*/ 2147483647 w 74"/>
                  <a:gd name="T77" fmla="*/ 2147483647 h 57"/>
                  <a:gd name="T78" fmla="*/ 2147483647 w 74"/>
                  <a:gd name="T79" fmla="*/ 2147483647 h 57"/>
                  <a:gd name="T80" fmla="*/ 2147483647 w 74"/>
                  <a:gd name="T81" fmla="*/ 2147483647 h 57"/>
                  <a:gd name="T82" fmla="*/ 2147483647 w 74"/>
                  <a:gd name="T83" fmla="*/ 2147483647 h 57"/>
                  <a:gd name="T84" fmla="*/ 2147483647 w 74"/>
                  <a:gd name="T85" fmla="*/ 2147483647 h 57"/>
                  <a:gd name="T86" fmla="*/ 2147483647 w 74"/>
                  <a:gd name="T87" fmla="*/ 2147483647 h 57"/>
                  <a:gd name="T88" fmla="*/ 2147483647 w 74"/>
                  <a:gd name="T89" fmla="*/ 2147483647 h 57"/>
                  <a:gd name="T90" fmla="*/ 2147483647 w 74"/>
                  <a:gd name="T91" fmla="*/ 2147483647 h 57"/>
                  <a:gd name="T92" fmla="*/ 2147483647 w 74"/>
                  <a:gd name="T93" fmla="*/ 2147483647 h 57"/>
                  <a:gd name="T94" fmla="*/ 2147483647 w 74"/>
                  <a:gd name="T95" fmla="*/ 2147483647 h 57"/>
                  <a:gd name="T96" fmla="*/ 2147483647 w 74"/>
                  <a:gd name="T97" fmla="*/ 2147483647 h 57"/>
                  <a:gd name="T98" fmla="*/ 2147483647 w 74"/>
                  <a:gd name="T99" fmla="*/ 2147483647 h 57"/>
                  <a:gd name="T100" fmla="*/ 2147483647 w 74"/>
                  <a:gd name="T101" fmla="*/ 2147483647 h 57"/>
                  <a:gd name="T102" fmla="*/ 2147483647 w 74"/>
                  <a:gd name="T103" fmla="*/ 2147483647 h 57"/>
                  <a:gd name="T104" fmla="*/ 2147483647 w 74"/>
                  <a:gd name="T105" fmla="*/ 2147483647 h 57"/>
                  <a:gd name="T106" fmla="*/ 2147483647 w 74"/>
                  <a:gd name="T107" fmla="*/ 2147483647 h 5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 h="57">
                    <a:moveTo>
                      <a:pt x="0" y="0"/>
                    </a:moveTo>
                    <a:cubicBezTo>
                      <a:pt x="0" y="57"/>
                      <a:pt x="0" y="57"/>
                      <a:pt x="0" y="57"/>
                    </a:cubicBezTo>
                    <a:cubicBezTo>
                      <a:pt x="74" y="57"/>
                      <a:pt x="74" y="57"/>
                      <a:pt x="74" y="57"/>
                    </a:cubicBezTo>
                    <a:cubicBezTo>
                      <a:pt x="74" y="0"/>
                      <a:pt x="74" y="0"/>
                      <a:pt x="74" y="0"/>
                    </a:cubicBezTo>
                    <a:lnTo>
                      <a:pt x="0" y="0"/>
                    </a:lnTo>
                    <a:close/>
                    <a:moveTo>
                      <a:pt x="58" y="4"/>
                    </a:moveTo>
                    <a:cubicBezTo>
                      <a:pt x="63" y="4"/>
                      <a:pt x="63" y="4"/>
                      <a:pt x="63" y="4"/>
                    </a:cubicBezTo>
                    <a:cubicBezTo>
                      <a:pt x="63" y="9"/>
                      <a:pt x="63" y="9"/>
                      <a:pt x="63" y="9"/>
                    </a:cubicBezTo>
                    <a:cubicBezTo>
                      <a:pt x="58" y="9"/>
                      <a:pt x="58" y="9"/>
                      <a:pt x="58" y="9"/>
                    </a:cubicBezTo>
                    <a:lnTo>
                      <a:pt x="58" y="4"/>
                    </a:lnTo>
                    <a:close/>
                    <a:moveTo>
                      <a:pt x="39" y="4"/>
                    </a:moveTo>
                    <a:cubicBezTo>
                      <a:pt x="45" y="4"/>
                      <a:pt x="45" y="4"/>
                      <a:pt x="45" y="4"/>
                    </a:cubicBezTo>
                    <a:cubicBezTo>
                      <a:pt x="45" y="9"/>
                      <a:pt x="45" y="9"/>
                      <a:pt x="45" y="9"/>
                    </a:cubicBezTo>
                    <a:cubicBezTo>
                      <a:pt x="39" y="9"/>
                      <a:pt x="39" y="9"/>
                      <a:pt x="39" y="9"/>
                    </a:cubicBezTo>
                    <a:lnTo>
                      <a:pt x="39" y="4"/>
                    </a:lnTo>
                    <a:close/>
                    <a:moveTo>
                      <a:pt x="30" y="4"/>
                    </a:moveTo>
                    <a:cubicBezTo>
                      <a:pt x="36" y="4"/>
                      <a:pt x="36" y="4"/>
                      <a:pt x="36" y="4"/>
                    </a:cubicBezTo>
                    <a:cubicBezTo>
                      <a:pt x="36" y="9"/>
                      <a:pt x="36" y="9"/>
                      <a:pt x="36" y="9"/>
                    </a:cubicBezTo>
                    <a:cubicBezTo>
                      <a:pt x="30" y="9"/>
                      <a:pt x="30" y="9"/>
                      <a:pt x="30" y="9"/>
                    </a:cubicBezTo>
                    <a:lnTo>
                      <a:pt x="30" y="4"/>
                    </a:lnTo>
                    <a:close/>
                    <a:moveTo>
                      <a:pt x="21" y="4"/>
                    </a:moveTo>
                    <a:cubicBezTo>
                      <a:pt x="26" y="4"/>
                      <a:pt x="26" y="4"/>
                      <a:pt x="26" y="4"/>
                    </a:cubicBezTo>
                    <a:cubicBezTo>
                      <a:pt x="26" y="9"/>
                      <a:pt x="26" y="9"/>
                      <a:pt x="26" y="9"/>
                    </a:cubicBezTo>
                    <a:cubicBezTo>
                      <a:pt x="21" y="9"/>
                      <a:pt x="21" y="9"/>
                      <a:pt x="21" y="9"/>
                    </a:cubicBezTo>
                    <a:lnTo>
                      <a:pt x="21" y="4"/>
                    </a:lnTo>
                    <a:close/>
                    <a:moveTo>
                      <a:pt x="11" y="4"/>
                    </a:moveTo>
                    <a:cubicBezTo>
                      <a:pt x="17" y="4"/>
                      <a:pt x="17" y="4"/>
                      <a:pt x="17" y="4"/>
                    </a:cubicBezTo>
                    <a:cubicBezTo>
                      <a:pt x="17" y="9"/>
                      <a:pt x="17" y="9"/>
                      <a:pt x="17" y="9"/>
                    </a:cubicBezTo>
                    <a:cubicBezTo>
                      <a:pt x="11" y="9"/>
                      <a:pt x="11" y="9"/>
                      <a:pt x="11" y="9"/>
                    </a:cubicBezTo>
                    <a:lnTo>
                      <a:pt x="11" y="4"/>
                    </a:lnTo>
                    <a:close/>
                    <a:moveTo>
                      <a:pt x="2" y="4"/>
                    </a:moveTo>
                    <a:cubicBezTo>
                      <a:pt x="8" y="4"/>
                      <a:pt x="8" y="4"/>
                      <a:pt x="8" y="4"/>
                    </a:cubicBezTo>
                    <a:cubicBezTo>
                      <a:pt x="8" y="9"/>
                      <a:pt x="8" y="9"/>
                      <a:pt x="8" y="9"/>
                    </a:cubicBezTo>
                    <a:cubicBezTo>
                      <a:pt x="2" y="9"/>
                      <a:pt x="2" y="9"/>
                      <a:pt x="2" y="9"/>
                    </a:cubicBezTo>
                    <a:lnTo>
                      <a:pt x="2" y="4"/>
                    </a:lnTo>
                    <a:close/>
                    <a:moveTo>
                      <a:pt x="8" y="53"/>
                    </a:moveTo>
                    <a:cubicBezTo>
                      <a:pt x="2" y="53"/>
                      <a:pt x="2" y="53"/>
                      <a:pt x="2" y="53"/>
                    </a:cubicBezTo>
                    <a:cubicBezTo>
                      <a:pt x="2" y="48"/>
                      <a:pt x="2" y="48"/>
                      <a:pt x="2" y="48"/>
                    </a:cubicBezTo>
                    <a:cubicBezTo>
                      <a:pt x="2" y="47"/>
                      <a:pt x="2" y="47"/>
                      <a:pt x="2" y="47"/>
                    </a:cubicBezTo>
                    <a:cubicBezTo>
                      <a:pt x="8" y="47"/>
                      <a:pt x="8" y="47"/>
                      <a:pt x="8" y="47"/>
                    </a:cubicBezTo>
                    <a:lnTo>
                      <a:pt x="8" y="53"/>
                    </a:lnTo>
                    <a:close/>
                    <a:moveTo>
                      <a:pt x="17" y="53"/>
                    </a:moveTo>
                    <a:cubicBezTo>
                      <a:pt x="11" y="53"/>
                      <a:pt x="11" y="53"/>
                      <a:pt x="11" y="53"/>
                    </a:cubicBezTo>
                    <a:cubicBezTo>
                      <a:pt x="11" y="47"/>
                      <a:pt x="11" y="47"/>
                      <a:pt x="11" y="47"/>
                    </a:cubicBezTo>
                    <a:cubicBezTo>
                      <a:pt x="17" y="47"/>
                      <a:pt x="17" y="47"/>
                      <a:pt x="17" y="47"/>
                    </a:cubicBezTo>
                    <a:lnTo>
                      <a:pt x="17" y="53"/>
                    </a:lnTo>
                    <a:close/>
                    <a:moveTo>
                      <a:pt x="18" y="39"/>
                    </a:moveTo>
                    <a:cubicBezTo>
                      <a:pt x="18" y="41"/>
                      <a:pt x="16" y="44"/>
                      <a:pt x="13" y="44"/>
                    </a:cubicBezTo>
                    <a:cubicBezTo>
                      <a:pt x="2" y="44"/>
                      <a:pt x="2" y="44"/>
                      <a:pt x="2" y="44"/>
                    </a:cubicBezTo>
                    <a:cubicBezTo>
                      <a:pt x="2" y="13"/>
                      <a:pt x="2" y="13"/>
                      <a:pt x="2" y="13"/>
                    </a:cubicBezTo>
                    <a:cubicBezTo>
                      <a:pt x="13" y="13"/>
                      <a:pt x="13" y="13"/>
                      <a:pt x="13" y="13"/>
                    </a:cubicBezTo>
                    <a:cubicBezTo>
                      <a:pt x="16" y="13"/>
                      <a:pt x="18" y="15"/>
                      <a:pt x="18" y="18"/>
                    </a:cubicBezTo>
                    <a:lnTo>
                      <a:pt x="18" y="39"/>
                    </a:lnTo>
                    <a:close/>
                    <a:moveTo>
                      <a:pt x="26" y="53"/>
                    </a:moveTo>
                    <a:cubicBezTo>
                      <a:pt x="21" y="53"/>
                      <a:pt x="21" y="53"/>
                      <a:pt x="21" y="53"/>
                    </a:cubicBezTo>
                    <a:cubicBezTo>
                      <a:pt x="21" y="47"/>
                      <a:pt x="21" y="47"/>
                      <a:pt x="21" y="47"/>
                    </a:cubicBezTo>
                    <a:cubicBezTo>
                      <a:pt x="26" y="47"/>
                      <a:pt x="26" y="47"/>
                      <a:pt x="26" y="47"/>
                    </a:cubicBezTo>
                    <a:lnTo>
                      <a:pt x="26" y="53"/>
                    </a:lnTo>
                    <a:close/>
                    <a:moveTo>
                      <a:pt x="36" y="53"/>
                    </a:moveTo>
                    <a:cubicBezTo>
                      <a:pt x="30" y="53"/>
                      <a:pt x="30" y="53"/>
                      <a:pt x="30" y="53"/>
                    </a:cubicBezTo>
                    <a:cubicBezTo>
                      <a:pt x="30" y="47"/>
                      <a:pt x="30" y="47"/>
                      <a:pt x="30" y="47"/>
                    </a:cubicBezTo>
                    <a:cubicBezTo>
                      <a:pt x="36" y="47"/>
                      <a:pt x="36" y="47"/>
                      <a:pt x="36" y="47"/>
                    </a:cubicBezTo>
                    <a:lnTo>
                      <a:pt x="36" y="53"/>
                    </a:lnTo>
                    <a:close/>
                    <a:moveTo>
                      <a:pt x="45" y="53"/>
                    </a:moveTo>
                    <a:cubicBezTo>
                      <a:pt x="39" y="53"/>
                      <a:pt x="39" y="53"/>
                      <a:pt x="39" y="53"/>
                    </a:cubicBezTo>
                    <a:cubicBezTo>
                      <a:pt x="39" y="47"/>
                      <a:pt x="39" y="47"/>
                      <a:pt x="39" y="47"/>
                    </a:cubicBezTo>
                    <a:cubicBezTo>
                      <a:pt x="45" y="47"/>
                      <a:pt x="45" y="47"/>
                      <a:pt x="45" y="47"/>
                    </a:cubicBezTo>
                    <a:lnTo>
                      <a:pt x="45" y="53"/>
                    </a:lnTo>
                    <a:close/>
                    <a:moveTo>
                      <a:pt x="27" y="44"/>
                    </a:moveTo>
                    <a:cubicBezTo>
                      <a:pt x="24" y="44"/>
                      <a:pt x="22" y="41"/>
                      <a:pt x="22" y="39"/>
                    </a:cubicBezTo>
                    <a:cubicBezTo>
                      <a:pt x="22" y="18"/>
                      <a:pt x="22" y="18"/>
                      <a:pt x="22" y="18"/>
                    </a:cubicBezTo>
                    <a:cubicBezTo>
                      <a:pt x="22" y="15"/>
                      <a:pt x="24" y="13"/>
                      <a:pt x="27" y="13"/>
                    </a:cubicBezTo>
                    <a:cubicBezTo>
                      <a:pt x="48" y="13"/>
                      <a:pt x="48" y="13"/>
                      <a:pt x="48" y="13"/>
                    </a:cubicBezTo>
                    <a:cubicBezTo>
                      <a:pt x="51" y="13"/>
                      <a:pt x="53" y="15"/>
                      <a:pt x="53" y="18"/>
                    </a:cubicBezTo>
                    <a:cubicBezTo>
                      <a:pt x="53" y="39"/>
                      <a:pt x="53" y="39"/>
                      <a:pt x="53" y="39"/>
                    </a:cubicBezTo>
                    <a:cubicBezTo>
                      <a:pt x="53" y="41"/>
                      <a:pt x="51" y="44"/>
                      <a:pt x="48" y="44"/>
                    </a:cubicBezTo>
                    <a:lnTo>
                      <a:pt x="27" y="44"/>
                    </a:lnTo>
                    <a:close/>
                    <a:moveTo>
                      <a:pt x="54" y="53"/>
                    </a:moveTo>
                    <a:cubicBezTo>
                      <a:pt x="48" y="53"/>
                      <a:pt x="48" y="53"/>
                      <a:pt x="48" y="53"/>
                    </a:cubicBezTo>
                    <a:cubicBezTo>
                      <a:pt x="48" y="47"/>
                      <a:pt x="48" y="47"/>
                      <a:pt x="48" y="47"/>
                    </a:cubicBezTo>
                    <a:cubicBezTo>
                      <a:pt x="54" y="47"/>
                      <a:pt x="54" y="47"/>
                      <a:pt x="54" y="47"/>
                    </a:cubicBezTo>
                    <a:lnTo>
                      <a:pt x="54" y="53"/>
                    </a:lnTo>
                    <a:close/>
                    <a:moveTo>
                      <a:pt x="54" y="9"/>
                    </a:moveTo>
                    <a:cubicBezTo>
                      <a:pt x="48" y="9"/>
                      <a:pt x="48" y="9"/>
                      <a:pt x="48" y="9"/>
                    </a:cubicBezTo>
                    <a:cubicBezTo>
                      <a:pt x="48" y="4"/>
                      <a:pt x="48" y="4"/>
                      <a:pt x="48" y="4"/>
                    </a:cubicBezTo>
                    <a:cubicBezTo>
                      <a:pt x="54" y="4"/>
                      <a:pt x="54" y="4"/>
                      <a:pt x="54" y="4"/>
                    </a:cubicBezTo>
                    <a:lnTo>
                      <a:pt x="54" y="9"/>
                    </a:lnTo>
                    <a:close/>
                    <a:moveTo>
                      <a:pt x="63" y="53"/>
                    </a:moveTo>
                    <a:cubicBezTo>
                      <a:pt x="58" y="53"/>
                      <a:pt x="58" y="53"/>
                      <a:pt x="58" y="53"/>
                    </a:cubicBezTo>
                    <a:cubicBezTo>
                      <a:pt x="58" y="47"/>
                      <a:pt x="58" y="47"/>
                      <a:pt x="58" y="47"/>
                    </a:cubicBezTo>
                    <a:cubicBezTo>
                      <a:pt x="63" y="47"/>
                      <a:pt x="63" y="47"/>
                      <a:pt x="63" y="47"/>
                    </a:cubicBezTo>
                    <a:lnTo>
                      <a:pt x="63" y="53"/>
                    </a:lnTo>
                    <a:close/>
                    <a:moveTo>
                      <a:pt x="73" y="53"/>
                    </a:moveTo>
                    <a:cubicBezTo>
                      <a:pt x="67" y="53"/>
                      <a:pt x="67" y="53"/>
                      <a:pt x="67" y="53"/>
                    </a:cubicBezTo>
                    <a:cubicBezTo>
                      <a:pt x="67" y="47"/>
                      <a:pt x="67" y="47"/>
                      <a:pt x="67" y="47"/>
                    </a:cubicBezTo>
                    <a:cubicBezTo>
                      <a:pt x="73" y="47"/>
                      <a:pt x="73" y="47"/>
                      <a:pt x="73" y="47"/>
                    </a:cubicBezTo>
                    <a:lnTo>
                      <a:pt x="73" y="53"/>
                    </a:lnTo>
                    <a:close/>
                    <a:moveTo>
                      <a:pt x="73" y="44"/>
                    </a:moveTo>
                    <a:cubicBezTo>
                      <a:pt x="61" y="44"/>
                      <a:pt x="61" y="44"/>
                      <a:pt x="61" y="44"/>
                    </a:cubicBezTo>
                    <a:cubicBezTo>
                      <a:pt x="59" y="44"/>
                      <a:pt x="57" y="41"/>
                      <a:pt x="57" y="39"/>
                    </a:cubicBezTo>
                    <a:cubicBezTo>
                      <a:pt x="57" y="18"/>
                      <a:pt x="57" y="18"/>
                      <a:pt x="57" y="18"/>
                    </a:cubicBezTo>
                    <a:cubicBezTo>
                      <a:pt x="57" y="15"/>
                      <a:pt x="59" y="13"/>
                      <a:pt x="61" y="13"/>
                    </a:cubicBezTo>
                    <a:cubicBezTo>
                      <a:pt x="73" y="13"/>
                      <a:pt x="73" y="13"/>
                      <a:pt x="73" y="13"/>
                    </a:cubicBezTo>
                    <a:lnTo>
                      <a:pt x="73" y="44"/>
                    </a:lnTo>
                    <a:close/>
                    <a:moveTo>
                      <a:pt x="67" y="9"/>
                    </a:moveTo>
                    <a:cubicBezTo>
                      <a:pt x="67" y="4"/>
                      <a:pt x="67" y="4"/>
                      <a:pt x="67" y="4"/>
                    </a:cubicBezTo>
                    <a:cubicBezTo>
                      <a:pt x="73" y="4"/>
                      <a:pt x="73" y="4"/>
                      <a:pt x="73" y="4"/>
                    </a:cubicBezTo>
                    <a:cubicBezTo>
                      <a:pt x="73" y="9"/>
                      <a:pt x="73" y="9"/>
                      <a:pt x="73" y="9"/>
                    </a:cubicBezTo>
                    <a:lnTo>
                      <a:pt x="67" y="9"/>
                    </a:lnTo>
                    <a:close/>
                  </a:path>
                </a:pathLst>
              </a:custGeom>
              <a:grpFill/>
              <a:ln w="9525">
                <a:noFill/>
                <a:round/>
                <a:headEnd/>
                <a:tailEnd/>
              </a:ln>
              <a:extLst/>
            </p:spPr>
            <p:txBody>
              <a:bodyPr anchor="ctr"/>
              <a:lstStyle/>
              <a:p>
                <a:pPr algn="ctr"/>
                <a:endParaRPr lang="en-IN" sz="1400">
                  <a:latin typeface="TheSansOffice" panose="020B0503040302060204" pitchFamily="34" charset="0"/>
                </a:endParaRPr>
              </a:p>
            </p:txBody>
          </p:sp>
        </p:grpSp>
      </p:grpSp>
      <p:grpSp>
        <p:nvGrpSpPr>
          <p:cNvPr id="94" name="Group 93"/>
          <p:cNvGrpSpPr/>
          <p:nvPr/>
        </p:nvGrpSpPr>
        <p:grpSpPr>
          <a:xfrm>
            <a:off x="3286878" y="5311134"/>
            <a:ext cx="726960" cy="726960"/>
            <a:chOff x="4465991" y="3091817"/>
            <a:chExt cx="429151" cy="429151"/>
          </a:xfrm>
        </p:grpSpPr>
        <p:sp>
          <p:nvSpPr>
            <p:cNvPr id="95" name="Oval 94"/>
            <p:cNvSpPr/>
            <p:nvPr/>
          </p:nvSpPr>
          <p:spPr>
            <a:xfrm>
              <a:off x="4465991" y="3091817"/>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6" name="Group 1052"/>
            <p:cNvGrpSpPr>
              <a:grpSpLocks/>
            </p:cNvGrpSpPr>
            <p:nvPr/>
          </p:nvGrpSpPr>
          <p:grpSpPr bwMode="auto">
            <a:xfrm>
              <a:off x="4558131" y="3201005"/>
              <a:ext cx="213715" cy="216194"/>
              <a:chOff x="4714875" y="2174876"/>
              <a:chExt cx="1016000" cy="1030288"/>
            </a:xfrm>
            <a:solidFill>
              <a:schemeClr val="bg1"/>
            </a:solidFill>
          </p:grpSpPr>
          <p:sp>
            <p:nvSpPr>
              <p:cNvPr id="97" name="Freeform 47"/>
              <p:cNvSpPr>
                <a:spLocks noEditPoints="1"/>
              </p:cNvSpPr>
              <p:nvPr/>
            </p:nvSpPr>
            <p:spPr bwMode="auto">
              <a:xfrm>
                <a:off x="4714875" y="2324101"/>
                <a:ext cx="539750" cy="566738"/>
              </a:xfrm>
              <a:custGeom>
                <a:avLst/>
                <a:gdLst>
                  <a:gd name="T0" fmla="*/ 2147483647 w 340"/>
                  <a:gd name="T1" fmla="*/ 2147483647 h 357"/>
                  <a:gd name="T2" fmla="*/ 2147483647 w 340"/>
                  <a:gd name="T3" fmla="*/ 2147483647 h 357"/>
                  <a:gd name="T4" fmla="*/ 2147483647 w 340"/>
                  <a:gd name="T5" fmla="*/ 2147483647 h 357"/>
                  <a:gd name="T6" fmla="*/ 2147483647 w 340"/>
                  <a:gd name="T7" fmla="*/ 2147483647 h 357"/>
                  <a:gd name="T8" fmla="*/ 2147483647 w 340"/>
                  <a:gd name="T9" fmla="*/ 2147483647 h 357"/>
                  <a:gd name="T10" fmla="*/ 2147483647 w 340"/>
                  <a:gd name="T11" fmla="*/ 2147483647 h 357"/>
                  <a:gd name="T12" fmla="*/ 2147483647 w 340"/>
                  <a:gd name="T13" fmla="*/ 2147483647 h 357"/>
                  <a:gd name="T14" fmla="*/ 2147483647 w 340"/>
                  <a:gd name="T15" fmla="*/ 2147483647 h 357"/>
                  <a:gd name="T16" fmla="*/ 2147483647 w 340"/>
                  <a:gd name="T17" fmla="*/ 2147483647 h 357"/>
                  <a:gd name="T18" fmla="*/ 2147483647 w 340"/>
                  <a:gd name="T19" fmla="*/ 2147483647 h 357"/>
                  <a:gd name="T20" fmla="*/ 2147483647 w 340"/>
                  <a:gd name="T21" fmla="*/ 2147483647 h 357"/>
                  <a:gd name="T22" fmla="*/ 2147483647 w 340"/>
                  <a:gd name="T23" fmla="*/ 2147483647 h 357"/>
                  <a:gd name="T24" fmla="*/ 2147483647 w 340"/>
                  <a:gd name="T25" fmla="*/ 2147483647 h 357"/>
                  <a:gd name="T26" fmla="*/ 2147483647 w 340"/>
                  <a:gd name="T27" fmla="*/ 2147483647 h 357"/>
                  <a:gd name="T28" fmla="*/ 2147483647 w 340"/>
                  <a:gd name="T29" fmla="*/ 2147483647 h 357"/>
                  <a:gd name="T30" fmla="*/ 2147483647 w 340"/>
                  <a:gd name="T31" fmla="*/ 2147483647 h 357"/>
                  <a:gd name="T32" fmla="*/ 2147483647 w 340"/>
                  <a:gd name="T33" fmla="*/ 2147483647 h 357"/>
                  <a:gd name="T34" fmla="*/ 2147483647 w 340"/>
                  <a:gd name="T35" fmla="*/ 2147483647 h 357"/>
                  <a:gd name="T36" fmla="*/ 2147483647 w 340"/>
                  <a:gd name="T37" fmla="*/ 2147483647 h 357"/>
                  <a:gd name="T38" fmla="*/ 2147483647 w 340"/>
                  <a:gd name="T39" fmla="*/ 2147483647 h 357"/>
                  <a:gd name="T40" fmla="*/ 2147483647 w 340"/>
                  <a:gd name="T41" fmla="*/ 2147483647 h 357"/>
                  <a:gd name="T42" fmla="*/ 2147483647 w 340"/>
                  <a:gd name="T43" fmla="*/ 2147483647 h 357"/>
                  <a:gd name="T44" fmla="*/ 2147483647 w 340"/>
                  <a:gd name="T45" fmla="*/ 2147483647 h 357"/>
                  <a:gd name="T46" fmla="*/ 2147483647 w 340"/>
                  <a:gd name="T47" fmla="*/ 2147483647 h 357"/>
                  <a:gd name="T48" fmla="*/ 2147483647 w 340"/>
                  <a:gd name="T49" fmla="*/ 2147483647 h 357"/>
                  <a:gd name="T50" fmla="*/ 2147483647 w 340"/>
                  <a:gd name="T51" fmla="*/ 0 h 357"/>
                  <a:gd name="T52" fmla="*/ 0 w 340"/>
                  <a:gd name="T53" fmla="*/ 2147483647 h 357"/>
                  <a:gd name="T54" fmla="*/ 2147483647 w 340"/>
                  <a:gd name="T55" fmla="*/ 2147483647 h 357"/>
                  <a:gd name="T56" fmla="*/ 2147483647 w 340"/>
                  <a:gd name="T57" fmla="*/ 2147483647 h 357"/>
                  <a:gd name="T58" fmla="*/ 2147483647 w 340"/>
                  <a:gd name="T59" fmla="*/ 2147483647 h 357"/>
                  <a:gd name="T60" fmla="*/ 2147483647 w 340"/>
                  <a:gd name="T61" fmla="*/ 2147483647 h 357"/>
                  <a:gd name="T62" fmla="*/ 2147483647 w 340"/>
                  <a:gd name="T63" fmla="*/ 2147483647 h 357"/>
                  <a:gd name="T64" fmla="*/ 2147483647 w 340"/>
                  <a:gd name="T65" fmla="*/ 2147483647 h 357"/>
                  <a:gd name="T66" fmla="*/ 2147483647 w 340"/>
                  <a:gd name="T67" fmla="*/ 2147483647 h 357"/>
                  <a:gd name="T68" fmla="*/ 2147483647 w 340"/>
                  <a:gd name="T69" fmla="*/ 2147483647 h 357"/>
                  <a:gd name="T70" fmla="*/ 2147483647 w 340"/>
                  <a:gd name="T71" fmla="*/ 2147483647 h 357"/>
                  <a:gd name="T72" fmla="*/ 2147483647 w 340"/>
                  <a:gd name="T73" fmla="*/ 2147483647 h 357"/>
                  <a:gd name="T74" fmla="*/ 2147483647 w 340"/>
                  <a:gd name="T75" fmla="*/ 2147483647 h 357"/>
                  <a:gd name="T76" fmla="*/ 2147483647 w 340"/>
                  <a:gd name="T77" fmla="*/ 2147483647 h 3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40" h="357">
                    <a:moveTo>
                      <a:pt x="300" y="303"/>
                    </a:moveTo>
                    <a:lnTo>
                      <a:pt x="40" y="303"/>
                    </a:lnTo>
                    <a:lnTo>
                      <a:pt x="40" y="321"/>
                    </a:lnTo>
                    <a:lnTo>
                      <a:pt x="16" y="321"/>
                    </a:lnTo>
                    <a:lnTo>
                      <a:pt x="16" y="357"/>
                    </a:lnTo>
                    <a:lnTo>
                      <a:pt x="323" y="357"/>
                    </a:lnTo>
                    <a:lnTo>
                      <a:pt x="323" y="321"/>
                    </a:lnTo>
                    <a:lnTo>
                      <a:pt x="300" y="321"/>
                    </a:lnTo>
                    <a:lnTo>
                      <a:pt x="300" y="303"/>
                    </a:lnTo>
                    <a:close/>
                    <a:moveTo>
                      <a:pt x="151" y="149"/>
                    </a:moveTo>
                    <a:lnTo>
                      <a:pt x="151" y="296"/>
                    </a:lnTo>
                    <a:lnTo>
                      <a:pt x="189" y="296"/>
                    </a:lnTo>
                    <a:lnTo>
                      <a:pt x="189" y="149"/>
                    </a:lnTo>
                    <a:lnTo>
                      <a:pt x="151" y="149"/>
                    </a:lnTo>
                    <a:close/>
                    <a:moveTo>
                      <a:pt x="56" y="149"/>
                    </a:moveTo>
                    <a:lnTo>
                      <a:pt x="56" y="296"/>
                    </a:lnTo>
                    <a:lnTo>
                      <a:pt x="94" y="296"/>
                    </a:lnTo>
                    <a:lnTo>
                      <a:pt x="94" y="149"/>
                    </a:lnTo>
                    <a:lnTo>
                      <a:pt x="56" y="149"/>
                    </a:lnTo>
                    <a:close/>
                    <a:moveTo>
                      <a:pt x="243" y="149"/>
                    </a:moveTo>
                    <a:lnTo>
                      <a:pt x="243" y="296"/>
                    </a:lnTo>
                    <a:lnTo>
                      <a:pt x="283" y="296"/>
                    </a:lnTo>
                    <a:lnTo>
                      <a:pt x="283" y="149"/>
                    </a:lnTo>
                    <a:lnTo>
                      <a:pt x="243" y="149"/>
                    </a:lnTo>
                    <a:close/>
                    <a:moveTo>
                      <a:pt x="340" y="107"/>
                    </a:moveTo>
                    <a:lnTo>
                      <a:pt x="170" y="0"/>
                    </a:lnTo>
                    <a:lnTo>
                      <a:pt x="0" y="107"/>
                    </a:lnTo>
                    <a:lnTo>
                      <a:pt x="7" y="128"/>
                    </a:lnTo>
                    <a:lnTo>
                      <a:pt x="40" y="128"/>
                    </a:lnTo>
                    <a:lnTo>
                      <a:pt x="40" y="142"/>
                    </a:lnTo>
                    <a:lnTo>
                      <a:pt x="300" y="142"/>
                    </a:lnTo>
                    <a:lnTo>
                      <a:pt x="300" y="128"/>
                    </a:lnTo>
                    <a:lnTo>
                      <a:pt x="333" y="128"/>
                    </a:lnTo>
                    <a:lnTo>
                      <a:pt x="340" y="107"/>
                    </a:lnTo>
                    <a:close/>
                    <a:moveTo>
                      <a:pt x="52" y="104"/>
                    </a:moveTo>
                    <a:lnTo>
                      <a:pt x="170" y="29"/>
                    </a:lnTo>
                    <a:lnTo>
                      <a:pt x="288" y="104"/>
                    </a:lnTo>
                    <a:lnTo>
                      <a:pt x="52"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98" name="Freeform 48"/>
              <p:cNvSpPr>
                <a:spLocks/>
              </p:cNvSpPr>
              <p:nvPr/>
            </p:nvSpPr>
            <p:spPr bwMode="auto">
              <a:xfrm>
                <a:off x="5262563" y="2466976"/>
                <a:ext cx="322263" cy="239713"/>
              </a:xfrm>
              <a:custGeom>
                <a:avLst/>
                <a:gdLst>
                  <a:gd name="T0" fmla="*/ 2147483647 w 203"/>
                  <a:gd name="T1" fmla="*/ 2147483647 h 151"/>
                  <a:gd name="T2" fmla="*/ 2147483647 w 203"/>
                  <a:gd name="T3" fmla="*/ 0 h 151"/>
                  <a:gd name="T4" fmla="*/ 2147483647 w 203"/>
                  <a:gd name="T5" fmla="*/ 2147483647 h 151"/>
                  <a:gd name="T6" fmla="*/ 0 w 203"/>
                  <a:gd name="T7" fmla="*/ 2147483647 h 151"/>
                  <a:gd name="T8" fmla="*/ 0 w 203"/>
                  <a:gd name="T9" fmla="*/ 2147483647 h 151"/>
                  <a:gd name="T10" fmla="*/ 2147483647 w 203"/>
                  <a:gd name="T11" fmla="*/ 2147483647 h 151"/>
                  <a:gd name="T12" fmla="*/ 2147483647 w 203"/>
                  <a:gd name="T13" fmla="*/ 2147483647 h 151"/>
                  <a:gd name="T14" fmla="*/ 2147483647 w 203"/>
                  <a:gd name="T15" fmla="*/ 2147483647 h 1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3" h="151">
                    <a:moveTo>
                      <a:pt x="203" y="76"/>
                    </a:moveTo>
                    <a:lnTo>
                      <a:pt x="118" y="0"/>
                    </a:lnTo>
                    <a:lnTo>
                      <a:pt x="118" y="38"/>
                    </a:lnTo>
                    <a:lnTo>
                      <a:pt x="0" y="38"/>
                    </a:lnTo>
                    <a:lnTo>
                      <a:pt x="0" y="113"/>
                    </a:lnTo>
                    <a:lnTo>
                      <a:pt x="118" y="113"/>
                    </a:lnTo>
                    <a:lnTo>
                      <a:pt x="118" y="151"/>
                    </a:lnTo>
                    <a:lnTo>
                      <a:pt x="203"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99" name="Freeform 49"/>
              <p:cNvSpPr>
                <a:spLocks/>
              </p:cNvSpPr>
              <p:nvPr/>
            </p:nvSpPr>
            <p:spPr bwMode="auto">
              <a:xfrm>
                <a:off x="5262563" y="2684463"/>
                <a:ext cx="322263" cy="239713"/>
              </a:xfrm>
              <a:custGeom>
                <a:avLst/>
                <a:gdLst>
                  <a:gd name="T0" fmla="*/ 0 w 203"/>
                  <a:gd name="T1" fmla="*/ 2147483647 h 151"/>
                  <a:gd name="T2" fmla="*/ 2147483647 w 203"/>
                  <a:gd name="T3" fmla="*/ 2147483647 h 151"/>
                  <a:gd name="T4" fmla="*/ 2147483647 w 203"/>
                  <a:gd name="T5" fmla="*/ 2147483647 h 151"/>
                  <a:gd name="T6" fmla="*/ 2147483647 w 203"/>
                  <a:gd name="T7" fmla="*/ 2147483647 h 151"/>
                  <a:gd name="T8" fmla="*/ 2147483647 w 203"/>
                  <a:gd name="T9" fmla="*/ 2147483647 h 151"/>
                  <a:gd name="T10" fmla="*/ 2147483647 w 203"/>
                  <a:gd name="T11" fmla="*/ 2147483647 h 151"/>
                  <a:gd name="T12" fmla="*/ 2147483647 w 203"/>
                  <a:gd name="T13" fmla="*/ 0 h 151"/>
                  <a:gd name="T14" fmla="*/ 0 w 203"/>
                  <a:gd name="T15" fmla="*/ 2147483647 h 1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3" h="151">
                    <a:moveTo>
                      <a:pt x="0" y="76"/>
                    </a:moveTo>
                    <a:lnTo>
                      <a:pt x="85" y="151"/>
                    </a:lnTo>
                    <a:lnTo>
                      <a:pt x="85" y="113"/>
                    </a:lnTo>
                    <a:lnTo>
                      <a:pt x="203" y="113"/>
                    </a:lnTo>
                    <a:lnTo>
                      <a:pt x="203" y="38"/>
                    </a:lnTo>
                    <a:lnTo>
                      <a:pt x="85" y="38"/>
                    </a:lnTo>
                    <a:lnTo>
                      <a:pt x="85" y="0"/>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00" name="Freeform 50"/>
              <p:cNvSpPr>
                <a:spLocks noEditPoints="1"/>
              </p:cNvSpPr>
              <p:nvPr/>
            </p:nvSpPr>
            <p:spPr bwMode="auto">
              <a:xfrm>
                <a:off x="5133975" y="2174876"/>
                <a:ext cx="596900" cy="1030288"/>
              </a:xfrm>
              <a:custGeom>
                <a:avLst/>
                <a:gdLst>
                  <a:gd name="T0" fmla="*/ 2147483647 w 159"/>
                  <a:gd name="T1" fmla="*/ 0 h 275"/>
                  <a:gd name="T2" fmla="*/ 2147483647 w 159"/>
                  <a:gd name="T3" fmla="*/ 0 h 275"/>
                  <a:gd name="T4" fmla="*/ 0 w 159"/>
                  <a:gd name="T5" fmla="*/ 2147483647 h 275"/>
                  <a:gd name="T6" fmla="*/ 0 w 159"/>
                  <a:gd name="T7" fmla="*/ 2147483647 h 275"/>
                  <a:gd name="T8" fmla="*/ 2147483647 w 159"/>
                  <a:gd name="T9" fmla="*/ 2147483647 h 275"/>
                  <a:gd name="T10" fmla="*/ 2147483647 w 159"/>
                  <a:gd name="T11" fmla="*/ 2147483647 h 275"/>
                  <a:gd name="T12" fmla="*/ 2147483647 w 159"/>
                  <a:gd name="T13" fmla="*/ 2147483647 h 275"/>
                  <a:gd name="T14" fmla="*/ 2147483647 w 159"/>
                  <a:gd name="T15" fmla="*/ 2147483647 h 275"/>
                  <a:gd name="T16" fmla="*/ 2147483647 w 159"/>
                  <a:gd name="T17" fmla="*/ 2147483647 h 275"/>
                  <a:gd name="T18" fmla="*/ 2147483647 w 159"/>
                  <a:gd name="T19" fmla="*/ 2147483647 h 275"/>
                  <a:gd name="T20" fmla="*/ 2147483647 w 159"/>
                  <a:gd name="T21" fmla="*/ 2147483647 h 275"/>
                  <a:gd name="T22" fmla="*/ 2147483647 w 159"/>
                  <a:gd name="T23" fmla="*/ 2147483647 h 275"/>
                  <a:gd name="T24" fmla="*/ 0 w 159"/>
                  <a:gd name="T25" fmla="*/ 2147483647 h 275"/>
                  <a:gd name="T26" fmla="*/ 0 w 159"/>
                  <a:gd name="T27" fmla="*/ 2147483647 h 275"/>
                  <a:gd name="T28" fmla="*/ 2147483647 w 159"/>
                  <a:gd name="T29" fmla="*/ 2147483647 h 275"/>
                  <a:gd name="T30" fmla="*/ 2147483647 w 159"/>
                  <a:gd name="T31" fmla="*/ 2147483647 h 275"/>
                  <a:gd name="T32" fmla="*/ 2147483647 w 159"/>
                  <a:gd name="T33" fmla="*/ 2147483647 h 275"/>
                  <a:gd name="T34" fmla="*/ 2147483647 w 159"/>
                  <a:gd name="T35" fmla="*/ 2147483647 h 275"/>
                  <a:gd name="T36" fmla="*/ 2147483647 w 159"/>
                  <a:gd name="T37" fmla="*/ 0 h 275"/>
                  <a:gd name="T38" fmla="*/ 2147483647 w 159"/>
                  <a:gd name="T39" fmla="*/ 2147483647 h 275"/>
                  <a:gd name="T40" fmla="*/ 2147483647 w 159"/>
                  <a:gd name="T41" fmla="*/ 2147483647 h 275"/>
                  <a:gd name="T42" fmla="*/ 2147483647 w 159"/>
                  <a:gd name="T43" fmla="*/ 2147483647 h 275"/>
                  <a:gd name="T44" fmla="*/ 2147483647 w 159"/>
                  <a:gd name="T45" fmla="*/ 2147483647 h 275"/>
                  <a:gd name="T46" fmla="*/ 2147483647 w 159"/>
                  <a:gd name="T47" fmla="*/ 2147483647 h 2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9" h="275">
                    <a:moveTo>
                      <a:pt x="135" y="0"/>
                    </a:moveTo>
                    <a:cubicBezTo>
                      <a:pt x="24" y="0"/>
                      <a:pt x="24" y="0"/>
                      <a:pt x="24" y="0"/>
                    </a:cubicBezTo>
                    <a:cubicBezTo>
                      <a:pt x="11" y="0"/>
                      <a:pt x="0" y="11"/>
                      <a:pt x="0" y="24"/>
                    </a:cubicBezTo>
                    <a:cubicBezTo>
                      <a:pt x="0" y="51"/>
                      <a:pt x="0" y="51"/>
                      <a:pt x="0" y="51"/>
                    </a:cubicBezTo>
                    <a:cubicBezTo>
                      <a:pt x="12" y="58"/>
                      <a:pt x="12" y="58"/>
                      <a:pt x="12" y="58"/>
                    </a:cubicBezTo>
                    <a:cubicBezTo>
                      <a:pt x="12" y="24"/>
                      <a:pt x="12" y="24"/>
                      <a:pt x="12" y="24"/>
                    </a:cubicBezTo>
                    <a:cubicBezTo>
                      <a:pt x="12" y="24"/>
                      <a:pt x="12" y="23"/>
                      <a:pt x="12" y="22"/>
                    </a:cubicBezTo>
                    <a:cubicBezTo>
                      <a:pt x="147" y="22"/>
                      <a:pt x="147" y="22"/>
                      <a:pt x="147" y="22"/>
                    </a:cubicBezTo>
                    <a:cubicBezTo>
                      <a:pt x="147" y="23"/>
                      <a:pt x="147" y="24"/>
                      <a:pt x="147" y="24"/>
                    </a:cubicBezTo>
                    <a:cubicBezTo>
                      <a:pt x="147" y="236"/>
                      <a:pt x="147" y="236"/>
                      <a:pt x="147" y="236"/>
                    </a:cubicBezTo>
                    <a:cubicBezTo>
                      <a:pt x="12" y="236"/>
                      <a:pt x="12" y="236"/>
                      <a:pt x="12" y="236"/>
                    </a:cubicBezTo>
                    <a:cubicBezTo>
                      <a:pt x="12" y="202"/>
                      <a:pt x="12" y="202"/>
                      <a:pt x="12" y="202"/>
                    </a:cubicBezTo>
                    <a:cubicBezTo>
                      <a:pt x="0" y="202"/>
                      <a:pt x="0" y="202"/>
                      <a:pt x="0" y="202"/>
                    </a:cubicBezTo>
                    <a:cubicBezTo>
                      <a:pt x="0" y="251"/>
                      <a:pt x="0" y="251"/>
                      <a:pt x="0" y="251"/>
                    </a:cubicBezTo>
                    <a:cubicBezTo>
                      <a:pt x="0" y="265"/>
                      <a:pt x="11" y="275"/>
                      <a:pt x="24" y="275"/>
                    </a:cubicBezTo>
                    <a:cubicBezTo>
                      <a:pt x="135" y="275"/>
                      <a:pt x="135" y="275"/>
                      <a:pt x="135" y="275"/>
                    </a:cubicBezTo>
                    <a:cubicBezTo>
                      <a:pt x="148" y="275"/>
                      <a:pt x="159" y="265"/>
                      <a:pt x="159" y="251"/>
                    </a:cubicBezTo>
                    <a:cubicBezTo>
                      <a:pt x="159" y="24"/>
                      <a:pt x="159" y="24"/>
                      <a:pt x="159" y="24"/>
                    </a:cubicBezTo>
                    <a:cubicBezTo>
                      <a:pt x="159" y="11"/>
                      <a:pt x="148" y="0"/>
                      <a:pt x="135" y="0"/>
                    </a:cubicBezTo>
                    <a:close/>
                    <a:moveTo>
                      <a:pt x="80" y="269"/>
                    </a:moveTo>
                    <a:cubicBezTo>
                      <a:pt x="72" y="269"/>
                      <a:pt x="66" y="263"/>
                      <a:pt x="66" y="255"/>
                    </a:cubicBezTo>
                    <a:cubicBezTo>
                      <a:pt x="66" y="247"/>
                      <a:pt x="72" y="241"/>
                      <a:pt x="80" y="241"/>
                    </a:cubicBezTo>
                    <a:cubicBezTo>
                      <a:pt x="87" y="241"/>
                      <a:pt x="94" y="247"/>
                      <a:pt x="94" y="255"/>
                    </a:cubicBezTo>
                    <a:cubicBezTo>
                      <a:pt x="94" y="263"/>
                      <a:pt x="87" y="269"/>
                      <a:pt x="80"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grpSp>
      </p:grpSp>
      <p:grpSp>
        <p:nvGrpSpPr>
          <p:cNvPr id="101" name="Group 100"/>
          <p:cNvGrpSpPr/>
          <p:nvPr/>
        </p:nvGrpSpPr>
        <p:grpSpPr>
          <a:xfrm>
            <a:off x="4107445" y="4108786"/>
            <a:ext cx="726960" cy="726960"/>
            <a:chOff x="5052129" y="2232970"/>
            <a:chExt cx="429151" cy="429151"/>
          </a:xfrm>
        </p:grpSpPr>
        <p:sp>
          <p:nvSpPr>
            <p:cNvPr id="102" name="Oval 101"/>
            <p:cNvSpPr/>
            <p:nvPr/>
          </p:nvSpPr>
          <p:spPr>
            <a:xfrm>
              <a:off x="5052129" y="2232970"/>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Group 11520"/>
            <p:cNvGrpSpPr>
              <a:grpSpLocks/>
            </p:cNvGrpSpPr>
            <p:nvPr/>
          </p:nvGrpSpPr>
          <p:grpSpPr bwMode="auto">
            <a:xfrm>
              <a:off x="5154255" y="2335523"/>
              <a:ext cx="241153" cy="194561"/>
              <a:chOff x="3690943" y="1549408"/>
              <a:chExt cx="747714" cy="603253"/>
            </a:xfrm>
            <a:solidFill>
              <a:schemeClr val="bg1"/>
            </a:solidFill>
          </p:grpSpPr>
          <p:sp>
            <p:nvSpPr>
              <p:cNvPr id="104" name="Freeform 92"/>
              <p:cNvSpPr>
                <a:spLocks noEditPoints="1"/>
              </p:cNvSpPr>
              <p:nvPr/>
            </p:nvSpPr>
            <p:spPr bwMode="auto">
              <a:xfrm>
                <a:off x="3922718" y="1587508"/>
                <a:ext cx="136525" cy="533402"/>
              </a:xfrm>
              <a:custGeom>
                <a:avLst/>
                <a:gdLst>
                  <a:gd name="T0" fmla="*/ 2147483647 w 86"/>
                  <a:gd name="T1" fmla="*/ 2147483647 h 336"/>
                  <a:gd name="T2" fmla="*/ 0 w 86"/>
                  <a:gd name="T3" fmla="*/ 0 h 336"/>
                  <a:gd name="T4" fmla="*/ 0 w 86"/>
                  <a:gd name="T5" fmla="*/ 2147483647 h 336"/>
                  <a:gd name="T6" fmla="*/ 2147483647 w 86"/>
                  <a:gd name="T7" fmla="*/ 2147483647 h 336"/>
                  <a:gd name="T8" fmla="*/ 2147483647 w 86"/>
                  <a:gd name="T9" fmla="*/ 2147483647 h 336"/>
                  <a:gd name="T10" fmla="*/ 2147483647 w 86"/>
                  <a:gd name="T11" fmla="*/ 2147483647 h 336"/>
                  <a:gd name="T12" fmla="*/ 2147483647 w 86"/>
                  <a:gd name="T13" fmla="*/ 2147483647 h 336"/>
                  <a:gd name="T14" fmla="*/ 2147483647 w 86"/>
                  <a:gd name="T15" fmla="*/ 2147483647 h 336"/>
                  <a:gd name="T16" fmla="*/ 2147483647 w 86"/>
                  <a:gd name="T17" fmla="*/ 2147483647 h 336"/>
                  <a:gd name="T18" fmla="*/ 2147483647 w 86"/>
                  <a:gd name="T19" fmla="*/ 2147483647 h 336"/>
                  <a:gd name="T20" fmla="*/ 2147483647 w 86"/>
                  <a:gd name="T21" fmla="*/ 2147483647 h 336"/>
                  <a:gd name="T22" fmla="*/ 2147483647 w 86"/>
                  <a:gd name="T23" fmla="*/ 2147483647 h 336"/>
                  <a:gd name="T24" fmla="*/ 2147483647 w 86"/>
                  <a:gd name="T25" fmla="*/ 2147483647 h 336"/>
                  <a:gd name="T26" fmla="*/ 2147483647 w 86"/>
                  <a:gd name="T27" fmla="*/ 2147483647 h 336"/>
                  <a:gd name="T28" fmla="*/ 2147483647 w 86"/>
                  <a:gd name="T29" fmla="*/ 2147483647 h 336"/>
                  <a:gd name="T30" fmla="*/ 2147483647 w 86"/>
                  <a:gd name="T31" fmla="*/ 2147483647 h 336"/>
                  <a:gd name="T32" fmla="*/ 2147483647 w 86"/>
                  <a:gd name="T33" fmla="*/ 2147483647 h 336"/>
                  <a:gd name="T34" fmla="*/ 2147483647 w 86"/>
                  <a:gd name="T35" fmla="*/ 2147483647 h 336"/>
                  <a:gd name="T36" fmla="*/ 2147483647 w 86"/>
                  <a:gd name="T37" fmla="*/ 2147483647 h 336"/>
                  <a:gd name="T38" fmla="*/ 2147483647 w 86"/>
                  <a:gd name="T39" fmla="*/ 2147483647 h 336"/>
                  <a:gd name="T40" fmla="*/ 2147483647 w 86"/>
                  <a:gd name="T41" fmla="*/ 2147483647 h 336"/>
                  <a:gd name="T42" fmla="*/ 2147483647 w 86"/>
                  <a:gd name="T43" fmla="*/ 2147483647 h 336"/>
                  <a:gd name="T44" fmla="*/ 2147483647 w 86"/>
                  <a:gd name="T45" fmla="*/ 2147483647 h 336"/>
                  <a:gd name="T46" fmla="*/ 2147483647 w 86"/>
                  <a:gd name="T47" fmla="*/ 2147483647 h 336"/>
                  <a:gd name="T48" fmla="*/ 2147483647 w 86"/>
                  <a:gd name="T49" fmla="*/ 2147483647 h 336"/>
                  <a:gd name="T50" fmla="*/ 2147483647 w 86"/>
                  <a:gd name="T51" fmla="*/ 2147483647 h 336"/>
                  <a:gd name="T52" fmla="*/ 2147483647 w 86"/>
                  <a:gd name="T53" fmla="*/ 2147483647 h 336"/>
                  <a:gd name="T54" fmla="*/ 2147483647 w 86"/>
                  <a:gd name="T55" fmla="*/ 2147483647 h 336"/>
                  <a:gd name="T56" fmla="*/ 2147483647 w 86"/>
                  <a:gd name="T57" fmla="*/ 2147483647 h 336"/>
                  <a:gd name="T58" fmla="*/ 2147483647 w 86"/>
                  <a:gd name="T59" fmla="*/ 2147483647 h 336"/>
                  <a:gd name="T60" fmla="*/ 2147483647 w 86"/>
                  <a:gd name="T61" fmla="*/ 2147483647 h 336"/>
                  <a:gd name="T62" fmla="*/ 2147483647 w 86"/>
                  <a:gd name="T63" fmla="*/ 2147483647 h 336"/>
                  <a:gd name="T64" fmla="*/ 2147483647 w 86"/>
                  <a:gd name="T65" fmla="*/ 2147483647 h 336"/>
                  <a:gd name="T66" fmla="*/ 2147483647 w 86"/>
                  <a:gd name="T67" fmla="*/ 2147483647 h 336"/>
                  <a:gd name="T68" fmla="*/ 2147483647 w 86"/>
                  <a:gd name="T69" fmla="*/ 2147483647 h 336"/>
                  <a:gd name="T70" fmla="*/ 2147483647 w 86"/>
                  <a:gd name="T71" fmla="*/ 2147483647 h 336"/>
                  <a:gd name="T72" fmla="*/ 2147483647 w 86"/>
                  <a:gd name="T73" fmla="*/ 2147483647 h 336"/>
                  <a:gd name="T74" fmla="*/ 2147483647 w 86"/>
                  <a:gd name="T75" fmla="*/ 2147483647 h 336"/>
                  <a:gd name="T76" fmla="*/ 2147483647 w 86"/>
                  <a:gd name="T77" fmla="*/ 2147483647 h 336"/>
                  <a:gd name="T78" fmla="*/ 2147483647 w 86"/>
                  <a:gd name="T79" fmla="*/ 2147483647 h 336"/>
                  <a:gd name="T80" fmla="*/ 2147483647 w 86"/>
                  <a:gd name="T81" fmla="*/ 2147483647 h 336"/>
                  <a:gd name="T82" fmla="*/ 2147483647 w 86"/>
                  <a:gd name="T83" fmla="*/ 2147483647 h 336"/>
                  <a:gd name="T84" fmla="*/ 2147483647 w 86"/>
                  <a:gd name="T85" fmla="*/ 2147483647 h 336"/>
                  <a:gd name="T86" fmla="*/ 2147483647 w 86"/>
                  <a:gd name="T87" fmla="*/ 2147483647 h 336"/>
                  <a:gd name="T88" fmla="*/ 2147483647 w 86"/>
                  <a:gd name="T89" fmla="*/ 2147483647 h 336"/>
                  <a:gd name="T90" fmla="*/ 2147483647 w 86"/>
                  <a:gd name="T91" fmla="*/ 2147483647 h 336"/>
                  <a:gd name="T92" fmla="*/ 2147483647 w 86"/>
                  <a:gd name="T93" fmla="*/ 2147483647 h 336"/>
                  <a:gd name="T94" fmla="*/ 2147483647 w 86"/>
                  <a:gd name="T95" fmla="*/ 2147483647 h 336"/>
                  <a:gd name="T96" fmla="*/ 2147483647 w 86"/>
                  <a:gd name="T97" fmla="*/ 2147483647 h 336"/>
                  <a:gd name="T98" fmla="*/ 2147483647 w 86"/>
                  <a:gd name="T99" fmla="*/ 2147483647 h 336"/>
                  <a:gd name="T100" fmla="*/ 2147483647 w 86"/>
                  <a:gd name="T101" fmla="*/ 2147483647 h 336"/>
                  <a:gd name="T102" fmla="*/ 2147483647 w 86"/>
                  <a:gd name="T103" fmla="*/ 2147483647 h 336"/>
                  <a:gd name="T104" fmla="*/ 2147483647 w 86"/>
                  <a:gd name="T105" fmla="*/ 2147483647 h 336"/>
                  <a:gd name="T106" fmla="*/ 2147483647 w 86"/>
                  <a:gd name="T107" fmla="*/ 2147483647 h 336"/>
                  <a:gd name="T108" fmla="*/ 2147483647 w 86"/>
                  <a:gd name="T109" fmla="*/ 2147483647 h 336"/>
                  <a:gd name="T110" fmla="*/ 2147483647 w 86"/>
                  <a:gd name="T111" fmla="*/ 2147483647 h 336"/>
                  <a:gd name="T112" fmla="*/ 2147483647 w 86"/>
                  <a:gd name="T113" fmla="*/ 2147483647 h 336"/>
                  <a:gd name="T114" fmla="*/ 2147483647 w 86"/>
                  <a:gd name="T115" fmla="*/ 2147483647 h 336"/>
                  <a:gd name="T116" fmla="*/ 2147483647 w 86"/>
                  <a:gd name="T117" fmla="*/ 2147483647 h 336"/>
                  <a:gd name="T118" fmla="*/ 2147483647 w 86"/>
                  <a:gd name="T119" fmla="*/ 2147483647 h 3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 h="336">
                    <a:moveTo>
                      <a:pt x="86" y="17"/>
                    </a:moveTo>
                    <a:lnTo>
                      <a:pt x="0" y="0"/>
                    </a:lnTo>
                    <a:lnTo>
                      <a:pt x="0" y="336"/>
                    </a:lnTo>
                    <a:lnTo>
                      <a:pt x="86" y="330"/>
                    </a:lnTo>
                    <a:lnTo>
                      <a:pt x="86" y="17"/>
                    </a:lnTo>
                    <a:close/>
                    <a:moveTo>
                      <a:pt x="84" y="324"/>
                    </a:moveTo>
                    <a:lnTo>
                      <a:pt x="4" y="328"/>
                    </a:lnTo>
                    <a:lnTo>
                      <a:pt x="4" y="307"/>
                    </a:lnTo>
                    <a:lnTo>
                      <a:pt x="84" y="305"/>
                    </a:lnTo>
                    <a:lnTo>
                      <a:pt x="84" y="324"/>
                    </a:lnTo>
                    <a:close/>
                    <a:moveTo>
                      <a:pt x="84" y="295"/>
                    </a:moveTo>
                    <a:lnTo>
                      <a:pt x="4" y="299"/>
                    </a:lnTo>
                    <a:lnTo>
                      <a:pt x="4" y="277"/>
                    </a:lnTo>
                    <a:lnTo>
                      <a:pt x="84" y="275"/>
                    </a:lnTo>
                    <a:lnTo>
                      <a:pt x="84" y="295"/>
                    </a:lnTo>
                    <a:close/>
                    <a:moveTo>
                      <a:pt x="84" y="268"/>
                    </a:moveTo>
                    <a:lnTo>
                      <a:pt x="4" y="270"/>
                    </a:lnTo>
                    <a:lnTo>
                      <a:pt x="4" y="248"/>
                    </a:lnTo>
                    <a:lnTo>
                      <a:pt x="84" y="248"/>
                    </a:lnTo>
                    <a:lnTo>
                      <a:pt x="84" y="268"/>
                    </a:lnTo>
                    <a:close/>
                    <a:moveTo>
                      <a:pt x="84" y="240"/>
                    </a:moveTo>
                    <a:lnTo>
                      <a:pt x="4" y="238"/>
                    </a:lnTo>
                    <a:lnTo>
                      <a:pt x="4" y="217"/>
                    </a:lnTo>
                    <a:lnTo>
                      <a:pt x="84" y="219"/>
                    </a:lnTo>
                    <a:lnTo>
                      <a:pt x="84" y="240"/>
                    </a:lnTo>
                    <a:close/>
                    <a:moveTo>
                      <a:pt x="84" y="211"/>
                    </a:moveTo>
                    <a:lnTo>
                      <a:pt x="4" y="209"/>
                    </a:lnTo>
                    <a:lnTo>
                      <a:pt x="4" y="187"/>
                    </a:lnTo>
                    <a:lnTo>
                      <a:pt x="84" y="191"/>
                    </a:lnTo>
                    <a:lnTo>
                      <a:pt x="84" y="211"/>
                    </a:lnTo>
                    <a:close/>
                    <a:moveTo>
                      <a:pt x="84" y="184"/>
                    </a:moveTo>
                    <a:lnTo>
                      <a:pt x="4" y="180"/>
                    </a:lnTo>
                    <a:lnTo>
                      <a:pt x="4" y="158"/>
                    </a:lnTo>
                    <a:lnTo>
                      <a:pt x="84" y="164"/>
                    </a:lnTo>
                    <a:lnTo>
                      <a:pt x="84" y="184"/>
                    </a:lnTo>
                    <a:close/>
                    <a:moveTo>
                      <a:pt x="84" y="156"/>
                    </a:moveTo>
                    <a:lnTo>
                      <a:pt x="4" y="148"/>
                    </a:lnTo>
                    <a:lnTo>
                      <a:pt x="4" y="129"/>
                    </a:lnTo>
                    <a:lnTo>
                      <a:pt x="84" y="135"/>
                    </a:lnTo>
                    <a:lnTo>
                      <a:pt x="84" y="156"/>
                    </a:lnTo>
                    <a:close/>
                    <a:moveTo>
                      <a:pt x="84" y="127"/>
                    </a:moveTo>
                    <a:lnTo>
                      <a:pt x="4" y="119"/>
                    </a:lnTo>
                    <a:lnTo>
                      <a:pt x="4" y="98"/>
                    </a:lnTo>
                    <a:lnTo>
                      <a:pt x="84" y="107"/>
                    </a:lnTo>
                    <a:lnTo>
                      <a:pt x="84" y="127"/>
                    </a:lnTo>
                    <a:close/>
                    <a:moveTo>
                      <a:pt x="84" y="100"/>
                    </a:moveTo>
                    <a:lnTo>
                      <a:pt x="4" y="90"/>
                    </a:lnTo>
                    <a:lnTo>
                      <a:pt x="4" y="68"/>
                    </a:lnTo>
                    <a:lnTo>
                      <a:pt x="84" y="80"/>
                    </a:lnTo>
                    <a:lnTo>
                      <a:pt x="84" y="100"/>
                    </a:lnTo>
                    <a:close/>
                    <a:moveTo>
                      <a:pt x="84" y="70"/>
                    </a:moveTo>
                    <a:lnTo>
                      <a:pt x="4" y="59"/>
                    </a:lnTo>
                    <a:lnTo>
                      <a:pt x="4" y="39"/>
                    </a:lnTo>
                    <a:lnTo>
                      <a:pt x="84" y="51"/>
                    </a:lnTo>
                    <a:lnTo>
                      <a:pt x="84" y="70"/>
                    </a:lnTo>
                    <a:close/>
                    <a:moveTo>
                      <a:pt x="84" y="43"/>
                    </a:moveTo>
                    <a:lnTo>
                      <a:pt x="6" y="29"/>
                    </a:lnTo>
                    <a:lnTo>
                      <a:pt x="6" y="8"/>
                    </a:lnTo>
                    <a:lnTo>
                      <a:pt x="84" y="23"/>
                    </a:lnTo>
                    <a:lnTo>
                      <a:pt x="8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5" name="Freeform 93"/>
              <p:cNvSpPr>
                <a:spLocks/>
              </p:cNvSpPr>
              <p:nvPr/>
            </p:nvSpPr>
            <p:spPr bwMode="auto">
              <a:xfrm>
                <a:off x="3935418" y="1652595"/>
                <a:ext cx="115889" cy="42863"/>
              </a:xfrm>
              <a:custGeom>
                <a:avLst/>
                <a:gdLst>
                  <a:gd name="T0" fmla="*/ 2147483647 w 73"/>
                  <a:gd name="T1" fmla="*/ 2147483647 h 27"/>
                  <a:gd name="T2" fmla="*/ 0 w 73"/>
                  <a:gd name="T3" fmla="*/ 0 h 27"/>
                  <a:gd name="T4" fmla="*/ 0 w 73"/>
                  <a:gd name="T5" fmla="*/ 2147483647 h 27"/>
                  <a:gd name="T6" fmla="*/ 2147483647 w 73"/>
                  <a:gd name="T7" fmla="*/ 2147483647 h 27"/>
                  <a:gd name="T8" fmla="*/ 2147483647 w 73"/>
                  <a:gd name="T9" fmla="*/ 2147483647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7">
                    <a:moveTo>
                      <a:pt x="73" y="12"/>
                    </a:moveTo>
                    <a:lnTo>
                      <a:pt x="0" y="0"/>
                    </a:lnTo>
                    <a:lnTo>
                      <a:pt x="0" y="16"/>
                    </a:lnTo>
                    <a:lnTo>
                      <a:pt x="73" y="27"/>
                    </a:lnTo>
                    <a:lnTo>
                      <a:pt x="7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6" name="Freeform 94"/>
              <p:cNvSpPr>
                <a:spLocks/>
              </p:cNvSpPr>
              <p:nvPr/>
            </p:nvSpPr>
            <p:spPr bwMode="auto">
              <a:xfrm>
                <a:off x="3935418" y="1698633"/>
                <a:ext cx="115889" cy="44450"/>
              </a:xfrm>
              <a:custGeom>
                <a:avLst/>
                <a:gdLst>
                  <a:gd name="T0" fmla="*/ 2147483647 w 73"/>
                  <a:gd name="T1" fmla="*/ 2147483647 h 28"/>
                  <a:gd name="T2" fmla="*/ 0 w 73"/>
                  <a:gd name="T3" fmla="*/ 0 h 28"/>
                  <a:gd name="T4" fmla="*/ 0 w 73"/>
                  <a:gd name="T5" fmla="*/ 2147483647 h 28"/>
                  <a:gd name="T6" fmla="*/ 2147483647 w 73"/>
                  <a:gd name="T7" fmla="*/ 2147483647 h 28"/>
                  <a:gd name="T8" fmla="*/ 2147483647 w 73"/>
                  <a:gd name="T9" fmla="*/ 2147483647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8">
                    <a:moveTo>
                      <a:pt x="73" y="12"/>
                    </a:moveTo>
                    <a:lnTo>
                      <a:pt x="0" y="0"/>
                    </a:lnTo>
                    <a:lnTo>
                      <a:pt x="0" y="18"/>
                    </a:lnTo>
                    <a:lnTo>
                      <a:pt x="73" y="28"/>
                    </a:lnTo>
                    <a:lnTo>
                      <a:pt x="7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7" name="Freeform 95"/>
              <p:cNvSpPr>
                <a:spLocks/>
              </p:cNvSpPr>
              <p:nvPr/>
            </p:nvSpPr>
            <p:spPr bwMode="auto">
              <a:xfrm>
                <a:off x="3935418" y="1749433"/>
                <a:ext cx="115889" cy="36513"/>
              </a:xfrm>
              <a:custGeom>
                <a:avLst/>
                <a:gdLst>
                  <a:gd name="T0" fmla="*/ 2147483647 w 73"/>
                  <a:gd name="T1" fmla="*/ 2147483647 h 23"/>
                  <a:gd name="T2" fmla="*/ 0 w 73"/>
                  <a:gd name="T3" fmla="*/ 0 h 23"/>
                  <a:gd name="T4" fmla="*/ 0 w 73"/>
                  <a:gd name="T5" fmla="*/ 2147483647 h 23"/>
                  <a:gd name="T6" fmla="*/ 2147483647 w 73"/>
                  <a:gd name="T7" fmla="*/ 2147483647 h 23"/>
                  <a:gd name="T8" fmla="*/ 2147483647 w 73"/>
                  <a:gd name="T9" fmla="*/ 2147483647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3">
                    <a:moveTo>
                      <a:pt x="73" y="7"/>
                    </a:moveTo>
                    <a:lnTo>
                      <a:pt x="0" y="0"/>
                    </a:lnTo>
                    <a:lnTo>
                      <a:pt x="0" y="15"/>
                    </a:lnTo>
                    <a:lnTo>
                      <a:pt x="73" y="23"/>
                    </a:lnTo>
                    <a:lnTo>
                      <a:pt x="73"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8" name="Freeform 96"/>
              <p:cNvSpPr>
                <a:spLocks/>
              </p:cNvSpPr>
              <p:nvPr/>
            </p:nvSpPr>
            <p:spPr bwMode="auto">
              <a:xfrm>
                <a:off x="3935418" y="1795472"/>
                <a:ext cx="115889" cy="33338"/>
              </a:xfrm>
              <a:custGeom>
                <a:avLst/>
                <a:gdLst>
                  <a:gd name="T0" fmla="*/ 2147483647 w 73"/>
                  <a:gd name="T1" fmla="*/ 2147483647 h 21"/>
                  <a:gd name="T2" fmla="*/ 0 w 73"/>
                  <a:gd name="T3" fmla="*/ 0 h 21"/>
                  <a:gd name="T4" fmla="*/ 0 w 73"/>
                  <a:gd name="T5" fmla="*/ 2147483647 h 21"/>
                  <a:gd name="T6" fmla="*/ 2147483647 w 73"/>
                  <a:gd name="T7" fmla="*/ 2147483647 h 21"/>
                  <a:gd name="T8" fmla="*/ 2147483647 w 73"/>
                  <a:gd name="T9" fmla="*/ 2147483647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1">
                    <a:moveTo>
                      <a:pt x="73" y="6"/>
                    </a:moveTo>
                    <a:lnTo>
                      <a:pt x="0" y="0"/>
                    </a:lnTo>
                    <a:lnTo>
                      <a:pt x="0" y="15"/>
                    </a:lnTo>
                    <a:lnTo>
                      <a:pt x="73" y="21"/>
                    </a:lnTo>
                    <a:lnTo>
                      <a:pt x="7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09" name="Freeform 97"/>
              <p:cNvSpPr>
                <a:spLocks/>
              </p:cNvSpPr>
              <p:nvPr/>
            </p:nvSpPr>
            <p:spPr bwMode="auto">
              <a:xfrm>
                <a:off x="3935418" y="1887547"/>
                <a:ext cx="115889" cy="31749"/>
              </a:xfrm>
              <a:custGeom>
                <a:avLst/>
                <a:gdLst>
                  <a:gd name="T0" fmla="*/ 2147483647 w 73"/>
                  <a:gd name="T1" fmla="*/ 2147483647 h 20"/>
                  <a:gd name="T2" fmla="*/ 0 w 73"/>
                  <a:gd name="T3" fmla="*/ 0 h 20"/>
                  <a:gd name="T4" fmla="*/ 0 w 73"/>
                  <a:gd name="T5" fmla="*/ 2147483647 h 20"/>
                  <a:gd name="T6" fmla="*/ 2147483647 w 73"/>
                  <a:gd name="T7" fmla="*/ 2147483647 h 20"/>
                  <a:gd name="T8" fmla="*/ 2147483647 w 73"/>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0">
                    <a:moveTo>
                      <a:pt x="73" y="4"/>
                    </a:moveTo>
                    <a:lnTo>
                      <a:pt x="0" y="0"/>
                    </a:lnTo>
                    <a:lnTo>
                      <a:pt x="0" y="18"/>
                    </a:lnTo>
                    <a:lnTo>
                      <a:pt x="73" y="20"/>
                    </a:lnTo>
                    <a:lnTo>
                      <a:pt x="7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0" name="Freeform 98"/>
              <p:cNvSpPr>
                <a:spLocks/>
              </p:cNvSpPr>
              <p:nvPr/>
            </p:nvSpPr>
            <p:spPr bwMode="auto">
              <a:xfrm>
                <a:off x="3935418" y="1938347"/>
                <a:ext cx="115889" cy="23813"/>
              </a:xfrm>
              <a:custGeom>
                <a:avLst/>
                <a:gdLst>
                  <a:gd name="T0" fmla="*/ 2147483647 w 73"/>
                  <a:gd name="T1" fmla="*/ 2147483647 h 15"/>
                  <a:gd name="T2" fmla="*/ 0 w 73"/>
                  <a:gd name="T3" fmla="*/ 0 h 15"/>
                  <a:gd name="T4" fmla="*/ 0 w 73"/>
                  <a:gd name="T5" fmla="*/ 2147483647 h 15"/>
                  <a:gd name="T6" fmla="*/ 2147483647 w 73"/>
                  <a:gd name="T7" fmla="*/ 2147483647 h 15"/>
                  <a:gd name="T8" fmla="*/ 2147483647 w 73"/>
                  <a:gd name="T9" fmla="*/ 214748364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5">
                    <a:moveTo>
                      <a:pt x="73" y="2"/>
                    </a:moveTo>
                    <a:lnTo>
                      <a:pt x="0" y="0"/>
                    </a:lnTo>
                    <a:lnTo>
                      <a:pt x="0" y="15"/>
                    </a:lnTo>
                    <a:lnTo>
                      <a:pt x="73" y="15"/>
                    </a:lnTo>
                    <a:lnTo>
                      <a:pt x="7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1" name="Rectangle 99"/>
              <p:cNvSpPr>
                <a:spLocks noChangeArrowheads="1"/>
              </p:cNvSpPr>
              <p:nvPr/>
            </p:nvSpPr>
            <p:spPr bwMode="auto">
              <a:xfrm>
                <a:off x="3935418" y="1984385"/>
                <a:ext cx="115889" cy="254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defRPr/>
                </a:pPr>
                <a:endParaRPr lang="en-US" altLang="en-US" sz="2800">
                  <a:latin typeface="TheSansOffice" panose="020B0503040302060204" pitchFamily="34" charset="0"/>
                </a:endParaRPr>
              </a:p>
            </p:txBody>
          </p:sp>
          <p:sp>
            <p:nvSpPr>
              <p:cNvPr id="112" name="Freeform 100"/>
              <p:cNvSpPr>
                <a:spLocks/>
              </p:cNvSpPr>
              <p:nvPr/>
            </p:nvSpPr>
            <p:spPr bwMode="auto">
              <a:xfrm>
                <a:off x="3935418" y="2027247"/>
                <a:ext cx="115889" cy="31749"/>
              </a:xfrm>
              <a:custGeom>
                <a:avLst/>
                <a:gdLst>
                  <a:gd name="T0" fmla="*/ 2147483647 w 73"/>
                  <a:gd name="T1" fmla="*/ 0 h 20"/>
                  <a:gd name="T2" fmla="*/ 0 w 73"/>
                  <a:gd name="T3" fmla="*/ 2147483647 h 20"/>
                  <a:gd name="T4" fmla="*/ 0 w 73"/>
                  <a:gd name="T5" fmla="*/ 2147483647 h 20"/>
                  <a:gd name="T6" fmla="*/ 2147483647 w 73"/>
                  <a:gd name="T7" fmla="*/ 2147483647 h 20"/>
                  <a:gd name="T8" fmla="*/ 2147483647 w 73"/>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20">
                    <a:moveTo>
                      <a:pt x="73" y="0"/>
                    </a:moveTo>
                    <a:lnTo>
                      <a:pt x="0" y="2"/>
                    </a:lnTo>
                    <a:lnTo>
                      <a:pt x="0" y="20"/>
                    </a:lnTo>
                    <a:lnTo>
                      <a:pt x="73" y="16"/>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3" name="Freeform 101"/>
              <p:cNvSpPr>
                <a:spLocks noEditPoints="1"/>
              </p:cNvSpPr>
              <p:nvPr/>
            </p:nvSpPr>
            <p:spPr bwMode="auto">
              <a:xfrm>
                <a:off x="3935418" y="1606558"/>
                <a:ext cx="117476" cy="46038"/>
              </a:xfrm>
              <a:custGeom>
                <a:avLst/>
                <a:gdLst>
                  <a:gd name="T0" fmla="*/ 0 w 38"/>
                  <a:gd name="T1" fmla="*/ 0 h 15"/>
                  <a:gd name="T2" fmla="*/ 2147483647 w 38"/>
                  <a:gd name="T3" fmla="*/ 2147483647 h 15"/>
                  <a:gd name="T4" fmla="*/ 2147483647 w 38"/>
                  <a:gd name="T5" fmla="*/ 2147483647 h 15"/>
                  <a:gd name="T6" fmla="*/ 2147483647 w 38"/>
                  <a:gd name="T7" fmla="*/ 2147483647 h 15"/>
                  <a:gd name="T8" fmla="*/ 2147483647 w 38"/>
                  <a:gd name="T9" fmla="*/ 2147483647 h 15"/>
                  <a:gd name="T10" fmla="*/ 2147483647 w 38"/>
                  <a:gd name="T11" fmla="*/ 2147483647 h 15"/>
                  <a:gd name="T12" fmla="*/ 2147483647 w 38"/>
                  <a:gd name="T13" fmla="*/ 2147483647 h 15"/>
                  <a:gd name="T14" fmla="*/ 2147483647 w 38"/>
                  <a:gd name="T15" fmla="*/ 2147483647 h 15"/>
                  <a:gd name="T16" fmla="*/ 2147483647 w 38"/>
                  <a:gd name="T17" fmla="*/ 2147483647 h 15"/>
                  <a:gd name="T18" fmla="*/ 2147483647 w 38"/>
                  <a:gd name="T19" fmla="*/ 2147483647 h 15"/>
                  <a:gd name="T20" fmla="*/ 2147483647 w 38"/>
                  <a:gd name="T21" fmla="*/ 2147483647 h 15"/>
                  <a:gd name="T22" fmla="*/ 2147483647 w 38"/>
                  <a:gd name="T23" fmla="*/ 2147483647 h 15"/>
                  <a:gd name="T24" fmla="*/ 2147483647 w 38"/>
                  <a:gd name="T25" fmla="*/ 2147483647 h 15"/>
                  <a:gd name="T26" fmla="*/ 2147483647 w 38"/>
                  <a:gd name="T27" fmla="*/ 2147483647 h 15"/>
                  <a:gd name="T28" fmla="*/ 2147483647 w 38"/>
                  <a:gd name="T29" fmla="*/ 2147483647 h 15"/>
                  <a:gd name="T30" fmla="*/ 2147483647 w 38"/>
                  <a:gd name="T31" fmla="*/ 2147483647 h 15"/>
                  <a:gd name="T32" fmla="*/ 2147483647 w 38"/>
                  <a:gd name="T33" fmla="*/ 2147483647 h 15"/>
                  <a:gd name="T34" fmla="*/ 2147483647 w 38"/>
                  <a:gd name="T35" fmla="*/ 2147483647 h 15"/>
                  <a:gd name="T36" fmla="*/ 2147483647 w 38"/>
                  <a:gd name="T37" fmla="*/ 2147483647 h 15"/>
                  <a:gd name="T38" fmla="*/ 2147483647 w 38"/>
                  <a:gd name="T39" fmla="*/ 2147483647 h 15"/>
                  <a:gd name="T40" fmla="*/ 2147483647 w 38"/>
                  <a:gd name="T41" fmla="*/ 2147483647 h 15"/>
                  <a:gd name="T42" fmla="*/ 2147483647 w 38"/>
                  <a:gd name="T43" fmla="*/ 2147483647 h 15"/>
                  <a:gd name="T44" fmla="*/ 2147483647 w 38"/>
                  <a:gd name="T45" fmla="*/ 2147483647 h 15"/>
                  <a:gd name="T46" fmla="*/ 2147483647 w 38"/>
                  <a:gd name="T47" fmla="*/ 2147483647 h 15"/>
                  <a:gd name="T48" fmla="*/ 2147483647 w 38"/>
                  <a:gd name="T49" fmla="*/ 2147483647 h 15"/>
                  <a:gd name="T50" fmla="*/ 2147483647 w 38"/>
                  <a:gd name="T51" fmla="*/ 2147483647 h 15"/>
                  <a:gd name="T52" fmla="*/ 2147483647 w 38"/>
                  <a:gd name="T53" fmla="*/ 2147483647 h 15"/>
                  <a:gd name="T54" fmla="*/ 2147483647 w 38"/>
                  <a:gd name="T55" fmla="*/ 2147483647 h 15"/>
                  <a:gd name="T56" fmla="*/ 2147483647 w 38"/>
                  <a:gd name="T57" fmla="*/ 2147483647 h 15"/>
                  <a:gd name="T58" fmla="*/ 2147483647 w 38"/>
                  <a:gd name="T59" fmla="*/ 2147483647 h 15"/>
                  <a:gd name="T60" fmla="*/ 2147483647 w 38"/>
                  <a:gd name="T61" fmla="*/ 2147483647 h 15"/>
                  <a:gd name="T62" fmla="*/ 2147483647 w 38"/>
                  <a:gd name="T63" fmla="*/ 2147483647 h 15"/>
                  <a:gd name="T64" fmla="*/ 2147483647 w 38"/>
                  <a:gd name="T65" fmla="*/ 2147483647 h 15"/>
                  <a:gd name="T66" fmla="*/ 2147483647 w 38"/>
                  <a:gd name="T67" fmla="*/ 2147483647 h 15"/>
                  <a:gd name="T68" fmla="*/ 2147483647 w 38"/>
                  <a:gd name="T69" fmla="*/ 2147483647 h 15"/>
                  <a:gd name="T70" fmla="*/ 2147483647 w 38"/>
                  <a:gd name="T71" fmla="*/ 2147483647 h 15"/>
                  <a:gd name="T72" fmla="*/ 2147483647 w 38"/>
                  <a:gd name="T73" fmla="*/ 2147483647 h 15"/>
                  <a:gd name="T74" fmla="*/ 2147483647 w 38"/>
                  <a:gd name="T75" fmla="*/ 2147483647 h 15"/>
                  <a:gd name="T76" fmla="*/ 2147483647 w 38"/>
                  <a:gd name="T77" fmla="*/ 2147483647 h 15"/>
                  <a:gd name="T78" fmla="*/ 2147483647 w 38"/>
                  <a:gd name="T79" fmla="*/ 2147483647 h 15"/>
                  <a:gd name="T80" fmla="*/ 2147483647 w 38"/>
                  <a:gd name="T81" fmla="*/ 2147483647 h 15"/>
                  <a:gd name="T82" fmla="*/ 2147483647 w 38"/>
                  <a:gd name="T83" fmla="*/ 2147483647 h 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 h="15">
                    <a:moveTo>
                      <a:pt x="38" y="7"/>
                    </a:moveTo>
                    <a:cubicBezTo>
                      <a:pt x="0" y="0"/>
                      <a:pt x="0" y="0"/>
                      <a:pt x="0" y="0"/>
                    </a:cubicBezTo>
                    <a:cubicBezTo>
                      <a:pt x="0" y="8"/>
                      <a:pt x="0" y="8"/>
                      <a:pt x="0" y="8"/>
                    </a:cubicBezTo>
                    <a:cubicBezTo>
                      <a:pt x="38" y="15"/>
                      <a:pt x="38" y="15"/>
                      <a:pt x="38" y="15"/>
                    </a:cubicBezTo>
                    <a:lnTo>
                      <a:pt x="38" y="7"/>
                    </a:lnTo>
                    <a:close/>
                    <a:moveTo>
                      <a:pt x="18" y="4"/>
                    </a:moveTo>
                    <a:cubicBezTo>
                      <a:pt x="18" y="4"/>
                      <a:pt x="18" y="4"/>
                      <a:pt x="18" y="5"/>
                    </a:cubicBezTo>
                    <a:cubicBezTo>
                      <a:pt x="18" y="5"/>
                      <a:pt x="18" y="5"/>
                      <a:pt x="18" y="5"/>
                    </a:cubicBezTo>
                    <a:cubicBezTo>
                      <a:pt x="18" y="5"/>
                      <a:pt x="17" y="5"/>
                      <a:pt x="17" y="5"/>
                    </a:cubicBezTo>
                    <a:cubicBezTo>
                      <a:pt x="17" y="4"/>
                      <a:pt x="18" y="4"/>
                      <a:pt x="18" y="4"/>
                    </a:cubicBezTo>
                    <a:close/>
                    <a:moveTo>
                      <a:pt x="2" y="7"/>
                    </a:moveTo>
                    <a:cubicBezTo>
                      <a:pt x="1" y="7"/>
                      <a:pt x="1" y="7"/>
                      <a:pt x="1" y="7"/>
                    </a:cubicBezTo>
                    <a:cubicBezTo>
                      <a:pt x="1" y="1"/>
                      <a:pt x="1" y="1"/>
                      <a:pt x="1" y="1"/>
                    </a:cubicBezTo>
                    <a:cubicBezTo>
                      <a:pt x="2" y="1"/>
                      <a:pt x="2" y="1"/>
                      <a:pt x="2" y="1"/>
                    </a:cubicBezTo>
                    <a:lnTo>
                      <a:pt x="2" y="7"/>
                    </a:lnTo>
                    <a:close/>
                    <a:moveTo>
                      <a:pt x="4" y="8"/>
                    </a:moveTo>
                    <a:cubicBezTo>
                      <a:pt x="3" y="7"/>
                      <a:pt x="3" y="7"/>
                      <a:pt x="3" y="7"/>
                    </a:cubicBezTo>
                    <a:cubicBezTo>
                      <a:pt x="3" y="1"/>
                      <a:pt x="3" y="1"/>
                      <a:pt x="3" y="1"/>
                    </a:cubicBezTo>
                    <a:cubicBezTo>
                      <a:pt x="4" y="1"/>
                      <a:pt x="4" y="1"/>
                      <a:pt x="4" y="1"/>
                    </a:cubicBezTo>
                    <a:lnTo>
                      <a:pt x="4" y="8"/>
                    </a:lnTo>
                    <a:close/>
                    <a:moveTo>
                      <a:pt x="6" y="8"/>
                    </a:moveTo>
                    <a:cubicBezTo>
                      <a:pt x="5" y="8"/>
                      <a:pt x="5" y="8"/>
                      <a:pt x="5" y="8"/>
                    </a:cubicBezTo>
                    <a:cubicBezTo>
                      <a:pt x="5" y="1"/>
                      <a:pt x="5" y="1"/>
                      <a:pt x="5" y="1"/>
                    </a:cubicBezTo>
                    <a:cubicBezTo>
                      <a:pt x="6" y="2"/>
                      <a:pt x="6" y="2"/>
                      <a:pt x="6" y="2"/>
                    </a:cubicBezTo>
                    <a:lnTo>
                      <a:pt x="6" y="8"/>
                    </a:lnTo>
                    <a:close/>
                    <a:moveTo>
                      <a:pt x="7" y="8"/>
                    </a:moveTo>
                    <a:cubicBezTo>
                      <a:pt x="6" y="8"/>
                      <a:pt x="6" y="8"/>
                      <a:pt x="6" y="8"/>
                    </a:cubicBezTo>
                    <a:cubicBezTo>
                      <a:pt x="6" y="2"/>
                      <a:pt x="6" y="2"/>
                      <a:pt x="6" y="2"/>
                    </a:cubicBezTo>
                    <a:cubicBezTo>
                      <a:pt x="7" y="2"/>
                      <a:pt x="7" y="2"/>
                      <a:pt x="7" y="2"/>
                    </a:cubicBezTo>
                    <a:lnTo>
                      <a:pt x="7" y="8"/>
                    </a:lnTo>
                    <a:close/>
                    <a:moveTo>
                      <a:pt x="9" y="8"/>
                    </a:moveTo>
                    <a:cubicBezTo>
                      <a:pt x="8" y="8"/>
                      <a:pt x="8" y="8"/>
                      <a:pt x="8" y="8"/>
                    </a:cubicBezTo>
                    <a:cubicBezTo>
                      <a:pt x="8" y="2"/>
                      <a:pt x="8" y="2"/>
                      <a:pt x="8" y="2"/>
                    </a:cubicBezTo>
                    <a:cubicBezTo>
                      <a:pt x="9" y="2"/>
                      <a:pt x="9" y="2"/>
                      <a:pt x="9" y="2"/>
                    </a:cubicBezTo>
                    <a:lnTo>
                      <a:pt x="9" y="8"/>
                    </a:lnTo>
                    <a:close/>
                    <a:moveTo>
                      <a:pt x="11" y="9"/>
                    </a:moveTo>
                    <a:cubicBezTo>
                      <a:pt x="10" y="9"/>
                      <a:pt x="10" y="9"/>
                      <a:pt x="10" y="9"/>
                    </a:cubicBezTo>
                    <a:cubicBezTo>
                      <a:pt x="10" y="2"/>
                      <a:pt x="10" y="2"/>
                      <a:pt x="10" y="2"/>
                    </a:cubicBezTo>
                    <a:cubicBezTo>
                      <a:pt x="11" y="3"/>
                      <a:pt x="11" y="3"/>
                      <a:pt x="11" y="3"/>
                    </a:cubicBezTo>
                    <a:lnTo>
                      <a:pt x="11" y="9"/>
                    </a:lnTo>
                    <a:close/>
                    <a:moveTo>
                      <a:pt x="13" y="9"/>
                    </a:moveTo>
                    <a:cubicBezTo>
                      <a:pt x="12" y="9"/>
                      <a:pt x="12" y="9"/>
                      <a:pt x="12" y="9"/>
                    </a:cubicBezTo>
                    <a:cubicBezTo>
                      <a:pt x="12" y="3"/>
                      <a:pt x="12" y="3"/>
                      <a:pt x="12" y="3"/>
                    </a:cubicBezTo>
                    <a:cubicBezTo>
                      <a:pt x="13" y="3"/>
                      <a:pt x="13" y="3"/>
                      <a:pt x="13" y="3"/>
                    </a:cubicBezTo>
                    <a:lnTo>
                      <a:pt x="13" y="9"/>
                    </a:lnTo>
                    <a:close/>
                    <a:moveTo>
                      <a:pt x="14" y="9"/>
                    </a:moveTo>
                    <a:cubicBezTo>
                      <a:pt x="13" y="9"/>
                      <a:pt x="13" y="9"/>
                      <a:pt x="13" y="9"/>
                    </a:cubicBezTo>
                    <a:cubicBezTo>
                      <a:pt x="13" y="3"/>
                      <a:pt x="13" y="3"/>
                      <a:pt x="13" y="3"/>
                    </a:cubicBezTo>
                    <a:cubicBezTo>
                      <a:pt x="14" y="3"/>
                      <a:pt x="14" y="3"/>
                      <a:pt x="14" y="3"/>
                    </a:cubicBezTo>
                    <a:lnTo>
                      <a:pt x="14" y="9"/>
                    </a:lnTo>
                    <a:close/>
                    <a:moveTo>
                      <a:pt x="16" y="10"/>
                    </a:moveTo>
                    <a:cubicBezTo>
                      <a:pt x="16" y="10"/>
                      <a:pt x="16" y="9"/>
                      <a:pt x="16" y="9"/>
                    </a:cubicBezTo>
                    <a:cubicBezTo>
                      <a:pt x="16" y="9"/>
                      <a:pt x="16" y="8"/>
                      <a:pt x="16" y="8"/>
                    </a:cubicBezTo>
                    <a:cubicBezTo>
                      <a:pt x="16" y="9"/>
                      <a:pt x="17" y="9"/>
                      <a:pt x="17" y="9"/>
                    </a:cubicBezTo>
                    <a:cubicBezTo>
                      <a:pt x="17" y="10"/>
                      <a:pt x="16" y="10"/>
                      <a:pt x="16" y="10"/>
                    </a:cubicBezTo>
                    <a:close/>
                    <a:moveTo>
                      <a:pt x="16" y="7"/>
                    </a:moveTo>
                    <a:cubicBezTo>
                      <a:pt x="16" y="7"/>
                      <a:pt x="16" y="7"/>
                      <a:pt x="16" y="7"/>
                    </a:cubicBezTo>
                    <a:cubicBezTo>
                      <a:pt x="16" y="6"/>
                      <a:pt x="16" y="6"/>
                      <a:pt x="16" y="6"/>
                    </a:cubicBezTo>
                    <a:cubicBezTo>
                      <a:pt x="16" y="6"/>
                      <a:pt x="17" y="7"/>
                      <a:pt x="17" y="7"/>
                    </a:cubicBezTo>
                    <a:cubicBezTo>
                      <a:pt x="17" y="7"/>
                      <a:pt x="16" y="7"/>
                      <a:pt x="16" y="7"/>
                    </a:cubicBezTo>
                    <a:close/>
                    <a:moveTo>
                      <a:pt x="16" y="5"/>
                    </a:moveTo>
                    <a:cubicBezTo>
                      <a:pt x="16" y="5"/>
                      <a:pt x="16" y="5"/>
                      <a:pt x="16" y="4"/>
                    </a:cubicBezTo>
                    <a:cubicBezTo>
                      <a:pt x="16" y="4"/>
                      <a:pt x="16" y="4"/>
                      <a:pt x="16" y="4"/>
                    </a:cubicBezTo>
                    <a:cubicBezTo>
                      <a:pt x="16" y="4"/>
                      <a:pt x="17" y="4"/>
                      <a:pt x="17" y="4"/>
                    </a:cubicBezTo>
                    <a:cubicBezTo>
                      <a:pt x="17" y="5"/>
                      <a:pt x="16" y="5"/>
                      <a:pt x="16" y="5"/>
                    </a:cubicBezTo>
                    <a:close/>
                    <a:moveTo>
                      <a:pt x="18" y="10"/>
                    </a:moveTo>
                    <a:cubicBezTo>
                      <a:pt x="17" y="10"/>
                      <a:pt x="17" y="10"/>
                      <a:pt x="17" y="10"/>
                    </a:cubicBezTo>
                    <a:cubicBezTo>
                      <a:pt x="17" y="9"/>
                      <a:pt x="17" y="9"/>
                      <a:pt x="17" y="9"/>
                    </a:cubicBezTo>
                    <a:cubicBezTo>
                      <a:pt x="18" y="9"/>
                      <a:pt x="18" y="9"/>
                      <a:pt x="18" y="9"/>
                    </a:cubicBezTo>
                    <a:lnTo>
                      <a:pt x="18" y="10"/>
                    </a:lnTo>
                    <a:close/>
                    <a:moveTo>
                      <a:pt x="18" y="8"/>
                    </a:moveTo>
                    <a:cubicBezTo>
                      <a:pt x="17" y="8"/>
                      <a:pt x="17" y="8"/>
                      <a:pt x="17" y="8"/>
                    </a:cubicBezTo>
                    <a:cubicBezTo>
                      <a:pt x="17" y="6"/>
                      <a:pt x="17" y="6"/>
                      <a:pt x="17" y="6"/>
                    </a:cubicBezTo>
                    <a:cubicBezTo>
                      <a:pt x="18" y="7"/>
                      <a:pt x="18" y="7"/>
                      <a:pt x="18" y="7"/>
                    </a:cubicBezTo>
                    <a:lnTo>
                      <a:pt x="18" y="8"/>
                    </a:lnTo>
                    <a:close/>
                    <a:moveTo>
                      <a:pt x="37" y="14"/>
                    </a:moveTo>
                    <a:cubicBezTo>
                      <a:pt x="20" y="10"/>
                      <a:pt x="20" y="10"/>
                      <a:pt x="20" y="10"/>
                    </a:cubicBezTo>
                    <a:cubicBezTo>
                      <a:pt x="20" y="8"/>
                      <a:pt x="20" y="8"/>
                      <a:pt x="20" y="8"/>
                    </a:cubicBezTo>
                    <a:cubicBezTo>
                      <a:pt x="37" y="11"/>
                      <a:pt x="37" y="11"/>
                      <a:pt x="37" y="11"/>
                    </a:cubicBezTo>
                    <a:lnTo>
                      <a:pt x="37" y="14"/>
                    </a:lnTo>
                    <a:close/>
                    <a:moveTo>
                      <a:pt x="37" y="10"/>
                    </a:moveTo>
                    <a:cubicBezTo>
                      <a:pt x="20" y="7"/>
                      <a:pt x="20" y="7"/>
                      <a:pt x="20" y="7"/>
                    </a:cubicBezTo>
                    <a:cubicBezTo>
                      <a:pt x="20" y="4"/>
                      <a:pt x="20" y="4"/>
                      <a:pt x="20" y="4"/>
                    </a:cubicBezTo>
                    <a:cubicBezTo>
                      <a:pt x="37" y="8"/>
                      <a:pt x="37" y="8"/>
                      <a:pt x="37" y="8"/>
                    </a:cubicBezTo>
                    <a:lnTo>
                      <a:pt x="37"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4" name="Freeform 102"/>
              <p:cNvSpPr>
                <a:spLocks noEditPoints="1"/>
              </p:cNvSpPr>
              <p:nvPr/>
            </p:nvSpPr>
            <p:spPr bwMode="auto">
              <a:xfrm>
                <a:off x="3935418" y="1841510"/>
                <a:ext cx="115889" cy="34925"/>
              </a:xfrm>
              <a:custGeom>
                <a:avLst/>
                <a:gdLst>
                  <a:gd name="T0" fmla="*/ 0 w 37"/>
                  <a:gd name="T1" fmla="*/ 0 h 11"/>
                  <a:gd name="T2" fmla="*/ 2147483647 w 37"/>
                  <a:gd name="T3" fmla="*/ 2147483647 h 11"/>
                  <a:gd name="T4" fmla="*/ 2147483647 w 37"/>
                  <a:gd name="T5" fmla="*/ 2147483647 h 11"/>
                  <a:gd name="T6" fmla="*/ 2147483647 w 37"/>
                  <a:gd name="T7" fmla="*/ 2147483647 h 11"/>
                  <a:gd name="T8" fmla="*/ 2147483647 w 37"/>
                  <a:gd name="T9" fmla="*/ 2147483647 h 11"/>
                  <a:gd name="T10" fmla="*/ 2147483647 w 37"/>
                  <a:gd name="T11" fmla="*/ 2147483647 h 11"/>
                  <a:gd name="T12" fmla="*/ 2147483647 w 37"/>
                  <a:gd name="T13" fmla="*/ 2147483647 h 11"/>
                  <a:gd name="T14" fmla="*/ 2147483647 w 37"/>
                  <a:gd name="T15" fmla="*/ 2147483647 h 11"/>
                  <a:gd name="T16" fmla="*/ 2147483647 w 37"/>
                  <a:gd name="T17" fmla="*/ 2147483647 h 11"/>
                  <a:gd name="T18" fmla="*/ 2147483647 w 37"/>
                  <a:gd name="T19" fmla="*/ 2147483647 h 11"/>
                  <a:gd name="T20" fmla="*/ 2147483647 w 37"/>
                  <a:gd name="T21" fmla="*/ 2147483647 h 11"/>
                  <a:gd name="T22" fmla="*/ 2147483647 w 37"/>
                  <a:gd name="T23" fmla="*/ 2147483647 h 11"/>
                  <a:gd name="T24" fmla="*/ 2147483647 w 37"/>
                  <a:gd name="T25" fmla="*/ 2147483647 h 11"/>
                  <a:gd name="T26" fmla="*/ 2147483647 w 37"/>
                  <a:gd name="T27" fmla="*/ 2147483647 h 11"/>
                  <a:gd name="T28" fmla="*/ 2147483647 w 37"/>
                  <a:gd name="T29" fmla="*/ 2147483647 h 11"/>
                  <a:gd name="T30" fmla="*/ 2147483647 w 37"/>
                  <a:gd name="T31" fmla="*/ 2147483647 h 11"/>
                  <a:gd name="T32" fmla="*/ 2147483647 w 37"/>
                  <a:gd name="T33" fmla="*/ 2147483647 h 11"/>
                  <a:gd name="T34" fmla="*/ 2147483647 w 37"/>
                  <a:gd name="T35" fmla="*/ 2147483647 h 11"/>
                  <a:gd name="T36" fmla="*/ 2147483647 w 37"/>
                  <a:gd name="T37" fmla="*/ 2147483647 h 11"/>
                  <a:gd name="T38" fmla="*/ 2147483647 w 37"/>
                  <a:gd name="T39" fmla="*/ 2147483647 h 11"/>
                  <a:gd name="T40" fmla="*/ 2147483647 w 37"/>
                  <a:gd name="T41" fmla="*/ 2147483647 h 11"/>
                  <a:gd name="T42" fmla="*/ 2147483647 w 37"/>
                  <a:gd name="T43" fmla="*/ 2147483647 h 11"/>
                  <a:gd name="T44" fmla="*/ 2147483647 w 37"/>
                  <a:gd name="T45" fmla="*/ 2147483647 h 11"/>
                  <a:gd name="T46" fmla="*/ 2147483647 w 37"/>
                  <a:gd name="T47" fmla="*/ 2147483647 h 11"/>
                  <a:gd name="T48" fmla="*/ 2147483647 w 37"/>
                  <a:gd name="T49" fmla="*/ 2147483647 h 11"/>
                  <a:gd name="T50" fmla="*/ 2147483647 w 37"/>
                  <a:gd name="T51" fmla="*/ 2147483647 h 11"/>
                  <a:gd name="T52" fmla="*/ 2147483647 w 37"/>
                  <a:gd name="T53" fmla="*/ 2147483647 h 11"/>
                  <a:gd name="T54" fmla="*/ 2147483647 w 37"/>
                  <a:gd name="T55" fmla="*/ 2147483647 h 11"/>
                  <a:gd name="T56" fmla="*/ 2147483647 w 37"/>
                  <a:gd name="T57" fmla="*/ 2147483647 h 11"/>
                  <a:gd name="T58" fmla="*/ 2147483647 w 37"/>
                  <a:gd name="T59" fmla="*/ 2147483647 h 11"/>
                  <a:gd name="T60" fmla="*/ 2147483647 w 37"/>
                  <a:gd name="T61" fmla="*/ 2147483647 h 11"/>
                  <a:gd name="T62" fmla="*/ 2147483647 w 37"/>
                  <a:gd name="T63" fmla="*/ 2147483647 h 11"/>
                  <a:gd name="T64" fmla="*/ 2147483647 w 37"/>
                  <a:gd name="T65" fmla="*/ 2147483647 h 11"/>
                  <a:gd name="T66" fmla="*/ 2147483647 w 37"/>
                  <a:gd name="T67" fmla="*/ 2147483647 h 11"/>
                  <a:gd name="T68" fmla="*/ 2147483647 w 37"/>
                  <a:gd name="T69" fmla="*/ 2147483647 h 11"/>
                  <a:gd name="T70" fmla="*/ 2147483647 w 37"/>
                  <a:gd name="T71" fmla="*/ 2147483647 h 11"/>
                  <a:gd name="T72" fmla="*/ 2147483647 w 37"/>
                  <a:gd name="T73" fmla="*/ 2147483647 h 11"/>
                  <a:gd name="T74" fmla="*/ 2147483647 w 37"/>
                  <a:gd name="T75" fmla="*/ 2147483647 h 11"/>
                  <a:gd name="T76" fmla="*/ 2147483647 w 37"/>
                  <a:gd name="T77" fmla="*/ 2147483647 h 11"/>
                  <a:gd name="T78" fmla="*/ 2147483647 w 37"/>
                  <a:gd name="T79" fmla="*/ 2147483647 h 11"/>
                  <a:gd name="T80" fmla="*/ 2147483647 w 37"/>
                  <a:gd name="T81" fmla="*/ 2147483647 h 11"/>
                  <a:gd name="T82" fmla="*/ 2147483647 w 37"/>
                  <a:gd name="T83" fmla="*/ 2147483647 h 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 h="11">
                    <a:moveTo>
                      <a:pt x="37" y="3"/>
                    </a:moveTo>
                    <a:cubicBezTo>
                      <a:pt x="0" y="0"/>
                      <a:pt x="0" y="0"/>
                      <a:pt x="0" y="0"/>
                    </a:cubicBezTo>
                    <a:cubicBezTo>
                      <a:pt x="0" y="8"/>
                      <a:pt x="0" y="8"/>
                      <a:pt x="0" y="8"/>
                    </a:cubicBezTo>
                    <a:cubicBezTo>
                      <a:pt x="37" y="11"/>
                      <a:pt x="37" y="11"/>
                      <a:pt x="37" y="11"/>
                    </a:cubicBezTo>
                    <a:lnTo>
                      <a:pt x="37" y="3"/>
                    </a:lnTo>
                    <a:close/>
                    <a:moveTo>
                      <a:pt x="17" y="2"/>
                    </a:moveTo>
                    <a:cubicBezTo>
                      <a:pt x="17" y="2"/>
                      <a:pt x="18" y="3"/>
                      <a:pt x="18" y="3"/>
                    </a:cubicBezTo>
                    <a:cubicBezTo>
                      <a:pt x="18" y="3"/>
                      <a:pt x="17" y="4"/>
                      <a:pt x="17" y="4"/>
                    </a:cubicBezTo>
                    <a:cubicBezTo>
                      <a:pt x="17" y="4"/>
                      <a:pt x="17" y="3"/>
                      <a:pt x="17" y="3"/>
                    </a:cubicBezTo>
                    <a:cubicBezTo>
                      <a:pt x="17" y="3"/>
                      <a:pt x="17" y="2"/>
                      <a:pt x="17" y="2"/>
                    </a:cubicBezTo>
                    <a:close/>
                    <a:moveTo>
                      <a:pt x="1" y="8"/>
                    </a:moveTo>
                    <a:cubicBezTo>
                      <a:pt x="1" y="7"/>
                      <a:pt x="1" y="7"/>
                      <a:pt x="1" y="7"/>
                    </a:cubicBezTo>
                    <a:cubicBezTo>
                      <a:pt x="1" y="1"/>
                      <a:pt x="1" y="1"/>
                      <a:pt x="1" y="1"/>
                    </a:cubicBezTo>
                    <a:cubicBezTo>
                      <a:pt x="1" y="1"/>
                      <a:pt x="1" y="1"/>
                      <a:pt x="1" y="1"/>
                    </a:cubicBezTo>
                    <a:lnTo>
                      <a:pt x="1" y="8"/>
                    </a:lnTo>
                    <a:close/>
                    <a:moveTo>
                      <a:pt x="3" y="8"/>
                    </a:moveTo>
                    <a:cubicBezTo>
                      <a:pt x="2" y="8"/>
                      <a:pt x="2" y="8"/>
                      <a:pt x="2" y="8"/>
                    </a:cubicBezTo>
                    <a:cubicBezTo>
                      <a:pt x="2" y="1"/>
                      <a:pt x="2" y="1"/>
                      <a:pt x="2" y="1"/>
                    </a:cubicBezTo>
                    <a:cubicBezTo>
                      <a:pt x="3" y="1"/>
                      <a:pt x="3" y="1"/>
                      <a:pt x="3" y="1"/>
                    </a:cubicBezTo>
                    <a:lnTo>
                      <a:pt x="3" y="8"/>
                    </a:lnTo>
                    <a:close/>
                    <a:moveTo>
                      <a:pt x="5" y="8"/>
                    </a:moveTo>
                    <a:cubicBezTo>
                      <a:pt x="4" y="8"/>
                      <a:pt x="4" y="8"/>
                      <a:pt x="4" y="8"/>
                    </a:cubicBezTo>
                    <a:cubicBezTo>
                      <a:pt x="4" y="1"/>
                      <a:pt x="4" y="1"/>
                      <a:pt x="4" y="1"/>
                    </a:cubicBezTo>
                    <a:cubicBezTo>
                      <a:pt x="5" y="1"/>
                      <a:pt x="5" y="1"/>
                      <a:pt x="5" y="1"/>
                    </a:cubicBezTo>
                    <a:lnTo>
                      <a:pt x="5" y="8"/>
                    </a:lnTo>
                    <a:close/>
                    <a:moveTo>
                      <a:pt x="7" y="8"/>
                    </a:moveTo>
                    <a:cubicBezTo>
                      <a:pt x="6" y="8"/>
                      <a:pt x="6" y="8"/>
                      <a:pt x="6" y="8"/>
                    </a:cubicBezTo>
                    <a:cubicBezTo>
                      <a:pt x="6" y="2"/>
                      <a:pt x="6" y="2"/>
                      <a:pt x="6" y="2"/>
                    </a:cubicBezTo>
                    <a:cubicBezTo>
                      <a:pt x="7" y="2"/>
                      <a:pt x="7" y="2"/>
                      <a:pt x="7" y="2"/>
                    </a:cubicBezTo>
                    <a:lnTo>
                      <a:pt x="7" y="8"/>
                    </a:lnTo>
                    <a:close/>
                    <a:moveTo>
                      <a:pt x="8" y="8"/>
                    </a:moveTo>
                    <a:cubicBezTo>
                      <a:pt x="8" y="8"/>
                      <a:pt x="8" y="8"/>
                      <a:pt x="8" y="8"/>
                    </a:cubicBezTo>
                    <a:cubicBezTo>
                      <a:pt x="8" y="2"/>
                      <a:pt x="8" y="2"/>
                      <a:pt x="8" y="2"/>
                    </a:cubicBezTo>
                    <a:cubicBezTo>
                      <a:pt x="8" y="2"/>
                      <a:pt x="8" y="2"/>
                      <a:pt x="8" y="2"/>
                    </a:cubicBezTo>
                    <a:lnTo>
                      <a:pt x="8" y="8"/>
                    </a:lnTo>
                    <a:close/>
                    <a:moveTo>
                      <a:pt x="10" y="8"/>
                    </a:moveTo>
                    <a:cubicBezTo>
                      <a:pt x="9" y="8"/>
                      <a:pt x="9" y="8"/>
                      <a:pt x="9" y="8"/>
                    </a:cubicBezTo>
                    <a:cubicBezTo>
                      <a:pt x="9" y="2"/>
                      <a:pt x="9" y="2"/>
                      <a:pt x="9" y="2"/>
                    </a:cubicBezTo>
                    <a:cubicBezTo>
                      <a:pt x="10" y="2"/>
                      <a:pt x="10" y="2"/>
                      <a:pt x="10" y="2"/>
                    </a:cubicBezTo>
                    <a:lnTo>
                      <a:pt x="10" y="8"/>
                    </a:lnTo>
                    <a:close/>
                    <a:moveTo>
                      <a:pt x="12" y="8"/>
                    </a:moveTo>
                    <a:cubicBezTo>
                      <a:pt x="11" y="8"/>
                      <a:pt x="11" y="8"/>
                      <a:pt x="11" y="8"/>
                    </a:cubicBezTo>
                    <a:cubicBezTo>
                      <a:pt x="11" y="2"/>
                      <a:pt x="11" y="2"/>
                      <a:pt x="11" y="2"/>
                    </a:cubicBezTo>
                    <a:cubicBezTo>
                      <a:pt x="12" y="2"/>
                      <a:pt x="12" y="2"/>
                      <a:pt x="12" y="2"/>
                    </a:cubicBezTo>
                    <a:lnTo>
                      <a:pt x="12" y="8"/>
                    </a:lnTo>
                    <a:close/>
                    <a:moveTo>
                      <a:pt x="14" y="8"/>
                    </a:moveTo>
                    <a:cubicBezTo>
                      <a:pt x="13" y="8"/>
                      <a:pt x="13" y="8"/>
                      <a:pt x="13" y="8"/>
                    </a:cubicBezTo>
                    <a:cubicBezTo>
                      <a:pt x="13" y="2"/>
                      <a:pt x="13" y="2"/>
                      <a:pt x="13" y="2"/>
                    </a:cubicBezTo>
                    <a:cubicBezTo>
                      <a:pt x="14" y="2"/>
                      <a:pt x="14" y="2"/>
                      <a:pt x="14" y="2"/>
                    </a:cubicBezTo>
                    <a:lnTo>
                      <a:pt x="14" y="8"/>
                    </a:lnTo>
                    <a:close/>
                    <a:moveTo>
                      <a:pt x="16" y="8"/>
                    </a:moveTo>
                    <a:cubicBezTo>
                      <a:pt x="15" y="8"/>
                      <a:pt x="15" y="8"/>
                      <a:pt x="15" y="8"/>
                    </a:cubicBezTo>
                    <a:cubicBezTo>
                      <a:pt x="15" y="7"/>
                      <a:pt x="15" y="7"/>
                      <a:pt x="16" y="7"/>
                    </a:cubicBezTo>
                    <a:cubicBezTo>
                      <a:pt x="16" y="7"/>
                      <a:pt x="16" y="7"/>
                      <a:pt x="16" y="8"/>
                    </a:cubicBezTo>
                    <a:cubicBezTo>
                      <a:pt x="16" y="8"/>
                      <a:pt x="16" y="8"/>
                      <a:pt x="16" y="8"/>
                    </a:cubicBezTo>
                    <a:close/>
                    <a:moveTo>
                      <a:pt x="16" y="6"/>
                    </a:moveTo>
                    <a:cubicBezTo>
                      <a:pt x="15" y="6"/>
                      <a:pt x="15" y="6"/>
                      <a:pt x="15" y="5"/>
                    </a:cubicBezTo>
                    <a:cubicBezTo>
                      <a:pt x="15" y="5"/>
                      <a:pt x="15" y="5"/>
                      <a:pt x="16" y="5"/>
                    </a:cubicBezTo>
                    <a:cubicBezTo>
                      <a:pt x="16" y="5"/>
                      <a:pt x="16" y="5"/>
                      <a:pt x="16" y="5"/>
                    </a:cubicBezTo>
                    <a:cubicBezTo>
                      <a:pt x="16" y="6"/>
                      <a:pt x="16" y="6"/>
                      <a:pt x="16" y="6"/>
                    </a:cubicBezTo>
                    <a:close/>
                    <a:moveTo>
                      <a:pt x="16" y="4"/>
                    </a:moveTo>
                    <a:cubicBezTo>
                      <a:pt x="15" y="4"/>
                      <a:pt x="15" y="3"/>
                      <a:pt x="15" y="3"/>
                    </a:cubicBezTo>
                    <a:cubicBezTo>
                      <a:pt x="15" y="3"/>
                      <a:pt x="15" y="2"/>
                      <a:pt x="16" y="2"/>
                    </a:cubicBezTo>
                    <a:cubicBezTo>
                      <a:pt x="16" y="2"/>
                      <a:pt x="16" y="3"/>
                      <a:pt x="16" y="3"/>
                    </a:cubicBezTo>
                    <a:cubicBezTo>
                      <a:pt x="16" y="3"/>
                      <a:pt x="16" y="4"/>
                      <a:pt x="16" y="4"/>
                    </a:cubicBezTo>
                    <a:close/>
                    <a:moveTo>
                      <a:pt x="18" y="8"/>
                    </a:moveTo>
                    <a:cubicBezTo>
                      <a:pt x="16" y="8"/>
                      <a:pt x="16" y="8"/>
                      <a:pt x="16" y="8"/>
                    </a:cubicBezTo>
                    <a:cubicBezTo>
                      <a:pt x="16" y="7"/>
                      <a:pt x="16" y="7"/>
                      <a:pt x="16" y="7"/>
                    </a:cubicBezTo>
                    <a:cubicBezTo>
                      <a:pt x="18" y="7"/>
                      <a:pt x="18" y="7"/>
                      <a:pt x="18" y="7"/>
                    </a:cubicBezTo>
                    <a:lnTo>
                      <a:pt x="18" y="8"/>
                    </a:lnTo>
                    <a:close/>
                    <a:moveTo>
                      <a:pt x="18" y="6"/>
                    </a:moveTo>
                    <a:cubicBezTo>
                      <a:pt x="16" y="6"/>
                      <a:pt x="16" y="6"/>
                      <a:pt x="16" y="6"/>
                    </a:cubicBezTo>
                    <a:cubicBezTo>
                      <a:pt x="16" y="5"/>
                      <a:pt x="16" y="5"/>
                      <a:pt x="16" y="5"/>
                    </a:cubicBezTo>
                    <a:cubicBezTo>
                      <a:pt x="18" y="5"/>
                      <a:pt x="18" y="5"/>
                      <a:pt x="18" y="5"/>
                    </a:cubicBezTo>
                    <a:lnTo>
                      <a:pt x="18" y="6"/>
                    </a:lnTo>
                    <a:close/>
                    <a:moveTo>
                      <a:pt x="37" y="10"/>
                    </a:moveTo>
                    <a:cubicBezTo>
                      <a:pt x="19" y="9"/>
                      <a:pt x="19" y="9"/>
                      <a:pt x="19" y="9"/>
                    </a:cubicBezTo>
                    <a:cubicBezTo>
                      <a:pt x="19" y="6"/>
                      <a:pt x="19" y="6"/>
                      <a:pt x="19" y="6"/>
                    </a:cubicBezTo>
                    <a:cubicBezTo>
                      <a:pt x="37" y="7"/>
                      <a:pt x="37" y="7"/>
                      <a:pt x="37" y="7"/>
                    </a:cubicBezTo>
                    <a:lnTo>
                      <a:pt x="37" y="10"/>
                    </a:lnTo>
                    <a:close/>
                    <a:moveTo>
                      <a:pt x="37" y="6"/>
                    </a:moveTo>
                    <a:cubicBezTo>
                      <a:pt x="19" y="5"/>
                      <a:pt x="19" y="5"/>
                      <a:pt x="19" y="5"/>
                    </a:cubicBezTo>
                    <a:cubicBezTo>
                      <a:pt x="19" y="2"/>
                      <a:pt x="19" y="2"/>
                      <a:pt x="19" y="2"/>
                    </a:cubicBezTo>
                    <a:cubicBezTo>
                      <a:pt x="37" y="4"/>
                      <a:pt x="37" y="4"/>
                      <a:pt x="37" y="4"/>
                    </a:cubicBezTo>
                    <a:lnTo>
                      <a:pt x="3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5" name="Freeform 103"/>
              <p:cNvSpPr>
                <a:spLocks noEditPoints="1"/>
              </p:cNvSpPr>
              <p:nvPr/>
            </p:nvSpPr>
            <p:spPr bwMode="auto">
              <a:xfrm>
                <a:off x="3935418" y="2074873"/>
                <a:ext cx="115889" cy="30163"/>
              </a:xfrm>
              <a:custGeom>
                <a:avLst/>
                <a:gdLst>
                  <a:gd name="T0" fmla="*/ 0 w 37"/>
                  <a:gd name="T1" fmla="*/ 2147483647 h 10"/>
                  <a:gd name="T2" fmla="*/ 2147483647 w 37"/>
                  <a:gd name="T3" fmla="*/ 2147483647 h 10"/>
                  <a:gd name="T4" fmla="*/ 2147483647 w 37"/>
                  <a:gd name="T5" fmla="*/ 2147483647 h 10"/>
                  <a:gd name="T6" fmla="*/ 2147483647 w 37"/>
                  <a:gd name="T7" fmla="*/ 2147483647 h 10"/>
                  <a:gd name="T8" fmla="*/ 2147483647 w 37"/>
                  <a:gd name="T9" fmla="*/ 2147483647 h 10"/>
                  <a:gd name="T10" fmla="*/ 2147483647 w 37"/>
                  <a:gd name="T11" fmla="*/ 2147483647 h 10"/>
                  <a:gd name="T12" fmla="*/ 2147483647 w 37"/>
                  <a:gd name="T13" fmla="*/ 2147483647 h 10"/>
                  <a:gd name="T14" fmla="*/ 2147483647 w 37"/>
                  <a:gd name="T15" fmla="*/ 2147483647 h 10"/>
                  <a:gd name="T16" fmla="*/ 2147483647 w 37"/>
                  <a:gd name="T17" fmla="*/ 2147483647 h 10"/>
                  <a:gd name="T18" fmla="*/ 2147483647 w 37"/>
                  <a:gd name="T19" fmla="*/ 2147483647 h 10"/>
                  <a:gd name="T20" fmla="*/ 2147483647 w 37"/>
                  <a:gd name="T21" fmla="*/ 2147483647 h 10"/>
                  <a:gd name="T22" fmla="*/ 2147483647 w 37"/>
                  <a:gd name="T23" fmla="*/ 2147483647 h 10"/>
                  <a:gd name="T24" fmla="*/ 2147483647 w 37"/>
                  <a:gd name="T25" fmla="*/ 2147483647 h 10"/>
                  <a:gd name="T26" fmla="*/ 2147483647 w 37"/>
                  <a:gd name="T27" fmla="*/ 2147483647 h 10"/>
                  <a:gd name="T28" fmla="*/ 2147483647 w 37"/>
                  <a:gd name="T29" fmla="*/ 2147483647 h 10"/>
                  <a:gd name="T30" fmla="*/ 2147483647 w 37"/>
                  <a:gd name="T31" fmla="*/ 2147483647 h 10"/>
                  <a:gd name="T32" fmla="*/ 2147483647 w 37"/>
                  <a:gd name="T33" fmla="*/ 2147483647 h 10"/>
                  <a:gd name="T34" fmla="*/ 2147483647 w 37"/>
                  <a:gd name="T35" fmla="*/ 2147483647 h 10"/>
                  <a:gd name="T36" fmla="*/ 2147483647 w 37"/>
                  <a:gd name="T37" fmla="*/ 2147483647 h 10"/>
                  <a:gd name="T38" fmla="*/ 2147483647 w 37"/>
                  <a:gd name="T39" fmla="*/ 2147483647 h 10"/>
                  <a:gd name="T40" fmla="*/ 2147483647 w 37"/>
                  <a:gd name="T41" fmla="*/ 2147483647 h 10"/>
                  <a:gd name="T42" fmla="*/ 2147483647 w 37"/>
                  <a:gd name="T43" fmla="*/ 2147483647 h 10"/>
                  <a:gd name="T44" fmla="*/ 2147483647 w 37"/>
                  <a:gd name="T45" fmla="*/ 2147483647 h 10"/>
                  <a:gd name="T46" fmla="*/ 2147483647 w 37"/>
                  <a:gd name="T47" fmla="*/ 2147483647 h 10"/>
                  <a:gd name="T48" fmla="*/ 2147483647 w 37"/>
                  <a:gd name="T49" fmla="*/ 2147483647 h 10"/>
                  <a:gd name="T50" fmla="*/ 2147483647 w 37"/>
                  <a:gd name="T51" fmla="*/ 2147483647 h 10"/>
                  <a:gd name="T52" fmla="*/ 2147483647 w 37"/>
                  <a:gd name="T53" fmla="*/ 2147483647 h 10"/>
                  <a:gd name="T54" fmla="*/ 2147483647 w 37"/>
                  <a:gd name="T55" fmla="*/ 2147483647 h 10"/>
                  <a:gd name="T56" fmla="*/ 2147483647 w 37"/>
                  <a:gd name="T57" fmla="*/ 2147483647 h 10"/>
                  <a:gd name="T58" fmla="*/ 2147483647 w 37"/>
                  <a:gd name="T59" fmla="*/ 2147483647 h 10"/>
                  <a:gd name="T60" fmla="*/ 2147483647 w 37"/>
                  <a:gd name="T61" fmla="*/ 2147483647 h 10"/>
                  <a:gd name="T62" fmla="*/ 2147483647 w 37"/>
                  <a:gd name="T63" fmla="*/ 2147483647 h 10"/>
                  <a:gd name="T64" fmla="*/ 2147483647 w 37"/>
                  <a:gd name="T65" fmla="*/ 2147483647 h 10"/>
                  <a:gd name="T66" fmla="*/ 2147483647 w 37"/>
                  <a:gd name="T67" fmla="*/ 2147483647 h 10"/>
                  <a:gd name="T68" fmla="*/ 2147483647 w 37"/>
                  <a:gd name="T69" fmla="*/ 2147483647 h 10"/>
                  <a:gd name="T70" fmla="*/ 2147483647 w 37"/>
                  <a:gd name="T71" fmla="*/ 2147483647 h 10"/>
                  <a:gd name="T72" fmla="*/ 2147483647 w 37"/>
                  <a:gd name="T73" fmla="*/ 2147483647 h 10"/>
                  <a:gd name="T74" fmla="*/ 2147483647 w 37"/>
                  <a:gd name="T75" fmla="*/ 2147483647 h 10"/>
                  <a:gd name="T76" fmla="*/ 2147483647 w 37"/>
                  <a:gd name="T77" fmla="*/ 2147483647 h 10"/>
                  <a:gd name="T78" fmla="*/ 2147483647 w 37"/>
                  <a:gd name="T79" fmla="*/ 2147483647 h 10"/>
                  <a:gd name="T80" fmla="*/ 2147483647 w 37"/>
                  <a:gd name="T81" fmla="*/ 2147483647 h 10"/>
                  <a:gd name="T82" fmla="*/ 2147483647 w 37"/>
                  <a:gd name="T83" fmla="*/ 2147483647 h 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 h="10">
                    <a:moveTo>
                      <a:pt x="37" y="0"/>
                    </a:moveTo>
                    <a:cubicBezTo>
                      <a:pt x="0" y="1"/>
                      <a:pt x="0" y="1"/>
                      <a:pt x="0" y="1"/>
                    </a:cubicBezTo>
                    <a:cubicBezTo>
                      <a:pt x="0" y="10"/>
                      <a:pt x="0" y="10"/>
                      <a:pt x="0" y="10"/>
                    </a:cubicBezTo>
                    <a:cubicBezTo>
                      <a:pt x="37" y="8"/>
                      <a:pt x="37" y="8"/>
                      <a:pt x="37" y="8"/>
                    </a:cubicBezTo>
                    <a:lnTo>
                      <a:pt x="37" y="0"/>
                    </a:lnTo>
                    <a:close/>
                    <a:moveTo>
                      <a:pt x="17" y="2"/>
                    </a:moveTo>
                    <a:cubicBezTo>
                      <a:pt x="17" y="2"/>
                      <a:pt x="18" y="2"/>
                      <a:pt x="18" y="2"/>
                    </a:cubicBezTo>
                    <a:cubicBezTo>
                      <a:pt x="18" y="3"/>
                      <a:pt x="17" y="3"/>
                      <a:pt x="17" y="3"/>
                    </a:cubicBezTo>
                    <a:cubicBezTo>
                      <a:pt x="17" y="3"/>
                      <a:pt x="17" y="3"/>
                      <a:pt x="17" y="2"/>
                    </a:cubicBezTo>
                    <a:cubicBezTo>
                      <a:pt x="17" y="2"/>
                      <a:pt x="17" y="2"/>
                      <a:pt x="17" y="2"/>
                    </a:cubicBezTo>
                    <a:close/>
                    <a:moveTo>
                      <a:pt x="1" y="9"/>
                    </a:moveTo>
                    <a:cubicBezTo>
                      <a:pt x="1" y="9"/>
                      <a:pt x="1" y="9"/>
                      <a:pt x="1" y="9"/>
                    </a:cubicBezTo>
                    <a:cubicBezTo>
                      <a:pt x="1" y="2"/>
                      <a:pt x="1" y="2"/>
                      <a:pt x="1" y="2"/>
                    </a:cubicBezTo>
                    <a:cubicBezTo>
                      <a:pt x="1" y="2"/>
                      <a:pt x="1" y="2"/>
                      <a:pt x="1" y="2"/>
                    </a:cubicBezTo>
                    <a:lnTo>
                      <a:pt x="1" y="9"/>
                    </a:lnTo>
                    <a:close/>
                    <a:moveTo>
                      <a:pt x="3" y="9"/>
                    </a:moveTo>
                    <a:cubicBezTo>
                      <a:pt x="2" y="9"/>
                      <a:pt x="2" y="9"/>
                      <a:pt x="2" y="9"/>
                    </a:cubicBezTo>
                    <a:cubicBezTo>
                      <a:pt x="2" y="2"/>
                      <a:pt x="2" y="2"/>
                      <a:pt x="2" y="2"/>
                    </a:cubicBezTo>
                    <a:cubicBezTo>
                      <a:pt x="3" y="2"/>
                      <a:pt x="3" y="2"/>
                      <a:pt x="3" y="2"/>
                    </a:cubicBezTo>
                    <a:lnTo>
                      <a:pt x="3" y="9"/>
                    </a:lnTo>
                    <a:close/>
                    <a:moveTo>
                      <a:pt x="5" y="8"/>
                    </a:moveTo>
                    <a:cubicBezTo>
                      <a:pt x="4" y="9"/>
                      <a:pt x="4" y="9"/>
                      <a:pt x="4" y="9"/>
                    </a:cubicBezTo>
                    <a:cubicBezTo>
                      <a:pt x="4" y="2"/>
                      <a:pt x="4" y="2"/>
                      <a:pt x="4" y="2"/>
                    </a:cubicBezTo>
                    <a:cubicBezTo>
                      <a:pt x="5" y="2"/>
                      <a:pt x="5" y="2"/>
                      <a:pt x="5" y="2"/>
                    </a:cubicBezTo>
                    <a:lnTo>
                      <a:pt x="5" y="8"/>
                    </a:lnTo>
                    <a:close/>
                    <a:moveTo>
                      <a:pt x="7" y="8"/>
                    </a:moveTo>
                    <a:cubicBezTo>
                      <a:pt x="6" y="8"/>
                      <a:pt x="6" y="8"/>
                      <a:pt x="6" y="8"/>
                    </a:cubicBezTo>
                    <a:cubicBezTo>
                      <a:pt x="6" y="2"/>
                      <a:pt x="6" y="2"/>
                      <a:pt x="6" y="2"/>
                    </a:cubicBezTo>
                    <a:cubicBezTo>
                      <a:pt x="7" y="2"/>
                      <a:pt x="7" y="2"/>
                      <a:pt x="7" y="2"/>
                    </a:cubicBezTo>
                    <a:lnTo>
                      <a:pt x="7" y="8"/>
                    </a:lnTo>
                    <a:close/>
                    <a:moveTo>
                      <a:pt x="8" y="8"/>
                    </a:moveTo>
                    <a:cubicBezTo>
                      <a:pt x="8" y="8"/>
                      <a:pt x="8" y="8"/>
                      <a:pt x="8" y="8"/>
                    </a:cubicBezTo>
                    <a:cubicBezTo>
                      <a:pt x="8" y="2"/>
                      <a:pt x="8" y="2"/>
                      <a:pt x="8" y="2"/>
                    </a:cubicBezTo>
                    <a:cubicBezTo>
                      <a:pt x="8" y="2"/>
                      <a:pt x="8" y="2"/>
                      <a:pt x="8" y="2"/>
                    </a:cubicBezTo>
                    <a:lnTo>
                      <a:pt x="8" y="8"/>
                    </a:lnTo>
                    <a:close/>
                    <a:moveTo>
                      <a:pt x="10" y="8"/>
                    </a:moveTo>
                    <a:cubicBezTo>
                      <a:pt x="9" y="8"/>
                      <a:pt x="9" y="8"/>
                      <a:pt x="9" y="8"/>
                    </a:cubicBezTo>
                    <a:cubicBezTo>
                      <a:pt x="9" y="2"/>
                      <a:pt x="9" y="2"/>
                      <a:pt x="9" y="2"/>
                    </a:cubicBezTo>
                    <a:cubicBezTo>
                      <a:pt x="10" y="2"/>
                      <a:pt x="10" y="2"/>
                      <a:pt x="10" y="2"/>
                    </a:cubicBezTo>
                    <a:lnTo>
                      <a:pt x="10" y="8"/>
                    </a:lnTo>
                    <a:close/>
                    <a:moveTo>
                      <a:pt x="12" y="8"/>
                    </a:moveTo>
                    <a:cubicBezTo>
                      <a:pt x="11" y="8"/>
                      <a:pt x="11" y="8"/>
                      <a:pt x="11" y="8"/>
                    </a:cubicBezTo>
                    <a:cubicBezTo>
                      <a:pt x="11" y="2"/>
                      <a:pt x="11" y="2"/>
                      <a:pt x="11" y="2"/>
                    </a:cubicBezTo>
                    <a:cubicBezTo>
                      <a:pt x="12" y="2"/>
                      <a:pt x="12" y="2"/>
                      <a:pt x="12" y="2"/>
                    </a:cubicBezTo>
                    <a:lnTo>
                      <a:pt x="12" y="8"/>
                    </a:lnTo>
                    <a:close/>
                    <a:moveTo>
                      <a:pt x="14" y="8"/>
                    </a:moveTo>
                    <a:cubicBezTo>
                      <a:pt x="13" y="8"/>
                      <a:pt x="13" y="8"/>
                      <a:pt x="13" y="8"/>
                    </a:cubicBezTo>
                    <a:cubicBezTo>
                      <a:pt x="13" y="2"/>
                      <a:pt x="13" y="2"/>
                      <a:pt x="13" y="2"/>
                    </a:cubicBezTo>
                    <a:cubicBezTo>
                      <a:pt x="14" y="2"/>
                      <a:pt x="14" y="2"/>
                      <a:pt x="14" y="2"/>
                    </a:cubicBezTo>
                    <a:lnTo>
                      <a:pt x="14" y="8"/>
                    </a:lnTo>
                    <a:close/>
                    <a:moveTo>
                      <a:pt x="16" y="8"/>
                    </a:moveTo>
                    <a:cubicBezTo>
                      <a:pt x="15" y="8"/>
                      <a:pt x="15" y="8"/>
                      <a:pt x="15" y="7"/>
                    </a:cubicBezTo>
                    <a:cubicBezTo>
                      <a:pt x="15" y="7"/>
                      <a:pt x="15" y="7"/>
                      <a:pt x="16" y="7"/>
                    </a:cubicBezTo>
                    <a:cubicBezTo>
                      <a:pt x="16" y="7"/>
                      <a:pt x="16" y="7"/>
                      <a:pt x="16" y="7"/>
                    </a:cubicBezTo>
                    <a:cubicBezTo>
                      <a:pt x="16" y="8"/>
                      <a:pt x="16" y="8"/>
                      <a:pt x="16" y="8"/>
                    </a:cubicBezTo>
                    <a:close/>
                    <a:moveTo>
                      <a:pt x="16" y="6"/>
                    </a:moveTo>
                    <a:cubicBezTo>
                      <a:pt x="15" y="6"/>
                      <a:pt x="15" y="5"/>
                      <a:pt x="15" y="5"/>
                    </a:cubicBezTo>
                    <a:cubicBezTo>
                      <a:pt x="15" y="5"/>
                      <a:pt x="15" y="4"/>
                      <a:pt x="16" y="4"/>
                    </a:cubicBezTo>
                    <a:cubicBezTo>
                      <a:pt x="16" y="4"/>
                      <a:pt x="16" y="5"/>
                      <a:pt x="16" y="5"/>
                    </a:cubicBezTo>
                    <a:cubicBezTo>
                      <a:pt x="16" y="5"/>
                      <a:pt x="16" y="6"/>
                      <a:pt x="16" y="6"/>
                    </a:cubicBezTo>
                    <a:close/>
                    <a:moveTo>
                      <a:pt x="16" y="3"/>
                    </a:moveTo>
                    <a:cubicBezTo>
                      <a:pt x="15" y="3"/>
                      <a:pt x="15" y="3"/>
                      <a:pt x="15" y="3"/>
                    </a:cubicBezTo>
                    <a:cubicBezTo>
                      <a:pt x="15" y="2"/>
                      <a:pt x="15" y="2"/>
                      <a:pt x="16" y="2"/>
                    </a:cubicBezTo>
                    <a:cubicBezTo>
                      <a:pt x="16" y="2"/>
                      <a:pt x="16" y="2"/>
                      <a:pt x="16" y="2"/>
                    </a:cubicBezTo>
                    <a:cubicBezTo>
                      <a:pt x="16" y="3"/>
                      <a:pt x="16" y="3"/>
                      <a:pt x="16" y="3"/>
                    </a:cubicBezTo>
                    <a:close/>
                    <a:moveTo>
                      <a:pt x="18" y="8"/>
                    </a:moveTo>
                    <a:cubicBezTo>
                      <a:pt x="16" y="8"/>
                      <a:pt x="16" y="8"/>
                      <a:pt x="16" y="8"/>
                    </a:cubicBezTo>
                    <a:cubicBezTo>
                      <a:pt x="16" y="7"/>
                      <a:pt x="16" y="7"/>
                      <a:pt x="16" y="7"/>
                    </a:cubicBezTo>
                    <a:cubicBezTo>
                      <a:pt x="18" y="6"/>
                      <a:pt x="18" y="6"/>
                      <a:pt x="18" y="6"/>
                    </a:cubicBezTo>
                    <a:lnTo>
                      <a:pt x="18" y="8"/>
                    </a:lnTo>
                    <a:close/>
                    <a:moveTo>
                      <a:pt x="18" y="5"/>
                    </a:moveTo>
                    <a:cubicBezTo>
                      <a:pt x="16" y="5"/>
                      <a:pt x="16" y="5"/>
                      <a:pt x="16" y="5"/>
                    </a:cubicBezTo>
                    <a:cubicBezTo>
                      <a:pt x="16" y="4"/>
                      <a:pt x="16" y="4"/>
                      <a:pt x="16" y="4"/>
                    </a:cubicBezTo>
                    <a:cubicBezTo>
                      <a:pt x="18" y="4"/>
                      <a:pt x="18" y="4"/>
                      <a:pt x="18" y="4"/>
                    </a:cubicBezTo>
                    <a:lnTo>
                      <a:pt x="18" y="5"/>
                    </a:lnTo>
                    <a:close/>
                    <a:moveTo>
                      <a:pt x="37" y="7"/>
                    </a:moveTo>
                    <a:cubicBezTo>
                      <a:pt x="19" y="8"/>
                      <a:pt x="19" y="8"/>
                      <a:pt x="19" y="8"/>
                    </a:cubicBezTo>
                    <a:cubicBezTo>
                      <a:pt x="19" y="5"/>
                      <a:pt x="19" y="5"/>
                      <a:pt x="19" y="5"/>
                    </a:cubicBezTo>
                    <a:cubicBezTo>
                      <a:pt x="37" y="4"/>
                      <a:pt x="37" y="4"/>
                      <a:pt x="37" y="4"/>
                    </a:cubicBezTo>
                    <a:lnTo>
                      <a:pt x="37" y="7"/>
                    </a:lnTo>
                    <a:close/>
                    <a:moveTo>
                      <a:pt x="37" y="3"/>
                    </a:moveTo>
                    <a:cubicBezTo>
                      <a:pt x="19" y="4"/>
                      <a:pt x="19" y="4"/>
                      <a:pt x="19" y="4"/>
                    </a:cubicBezTo>
                    <a:cubicBezTo>
                      <a:pt x="19" y="2"/>
                      <a:pt x="19" y="2"/>
                      <a:pt x="19" y="2"/>
                    </a:cubicBezTo>
                    <a:cubicBezTo>
                      <a:pt x="37" y="1"/>
                      <a:pt x="37" y="1"/>
                      <a:pt x="37" y="1"/>
                    </a:cubicBezTo>
                    <a:lnTo>
                      <a:pt x="3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6" name="Freeform 104"/>
              <p:cNvSpPr>
                <a:spLocks noEditPoints="1"/>
              </p:cNvSpPr>
              <p:nvPr/>
            </p:nvSpPr>
            <p:spPr bwMode="auto">
              <a:xfrm>
                <a:off x="4156081" y="1633546"/>
                <a:ext cx="107950" cy="471490"/>
              </a:xfrm>
              <a:custGeom>
                <a:avLst/>
                <a:gdLst>
                  <a:gd name="T0" fmla="*/ 2147483647 w 68"/>
                  <a:gd name="T1" fmla="*/ 2147483647 h 297"/>
                  <a:gd name="T2" fmla="*/ 0 w 68"/>
                  <a:gd name="T3" fmla="*/ 0 h 297"/>
                  <a:gd name="T4" fmla="*/ 0 w 68"/>
                  <a:gd name="T5" fmla="*/ 2147483647 h 297"/>
                  <a:gd name="T6" fmla="*/ 2147483647 w 68"/>
                  <a:gd name="T7" fmla="*/ 2147483647 h 297"/>
                  <a:gd name="T8" fmla="*/ 2147483647 w 68"/>
                  <a:gd name="T9" fmla="*/ 2147483647 h 297"/>
                  <a:gd name="T10" fmla="*/ 2147483647 w 68"/>
                  <a:gd name="T11" fmla="*/ 2147483647 h 297"/>
                  <a:gd name="T12" fmla="*/ 2147483647 w 68"/>
                  <a:gd name="T13" fmla="*/ 2147483647 h 297"/>
                  <a:gd name="T14" fmla="*/ 2147483647 w 68"/>
                  <a:gd name="T15" fmla="*/ 2147483647 h 297"/>
                  <a:gd name="T16" fmla="*/ 2147483647 w 68"/>
                  <a:gd name="T17" fmla="*/ 2147483647 h 297"/>
                  <a:gd name="T18" fmla="*/ 2147483647 w 68"/>
                  <a:gd name="T19" fmla="*/ 2147483647 h 297"/>
                  <a:gd name="T20" fmla="*/ 2147483647 w 68"/>
                  <a:gd name="T21" fmla="*/ 2147483647 h 297"/>
                  <a:gd name="T22" fmla="*/ 2147483647 w 68"/>
                  <a:gd name="T23" fmla="*/ 2147483647 h 297"/>
                  <a:gd name="T24" fmla="*/ 2147483647 w 68"/>
                  <a:gd name="T25" fmla="*/ 2147483647 h 297"/>
                  <a:gd name="T26" fmla="*/ 2147483647 w 68"/>
                  <a:gd name="T27" fmla="*/ 2147483647 h 297"/>
                  <a:gd name="T28" fmla="*/ 2147483647 w 68"/>
                  <a:gd name="T29" fmla="*/ 2147483647 h 297"/>
                  <a:gd name="T30" fmla="*/ 2147483647 w 68"/>
                  <a:gd name="T31" fmla="*/ 2147483647 h 297"/>
                  <a:gd name="T32" fmla="*/ 2147483647 w 68"/>
                  <a:gd name="T33" fmla="*/ 2147483647 h 297"/>
                  <a:gd name="T34" fmla="*/ 2147483647 w 68"/>
                  <a:gd name="T35" fmla="*/ 2147483647 h 297"/>
                  <a:gd name="T36" fmla="*/ 2147483647 w 68"/>
                  <a:gd name="T37" fmla="*/ 2147483647 h 297"/>
                  <a:gd name="T38" fmla="*/ 2147483647 w 68"/>
                  <a:gd name="T39" fmla="*/ 2147483647 h 297"/>
                  <a:gd name="T40" fmla="*/ 2147483647 w 68"/>
                  <a:gd name="T41" fmla="*/ 2147483647 h 297"/>
                  <a:gd name="T42" fmla="*/ 2147483647 w 68"/>
                  <a:gd name="T43" fmla="*/ 2147483647 h 297"/>
                  <a:gd name="T44" fmla="*/ 2147483647 w 68"/>
                  <a:gd name="T45" fmla="*/ 2147483647 h 297"/>
                  <a:gd name="T46" fmla="*/ 2147483647 w 68"/>
                  <a:gd name="T47" fmla="*/ 2147483647 h 297"/>
                  <a:gd name="T48" fmla="*/ 2147483647 w 68"/>
                  <a:gd name="T49" fmla="*/ 2147483647 h 297"/>
                  <a:gd name="T50" fmla="*/ 2147483647 w 68"/>
                  <a:gd name="T51" fmla="*/ 2147483647 h 297"/>
                  <a:gd name="T52" fmla="*/ 2147483647 w 68"/>
                  <a:gd name="T53" fmla="*/ 2147483647 h 297"/>
                  <a:gd name="T54" fmla="*/ 2147483647 w 68"/>
                  <a:gd name="T55" fmla="*/ 2147483647 h 297"/>
                  <a:gd name="T56" fmla="*/ 2147483647 w 68"/>
                  <a:gd name="T57" fmla="*/ 2147483647 h 297"/>
                  <a:gd name="T58" fmla="*/ 2147483647 w 68"/>
                  <a:gd name="T59" fmla="*/ 2147483647 h 297"/>
                  <a:gd name="T60" fmla="*/ 2147483647 w 68"/>
                  <a:gd name="T61" fmla="*/ 2147483647 h 297"/>
                  <a:gd name="T62" fmla="*/ 2147483647 w 68"/>
                  <a:gd name="T63" fmla="*/ 2147483647 h 297"/>
                  <a:gd name="T64" fmla="*/ 2147483647 w 68"/>
                  <a:gd name="T65" fmla="*/ 2147483647 h 297"/>
                  <a:gd name="T66" fmla="*/ 2147483647 w 68"/>
                  <a:gd name="T67" fmla="*/ 2147483647 h 297"/>
                  <a:gd name="T68" fmla="*/ 2147483647 w 68"/>
                  <a:gd name="T69" fmla="*/ 2147483647 h 297"/>
                  <a:gd name="T70" fmla="*/ 2147483647 w 68"/>
                  <a:gd name="T71" fmla="*/ 2147483647 h 297"/>
                  <a:gd name="T72" fmla="*/ 2147483647 w 68"/>
                  <a:gd name="T73" fmla="*/ 2147483647 h 297"/>
                  <a:gd name="T74" fmla="*/ 2147483647 w 68"/>
                  <a:gd name="T75" fmla="*/ 2147483647 h 297"/>
                  <a:gd name="T76" fmla="*/ 2147483647 w 68"/>
                  <a:gd name="T77" fmla="*/ 2147483647 h 297"/>
                  <a:gd name="T78" fmla="*/ 2147483647 w 68"/>
                  <a:gd name="T79" fmla="*/ 2147483647 h 297"/>
                  <a:gd name="T80" fmla="*/ 2147483647 w 68"/>
                  <a:gd name="T81" fmla="*/ 2147483647 h 297"/>
                  <a:gd name="T82" fmla="*/ 2147483647 w 68"/>
                  <a:gd name="T83" fmla="*/ 2147483647 h 297"/>
                  <a:gd name="T84" fmla="*/ 2147483647 w 68"/>
                  <a:gd name="T85" fmla="*/ 2147483647 h 297"/>
                  <a:gd name="T86" fmla="*/ 2147483647 w 68"/>
                  <a:gd name="T87" fmla="*/ 2147483647 h 297"/>
                  <a:gd name="T88" fmla="*/ 2147483647 w 68"/>
                  <a:gd name="T89" fmla="*/ 2147483647 h 297"/>
                  <a:gd name="T90" fmla="*/ 2147483647 w 68"/>
                  <a:gd name="T91" fmla="*/ 2147483647 h 297"/>
                  <a:gd name="T92" fmla="*/ 2147483647 w 68"/>
                  <a:gd name="T93" fmla="*/ 2147483647 h 297"/>
                  <a:gd name="T94" fmla="*/ 2147483647 w 68"/>
                  <a:gd name="T95" fmla="*/ 2147483647 h 297"/>
                  <a:gd name="T96" fmla="*/ 2147483647 w 68"/>
                  <a:gd name="T97" fmla="*/ 2147483647 h 297"/>
                  <a:gd name="T98" fmla="*/ 2147483647 w 68"/>
                  <a:gd name="T99" fmla="*/ 2147483647 h 297"/>
                  <a:gd name="T100" fmla="*/ 2147483647 w 68"/>
                  <a:gd name="T101" fmla="*/ 2147483647 h 297"/>
                  <a:gd name="T102" fmla="*/ 2147483647 w 68"/>
                  <a:gd name="T103" fmla="*/ 2147483647 h 297"/>
                  <a:gd name="T104" fmla="*/ 2147483647 w 68"/>
                  <a:gd name="T105" fmla="*/ 2147483647 h 297"/>
                  <a:gd name="T106" fmla="*/ 2147483647 w 68"/>
                  <a:gd name="T107" fmla="*/ 2147483647 h 297"/>
                  <a:gd name="T108" fmla="*/ 2147483647 w 68"/>
                  <a:gd name="T109" fmla="*/ 2147483647 h 297"/>
                  <a:gd name="T110" fmla="*/ 2147483647 w 68"/>
                  <a:gd name="T111" fmla="*/ 2147483647 h 297"/>
                  <a:gd name="T112" fmla="*/ 2147483647 w 68"/>
                  <a:gd name="T113" fmla="*/ 2147483647 h 297"/>
                  <a:gd name="T114" fmla="*/ 2147483647 w 68"/>
                  <a:gd name="T115" fmla="*/ 2147483647 h 297"/>
                  <a:gd name="T116" fmla="*/ 2147483647 w 68"/>
                  <a:gd name="T117" fmla="*/ 2147483647 h 297"/>
                  <a:gd name="T118" fmla="*/ 2147483647 w 68"/>
                  <a:gd name="T119" fmla="*/ 2147483647 h 2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8" h="297">
                    <a:moveTo>
                      <a:pt x="68" y="14"/>
                    </a:moveTo>
                    <a:lnTo>
                      <a:pt x="0" y="0"/>
                    </a:lnTo>
                    <a:lnTo>
                      <a:pt x="0" y="297"/>
                    </a:lnTo>
                    <a:lnTo>
                      <a:pt x="68" y="291"/>
                    </a:lnTo>
                    <a:lnTo>
                      <a:pt x="68" y="14"/>
                    </a:lnTo>
                    <a:close/>
                    <a:moveTo>
                      <a:pt x="64" y="287"/>
                    </a:moveTo>
                    <a:lnTo>
                      <a:pt x="4" y="289"/>
                    </a:lnTo>
                    <a:lnTo>
                      <a:pt x="4" y="272"/>
                    </a:lnTo>
                    <a:lnTo>
                      <a:pt x="64" y="270"/>
                    </a:lnTo>
                    <a:lnTo>
                      <a:pt x="64" y="287"/>
                    </a:lnTo>
                    <a:close/>
                    <a:moveTo>
                      <a:pt x="64" y="262"/>
                    </a:moveTo>
                    <a:lnTo>
                      <a:pt x="4" y="264"/>
                    </a:lnTo>
                    <a:lnTo>
                      <a:pt x="4" y="244"/>
                    </a:lnTo>
                    <a:lnTo>
                      <a:pt x="64" y="244"/>
                    </a:lnTo>
                    <a:lnTo>
                      <a:pt x="64" y="262"/>
                    </a:lnTo>
                    <a:close/>
                    <a:moveTo>
                      <a:pt x="64" y="237"/>
                    </a:moveTo>
                    <a:lnTo>
                      <a:pt x="4" y="237"/>
                    </a:lnTo>
                    <a:lnTo>
                      <a:pt x="4" y="219"/>
                    </a:lnTo>
                    <a:lnTo>
                      <a:pt x="64" y="219"/>
                    </a:lnTo>
                    <a:lnTo>
                      <a:pt x="64" y="237"/>
                    </a:lnTo>
                    <a:close/>
                    <a:moveTo>
                      <a:pt x="64" y="211"/>
                    </a:moveTo>
                    <a:lnTo>
                      <a:pt x="4" y="211"/>
                    </a:lnTo>
                    <a:lnTo>
                      <a:pt x="4" y="192"/>
                    </a:lnTo>
                    <a:lnTo>
                      <a:pt x="64" y="194"/>
                    </a:lnTo>
                    <a:lnTo>
                      <a:pt x="64" y="211"/>
                    </a:lnTo>
                    <a:close/>
                    <a:moveTo>
                      <a:pt x="64" y="186"/>
                    </a:moveTo>
                    <a:lnTo>
                      <a:pt x="4" y="184"/>
                    </a:lnTo>
                    <a:lnTo>
                      <a:pt x="4" y="166"/>
                    </a:lnTo>
                    <a:lnTo>
                      <a:pt x="64" y="168"/>
                    </a:lnTo>
                    <a:lnTo>
                      <a:pt x="64" y="186"/>
                    </a:lnTo>
                    <a:close/>
                    <a:moveTo>
                      <a:pt x="64" y="162"/>
                    </a:moveTo>
                    <a:lnTo>
                      <a:pt x="4" y="158"/>
                    </a:lnTo>
                    <a:lnTo>
                      <a:pt x="4" y="139"/>
                    </a:lnTo>
                    <a:lnTo>
                      <a:pt x="64" y="145"/>
                    </a:lnTo>
                    <a:lnTo>
                      <a:pt x="64" y="162"/>
                    </a:lnTo>
                    <a:close/>
                    <a:moveTo>
                      <a:pt x="64" y="137"/>
                    </a:moveTo>
                    <a:lnTo>
                      <a:pt x="4" y="131"/>
                    </a:lnTo>
                    <a:lnTo>
                      <a:pt x="4" y="114"/>
                    </a:lnTo>
                    <a:lnTo>
                      <a:pt x="64" y="119"/>
                    </a:lnTo>
                    <a:lnTo>
                      <a:pt x="64" y="137"/>
                    </a:lnTo>
                    <a:close/>
                    <a:moveTo>
                      <a:pt x="64" y="112"/>
                    </a:moveTo>
                    <a:lnTo>
                      <a:pt x="4" y="106"/>
                    </a:lnTo>
                    <a:lnTo>
                      <a:pt x="4" y="86"/>
                    </a:lnTo>
                    <a:lnTo>
                      <a:pt x="64" y="94"/>
                    </a:lnTo>
                    <a:lnTo>
                      <a:pt x="64" y="112"/>
                    </a:lnTo>
                    <a:close/>
                    <a:moveTo>
                      <a:pt x="64" y="86"/>
                    </a:moveTo>
                    <a:lnTo>
                      <a:pt x="4" y="78"/>
                    </a:lnTo>
                    <a:lnTo>
                      <a:pt x="4" y="61"/>
                    </a:lnTo>
                    <a:lnTo>
                      <a:pt x="64" y="69"/>
                    </a:lnTo>
                    <a:lnTo>
                      <a:pt x="64" y="86"/>
                    </a:lnTo>
                    <a:close/>
                    <a:moveTo>
                      <a:pt x="64" y="61"/>
                    </a:moveTo>
                    <a:lnTo>
                      <a:pt x="4" y="53"/>
                    </a:lnTo>
                    <a:lnTo>
                      <a:pt x="4" y="33"/>
                    </a:lnTo>
                    <a:lnTo>
                      <a:pt x="64" y="43"/>
                    </a:lnTo>
                    <a:lnTo>
                      <a:pt x="64" y="61"/>
                    </a:lnTo>
                    <a:close/>
                    <a:moveTo>
                      <a:pt x="64" y="37"/>
                    </a:moveTo>
                    <a:lnTo>
                      <a:pt x="4" y="26"/>
                    </a:lnTo>
                    <a:lnTo>
                      <a:pt x="4" y="8"/>
                    </a:lnTo>
                    <a:lnTo>
                      <a:pt x="64" y="20"/>
                    </a:ln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7" name="Freeform 105"/>
              <p:cNvSpPr>
                <a:spLocks/>
              </p:cNvSpPr>
              <p:nvPr/>
            </p:nvSpPr>
            <p:spPr bwMode="auto">
              <a:xfrm>
                <a:off x="4165606" y="1689108"/>
                <a:ext cx="90488" cy="38100"/>
              </a:xfrm>
              <a:custGeom>
                <a:avLst/>
                <a:gdLst>
                  <a:gd name="T0" fmla="*/ 2147483647 w 57"/>
                  <a:gd name="T1" fmla="*/ 2147483647 h 24"/>
                  <a:gd name="T2" fmla="*/ 0 w 57"/>
                  <a:gd name="T3" fmla="*/ 0 h 24"/>
                  <a:gd name="T4" fmla="*/ 0 w 57"/>
                  <a:gd name="T5" fmla="*/ 2147483647 h 24"/>
                  <a:gd name="T6" fmla="*/ 2147483647 w 57"/>
                  <a:gd name="T7" fmla="*/ 2147483647 h 24"/>
                  <a:gd name="T8" fmla="*/ 2147483647 w 57"/>
                  <a:gd name="T9" fmla="*/ 2147483647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4">
                    <a:moveTo>
                      <a:pt x="57" y="10"/>
                    </a:moveTo>
                    <a:lnTo>
                      <a:pt x="0" y="0"/>
                    </a:lnTo>
                    <a:lnTo>
                      <a:pt x="0" y="16"/>
                    </a:lnTo>
                    <a:lnTo>
                      <a:pt x="57" y="24"/>
                    </a:lnTo>
                    <a:lnTo>
                      <a:pt x="57"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8" name="Freeform 106"/>
              <p:cNvSpPr>
                <a:spLocks/>
              </p:cNvSpPr>
              <p:nvPr/>
            </p:nvSpPr>
            <p:spPr bwMode="auto">
              <a:xfrm>
                <a:off x="4165606" y="1733559"/>
                <a:ext cx="90488" cy="33338"/>
              </a:xfrm>
              <a:custGeom>
                <a:avLst/>
                <a:gdLst>
                  <a:gd name="T0" fmla="*/ 2147483647 w 57"/>
                  <a:gd name="T1" fmla="*/ 2147483647 h 21"/>
                  <a:gd name="T2" fmla="*/ 0 w 57"/>
                  <a:gd name="T3" fmla="*/ 0 h 21"/>
                  <a:gd name="T4" fmla="*/ 0 w 57"/>
                  <a:gd name="T5" fmla="*/ 2147483647 h 21"/>
                  <a:gd name="T6" fmla="*/ 2147483647 w 57"/>
                  <a:gd name="T7" fmla="*/ 2147483647 h 21"/>
                  <a:gd name="T8" fmla="*/ 2147483647 w 57"/>
                  <a:gd name="T9" fmla="*/ 2147483647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1">
                    <a:moveTo>
                      <a:pt x="57" y="8"/>
                    </a:moveTo>
                    <a:lnTo>
                      <a:pt x="0" y="0"/>
                    </a:lnTo>
                    <a:lnTo>
                      <a:pt x="0" y="13"/>
                    </a:lnTo>
                    <a:lnTo>
                      <a:pt x="57" y="21"/>
                    </a:lnTo>
                    <a:lnTo>
                      <a:pt x="5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19" name="Freeform 107"/>
              <p:cNvSpPr>
                <a:spLocks/>
              </p:cNvSpPr>
              <p:nvPr/>
            </p:nvSpPr>
            <p:spPr bwMode="auto">
              <a:xfrm>
                <a:off x="4165606" y="1773246"/>
                <a:ext cx="90488" cy="34925"/>
              </a:xfrm>
              <a:custGeom>
                <a:avLst/>
                <a:gdLst>
                  <a:gd name="T0" fmla="*/ 2147483647 w 57"/>
                  <a:gd name="T1" fmla="*/ 2147483647 h 22"/>
                  <a:gd name="T2" fmla="*/ 0 w 57"/>
                  <a:gd name="T3" fmla="*/ 0 h 22"/>
                  <a:gd name="T4" fmla="*/ 0 w 57"/>
                  <a:gd name="T5" fmla="*/ 2147483647 h 22"/>
                  <a:gd name="T6" fmla="*/ 2147483647 w 57"/>
                  <a:gd name="T7" fmla="*/ 2147483647 h 22"/>
                  <a:gd name="T8" fmla="*/ 2147483647 w 57"/>
                  <a:gd name="T9" fmla="*/ 2147483647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2">
                    <a:moveTo>
                      <a:pt x="57" y="8"/>
                    </a:moveTo>
                    <a:lnTo>
                      <a:pt x="0" y="0"/>
                    </a:lnTo>
                    <a:lnTo>
                      <a:pt x="0" y="16"/>
                    </a:lnTo>
                    <a:lnTo>
                      <a:pt x="57" y="22"/>
                    </a:lnTo>
                    <a:lnTo>
                      <a:pt x="5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0" name="Freeform 108"/>
              <p:cNvSpPr>
                <a:spLocks/>
              </p:cNvSpPr>
              <p:nvPr/>
            </p:nvSpPr>
            <p:spPr bwMode="auto">
              <a:xfrm>
                <a:off x="4165606" y="1816109"/>
                <a:ext cx="90488" cy="31749"/>
              </a:xfrm>
              <a:custGeom>
                <a:avLst/>
                <a:gdLst>
                  <a:gd name="T0" fmla="*/ 2147483647 w 57"/>
                  <a:gd name="T1" fmla="*/ 2147483647 h 20"/>
                  <a:gd name="T2" fmla="*/ 0 w 57"/>
                  <a:gd name="T3" fmla="*/ 0 h 20"/>
                  <a:gd name="T4" fmla="*/ 0 w 57"/>
                  <a:gd name="T5" fmla="*/ 2147483647 h 20"/>
                  <a:gd name="T6" fmla="*/ 2147483647 w 57"/>
                  <a:gd name="T7" fmla="*/ 2147483647 h 20"/>
                  <a:gd name="T8" fmla="*/ 2147483647 w 57"/>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0">
                    <a:moveTo>
                      <a:pt x="57" y="6"/>
                    </a:moveTo>
                    <a:lnTo>
                      <a:pt x="0" y="0"/>
                    </a:lnTo>
                    <a:lnTo>
                      <a:pt x="0" y="14"/>
                    </a:lnTo>
                    <a:lnTo>
                      <a:pt x="57" y="20"/>
                    </a:lnTo>
                    <a:lnTo>
                      <a:pt x="5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1" name="Freeform 109"/>
              <p:cNvSpPr>
                <a:spLocks/>
              </p:cNvSpPr>
              <p:nvPr/>
            </p:nvSpPr>
            <p:spPr bwMode="auto">
              <a:xfrm>
                <a:off x="4165606" y="1900247"/>
                <a:ext cx="90488" cy="25401"/>
              </a:xfrm>
              <a:custGeom>
                <a:avLst/>
                <a:gdLst>
                  <a:gd name="T0" fmla="*/ 2147483647 w 57"/>
                  <a:gd name="T1" fmla="*/ 2147483647 h 16"/>
                  <a:gd name="T2" fmla="*/ 0 w 57"/>
                  <a:gd name="T3" fmla="*/ 0 h 16"/>
                  <a:gd name="T4" fmla="*/ 0 w 57"/>
                  <a:gd name="T5" fmla="*/ 2147483647 h 16"/>
                  <a:gd name="T6" fmla="*/ 2147483647 w 57"/>
                  <a:gd name="T7" fmla="*/ 2147483647 h 16"/>
                  <a:gd name="T8" fmla="*/ 2147483647 w 57"/>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6">
                    <a:moveTo>
                      <a:pt x="57" y="2"/>
                    </a:moveTo>
                    <a:lnTo>
                      <a:pt x="0" y="0"/>
                    </a:lnTo>
                    <a:lnTo>
                      <a:pt x="0" y="14"/>
                    </a:lnTo>
                    <a:lnTo>
                      <a:pt x="57" y="16"/>
                    </a:lnTo>
                    <a:lnTo>
                      <a:pt x="5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2" name="Freeform 110"/>
              <p:cNvSpPr>
                <a:spLocks/>
              </p:cNvSpPr>
              <p:nvPr/>
            </p:nvSpPr>
            <p:spPr bwMode="auto">
              <a:xfrm>
                <a:off x="4165606" y="1941522"/>
                <a:ext cx="90488" cy="23813"/>
              </a:xfrm>
              <a:custGeom>
                <a:avLst/>
                <a:gdLst>
                  <a:gd name="T0" fmla="*/ 2147483647 w 57"/>
                  <a:gd name="T1" fmla="*/ 2147483647 h 15"/>
                  <a:gd name="T2" fmla="*/ 0 w 57"/>
                  <a:gd name="T3" fmla="*/ 0 h 15"/>
                  <a:gd name="T4" fmla="*/ 0 w 57"/>
                  <a:gd name="T5" fmla="*/ 2147483647 h 15"/>
                  <a:gd name="T6" fmla="*/ 2147483647 w 57"/>
                  <a:gd name="T7" fmla="*/ 2147483647 h 15"/>
                  <a:gd name="T8" fmla="*/ 2147483647 w 57"/>
                  <a:gd name="T9" fmla="*/ 214748364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5">
                    <a:moveTo>
                      <a:pt x="57" y="2"/>
                    </a:moveTo>
                    <a:lnTo>
                      <a:pt x="0" y="0"/>
                    </a:lnTo>
                    <a:lnTo>
                      <a:pt x="0" y="15"/>
                    </a:lnTo>
                    <a:lnTo>
                      <a:pt x="57" y="15"/>
                    </a:lnTo>
                    <a:lnTo>
                      <a:pt x="5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3" name="Rectangle 111"/>
              <p:cNvSpPr>
                <a:spLocks noChangeArrowheads="1"/>
              </p:cNvSpPr>
              <p:nvPr/>
            </p:nvSpPr>
            <p:spPr bwMode="auto">
              <a:xfrm>
                <a:off x="4165606" y="1984385"/>
                <a:ext cx="90488" cy="222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defRPr/>
                </a:pPr>
                <a:endParaRPr lang="en-US" altLang="en-US" sz="2800">
                  <a:latin typeface="TheSansOffice" panose="020B0503040302060204" pitchFamily="34" charset="0"/>
                </a:endParaRPr>
              </a:p>
            </p:txBody>
          </p:sp>
          <p:sp>
            <p:nvSpPr>
              <p:cNvPr id="124" name="Freeform 112"/>
              <p:cNvSpPr>
                <a:spLocks/>
              </p:cNvSpPr>
              <p:nvPr/>
            </p:nvSpPr>
            <p:spPr bwMode="auto">
              <a:xfrm>
                <a:off x="4165606" y="2024073"/>
                <a:ext cx="90488" cy="25401"/>
              </a:xfrm>
              <a:custGeom>
                <a:avLst/>
                <a:gdLst>
                  <a:gd name="T0" fmla="*/ 2147483647 w 57"/>
                  <a:gd name="T1" fmla="*/ 0 h 16"/>
                  <a:gd name="T2" fmla="*/ 0 w 57"/>
                  <a:gd name="T3" fmla="*/ 0 h 16"/>
                  <a:gd name="T4" fmla="*/ 0 w 57"/>
                  <a:gd name="T5" fmla="*/ 2147483647 h 16"/>
                  <a:gd name="T6" fmla="*/ 2147483647 w 57"/>
                  <a:gd name="T7" fmla="*/ 2147483647 h 16"/>
                  <a:gd name="T8" fmla="*/ 2147483647 w 57"/>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6">
                    <a:moveTo>
                      <a:pt x="57" y="0"/>
                    </a:moveTo>
                    <a:lnTo>
                      <a:pt x="0" y="0"/>
                    </a:lnTo>
                    <a:lnTo>
                      <a:pt x="0" y="16"/>
                    </a:lnTo>
                    <a:lnTo>
                      <a:pt x="57" y="14"/>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5" name="Freeform 113"/>
              <p:cNvSpPr>
                <a:spLocks noEditPoints="1"/>
              </p:cNvSpPr>
              <p:nvPr/>
            </p:nvSpPr>
            <p:spPr bwMode="auto">
              <a:xfrm>
                <a:off x="4165606" y="1649420"/>
                <a:ext cx="90488" cy="39688"/>
              </a:xfrm>
              <a:custGeom>
                <a:avLst/>
                <a:gdLst>
                  <a:gd name="T0" fmla="*/ 0 w 29"/>
                  <a:gd name="T1" fmla="*/ 0 h 13"/>
                  <a:gd name="T2" fmla="*/ 2147483647 w 29"/>
                  <a:gd name="T3" fmla="*/ 2147483647 h 13"/>
                  <a:gd name="T4" fmla="*/ 2147483647 w 29"/>
                  <a:gd name="T5" fmla="*/ 2147483647 h 13"/>
                  <a:gd name="T6" fmla="*/ 2147483647 w 29"/>
                  <a:gd name="T7" fmla="*/ 2147483647 h 13"/>
                  <a:gd name="T8" fmla="*/ 2147483647 w 29"/>
                  <a:gd name="T9" fmla="*/ 2147483647 h 13"/>
                  <a:gd name="T10" fmla="*/ 0 w 29"/>
                  <a:gd name="T11" fmla="*/ 2147483647 h 13"/>
                  <a:gd name="T12" fmla="*/ 2147483647 w 29"/>
                  <a:gd name="T13" fmla="*/ 2147483647 h 13"/>
                  <a:gd name="T14" fmla="*/ 2147483647 w 29"/>
                  <a:gd name="T15" fmla="*/ 2147483647 h 13"/>
                  <a:gd name="T16" fmla="*/ 2147483647 w 29"/>
                  <a:gd name="T17" fmla="*/ 2147483647 h 13"/>
                  <a:gd name="T18" fmla="*/ 2147483647 w 29"/>
                  <a:gd name="T19" fmla="*/ 2147483647 h 13"/>
                  <a:gd name="T20" fmla="*/ 2147483647 w 29"/>
                  <a:gd name="T21" fmla="*/ 2147483647 h 13"/>
                  <a:gd name="T22" fmla="*/ 2147483647 w 29"/>
                  <a:gd name="T23" fmla="*/ 2147483647 h 13"/>
                  <a:gd name="T24" fmla="*/ 2147483647 w 29"/>
                  <a:gd name="T25" fmla="*/ 2147483647 h 13"/>
                  <a:gd name="T26" fmla="*/ 2147483647 w 29"/>
                  <a:gd name="T27" fmla="*/ 2147483647 h 13"/>
                  <a:gd name="T28" fmla="*/ 2147483647 w 29"/>
                  <a:gd name="T29" fmla="*/ 2147483647 h 13"/>
                  <a:gd name="T30" fmla="*/ 2147483647 w 29"/>
                  <a:gd name="T31" fmla="*/ 2147483647 h 13"/>
                  <a:gd name="T32" fmla="*/ 2147483647 w 29"/>
                  <a:gd name="T33" fmla="*/ 2147483647 h 13"/>
                  <a:gd name="T34" fmla="*/ 2147483647 w 29"/>
                  <a:gd name="T35" fmla="*/ 2147483647 h 13"/>
                  <a:gd name="T36" fmla="*/ 2147483647 w 29"/>
                  <a:gd name="T37" fmla="*/ 2147483647 h 13"/>
                  <a:gd name="T38" fmla="*/ 2147483647 w 29"/>
                  <a:gd name="T39" fmla="*/ 2147483647 h 13"/>
                  <a:gd name="T40" fmla="*/ 2147483647 w 29"/>
                  <a:gd name="T41" fmla="*/ 2147483647 h 13"/>
                  <a:gd name="T42" fmla="*/ 2147483647 w 29"/>
                  <a:gd name="T43" fmla="*/ 2147483647 h 13"/>
                  <a:gd name="T44" fmla="*/ 2147483647 w 29"/>
                  <a:gd name="T45" fmla="*/ 2147483647 h 13"/>
                  <a:gd name="T46" fmla="*/ 2147483647 w 29"/>
                  <a:gd name="T47" fmla="*/ 2147483647 h 13"/>
                  <a:gd name="T48" fmla="*/ 2147483647 w 29"/>
                  <a:gd name="T49" fmla="*/ 2147483647 h 13"/>
                  <a:gd name="T50" fmla="*/ 2147483647 w 29"/>
                  <a:gd name="T51" fmla="*/ 2147483647 h 13"/>
                  <a:gd name="T52" fmla="*/ 2147483647 w 29"/>
                  <a:gd name="T53" fmla="*/ 2147483647 h 13"/>
                  <a:gd name="T54" fmla="*/ 2147483647 w 29"/>
                  <a:gd name="T55" fmla="*/ 2147483647 h 13"/>
                  <a:gd name="T56" fmla="*/ 2147483647 w 29"/>
                  <a:gd name="T57" fmla="*/ 2147483647 h 13"/>
                  <a:gd name="T58" fmla="*/ 2147483647 w 29"/>
                  <a:gd name="T59" fmla="*/ 2147483647 h 13"/>
                  <a:gd name="T60" fmla="*/ 2147483647 w 29"/>
                  <a:gd name="T61" fmla="*/ 2147483647 h 13"/>
                  <a:gd name="T62" fmla="*/ 2147483647 w 29"/>
                  <a:gd name="T63" fmla="*/ 2147483647 h 13"/>
                  <a:gd name="T64" fmla="*/ 2147483647 w 29"/>
                  <a:gd name="T65" fmla="*/ 2147483647 h 13"/>
                  <a:gd name="T66" fmla="*/ 2147483647 w 29"/>
                  <a:gd name="T67" fmla="*/ 2147483647 h 13"/>
                  <a:gd name="T68" fmla="*/ 2147483647 w 29"/>
                  <a:gd name="T69" fmla="*/ 2147483647 h 13"/>
                  <a:gd name="T70" fmla="*/ 2147483647 w 29"/>
                  <a:gd name="T71" fmla="*/ 2147483647 h 13"/>
                  <a:gd name="T72" fmla="*/ 2147483647 w 29"/>
                  <a:gd name="T73" fmla="*/ 2147483647 h 13"/>
                  <a:gd name="T74" fmla="*/ 2147483647 w 29"/>
                  <a:gd name="T75" fmla="*/ 2147483647 h 13"/>
                  <a:gd name="T76" fmla="*/ 2147483647 w 29"/>
                  <a:gd name="T77" fmla="*/ 2147483647 h 13"/>
                  <a:gd name="T78" fmla="*/ 2147483647 w 29"/>
                  <a:gd name="T79" fmla="*/ 2147483647 h 13"/>
                  <a:gd name="T80" fmla="*/ 2147483647 w 29"/>
                  <a:gd name="T81" fmla="*/ 2147483647 h 13"/>
                  <a:gd name="T82" fmla="*/ 2147483647 w 29"/>
                  <a:gd name="T83" fmla="*/ 2147483647 h 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13">
                    <a:moveTo>
                      <a:pt x="29" y="5"/>
                    </a:moveTo>
                    <a:cubicBezTo>
                      <a:pt x="0" y="0"/>
                      <a:pt x="0" y="0"/>
                      <a:pt x="0" y="0"/>
                    </a:cubicBezTo>
                    <a:cubicBezTo>
                      <a:pt x="0" y="7"/>
                      <a:pt x="0" y="7"/>
                      <a:pt x="0" y="7"/>
                    </a:cubicBezTo>
                    <a:cubicBezTo>
                      <a:pt x="29" y="13"/>
                      <a:pt x="29" y="13"/>
                      <a:pt x="29" y="13"/>
                    </a:cubicBezTo>
                    <a:lnTo>
                      <a:pt x="29" y="5"/>
                    </a:lnTo>
                    <a:close/>
                    <a:moveTo>
                      <a:pt x="13" y="3"/>
                    </a:moveTo>
                    <a:cubicBezTo>
                      <a:pt x="14" y="3"/>
                      <a:pt x="14" y="4"/>
                      <a:pt x="14" y="4"/>
                    </a:cubicBezTo>
                    <a:cubicBezTo>
                      <a:pt x="14" y="4"/>
                      <a:pt x="14" y="5"/>
                      <a:pt x="13" y="5"/>
                    </a:cubicBezTo>
                    <a:cubicBezTo>
                      <a:pt x="13" y="5"/>
                      <a:pt x="13" y="4"/>
                      <a:pt x="13" y="4"/>
                    </a:cubicBezTo>
                    <a:cubicBezTo>
                      <a:pt x="13" y="4"/>
                      <a:pt x="13" y="3"/>
                      <a:pt x="13" y="3"/>
                    </a:cubicBezTo>
                    <a:close/>
                    <a:moveTo>
                      <a:pt x="1" y="7"/>
                    </a:moveTo>
                    <a:cubicBezTo>
                      <a:pt x="0" y="6"/>
                      <a:pt x="0" y="6"/>
                      <a:pt x="0" y="6"/>
                    </a:cubicBezTo>
                    <a:cubicBezTo>
                      <a:pt x="0" y="1"/>
                      <a:pt x="0" y="1"/>
                      <a:pt x="0" y="1"/>
                    </a:cubicBezTo>
                    <a:cubicBezTo>
                      <a:pt x="1" y="1"/>
                      <a:pt x="1" y="1"/>
                      <a:pt x="1" y="1"/>
                    </a:cubicBezTo>
                    <a:lnTo>
                      <a:pt x="1" y="7"/>
                    </a:lnTo>
                    <a:close/>
                    <a:moveTo>
                      <a:pt x="2" y="7"/>
                    </a:moveTo>
                    <a:cubicBezTo>
                      <a:pt x="2" y="7"/>
                      <a:pt x="2" y="7"/>
                      <a:pt x="2" y="7"/>
                    </a:cubicBezTo>
                    <a:cubicBezTo>
                      <a:pt x="2" y="1"/>
                      <a:pt x="2" y="1"/>
                      <a:pt x="2" y="1"/>
                    </a:cubicBezTo>
                    <a:cubicBezTo>
                      <a:pt x="2" y="1"/>
                      <a:pt x="2" y="1"/>
                      <a:pt x="2" y="1"/>
                    </a:cubicBezTo>
                    <a:lnTo>
                      <a:pt x="2" y="7"/>
                    </a:lnTo>
                    <a:close/>
                    <a:moveTo>
                      <a:pt x="4" y="7"/>
                    </a:moveTo>
                    <a:cubicBezTo>
                      <a:pt x="3" y="7"/>
                      <a:pt x="3" y="7"/>
                      <a:pt x="3" y="7"/>
                    </a:cubicBezTo>
                    <a:cubicBezTo>
                      <a:pt x="3" y="1"/>
                      <a:pt x="3" y="1"/>
                      <a:pt x="3" y="1"/>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7" y="8"/>
                    </a:moveTo>
                    <a:cubicBezTo>
                      <a:pt x="6" y="7"/>
                      <a:pt x="6" y="7"/>
                      <a:pt x="6" y="7"/>
                    </a:cubicBezTo>
                    <a:cubicBezTo>
                      <a:pt x="6" y="2"/>
                      <a:pt x="6" y="2"/>
                      <a:pt x="6" y="2"/>
                    </a:cubicBezTo>
                    <a:cubicBezTo>
                      <a:pt x="7" y="2"/>
                      <a:pt x="7" y="2"/>
                      <a:pt x="7" y="2"/>
                    </a:cubicBezTo>
                    <a:lnTo>
                      <a:pt x="7" y="8"/>
                    </a:lnTo>
                    <a:close/>
                    <a:moveTo>
                      <a:pt x="8" y="8"/>
                    </a:moveTo>
                    <a:cubicBezTo>
                      <a:pt x="7" y="8"/>
                      <a:pt x="7" y="8"/>
                      <a:pt x="7" y="8"/>
                    </a:cubicBezTo>
                    <a:cubicBezTo>
                      <a:pt x="7" y="2"/>
                      <a:pt x="7" y="2"/>
                      <a:pt x="7" y="2"/>
                    </a:cubicBezTo>
                    <a:cubicBezTo>
                      <a:pt x="8" y="2"/>
                      <a:pt x="8" y="2"/>
                      <a:pt x="8" y="2"/>
                    </a:cubicBezTo>
                    <a:lnTo>
                      <a:pt x="8" y="8"/>
                    </a:lnTo>
                    <a:close/>
                    <a:moveTo>
                      <a:pt x="9" y="8"/>
                    </a:moveTo>
                    <a:cubicBezTo>
                      <a:pt x="9" y="8"/>
                      <a:pt x="9" y="8"/>
                      <a:pt x="9" y="8"/>
                    </a:cubicBezTo>
                    <a:cubicBezTo>
                      <a:pt x="9" y="2"/>
                      <a:pt x="9" y="2"/>
                      <a:pt x="9" y="2"/>
                    </a:cubicBezTo>
                    <a:cubicBezTo>
                      <a:pt x="9" y="3"/>
                      <a:pt x="9" y="3"/>
                      <a:pt x="9" y="3"/>
                    </a:cubicBezTo>
                    <a:lnTo>
                      <a:pt x="9" y="8"/>
                    </a:lnTo>
                    <a:close/>
                    <a:moveTo>
                      <a:pt x="11" y="8"/>
                    </a:moveTo>
                    <a:cubicBezTo>
                      <a:pt x="10" y="8"/>
                      <a:pt x="10" y="8"/>
                      <a:pt x="10" y="8"/>
                    </a:cubicBezTo>
                    <a:cubicBezTo>
                      <a:pt x="10" y="3"/>
                      <a:pt x="10" y="3"/>
                      <a:pt x="10" y="3"/>
                    </a:cubicBezTo>
                    <a:cubicBezTo>
                      <a:pt x="11" y="3"/>
                      <a:pt x="11" y="3"/>
                      <a:pt x="11" y="3"/>
                    </a:cubicBezTo>
                    <a:lnTo>
                      <a:pt x="11" y="8"/>
                    </a:lnTo>
                    <a:close/>
                    <a:moveTo>
                      <a:pt x="12" y="9"/>
                    </a:moveTo>
                    <a:cubicBezTo>
                      <a:pt x="12" y="9"/>
                      <a:pt x="12" y="8"/>
                      <a:pt x="12" y="8"/>
                    </a:cubicBezTo>
                    <a:cubicBezTo>
                      <a:pt x="12" y="8"/>
                      <a:pt x="12" y="7"/>
                      <a:pt x="12" y="7"/>
                    </a:cubicBezTo>
                    <a:cubicBezTo>
                      <a:pt x="12" y="7"/>
                      <a:pt x="13" y="8"/>
                      <a:pt x="13" y="8"/>
                    </a:cubicBezTo>
                    <a:cubicBezTo>
                      <a:pt x="13" y="8"/>
                      <a:pt x="12" y="9"/>
                      <a:pt x="12" y="9"/>
                    </a:cubicBezTo>
                    <a:close/>
                    <a:moveTo>
                      <a:pt x="12" y="7"/>
                    </a:moveTo>
                    <a:cubicBezTo>
                      <a:pt x="12" y="6"/>
                      <a:pt x="12" y="6"/>
                      <a:pt x="12" y="6"/>
                    </a:cubicBezTo>
                    <a:cubicBezTo>
                      <a:pt x="12" y="6"/>
                      <a:pt x="12" y="5"/>
                      <a:pt x="12" y="5"/>
                    </a:cubicBezTo>
                    <a:cubicBezTo>
                      <a:pt x="12" y="5"/>
                      <a:pt x="13" y="6"/>
                      <a:pt x="13" y="6"/>
                    </a:cubicBezTo>
                    <a:cubicBezTo>
                      <a:pt x="13" y="6"/>
                      <a:pt x="12" y="7"/>
                      <a:pt x="12" y="7"/>
                    </a:cubicBezTo>
                    <a:close/>
                    <a:moveTo>
                      <a:pt x="12" y="4"/>
                    </a:moveTo>
                    <a:cubicBezTo>
                      <a:pt x="12" y="4"/>
                      <a:pt x="12" y="4"/>
                      <a:pt x="12" y="4"/>
                    </a:cubicBezTo>
                    <a:cubicBezTo>
                      <a:pt x="12" y="3"/>
                      <a:pt x="12" y="3"/>
                      <a:pt x="12" y="3"/>
                    </a:cubicBezTo>
                    <a:cubicBezTo>
                      <a:pt x="12" y="3"/>
                      <a:pt x="13" y="4"/>
                      <a:pt x="13" y="4"/>
                    </a:cubicBezTo>
                    <a:cubicBezTo>
                      <a:pt x="13" y="4"/>
                      <a:pt x="12" y="4"/>
                      <a:pt x="12" y="4"/>
                    </a:cubicBezTo>
                    <a:close/>
                    <a:moveTo>
                      <a:pt x="14" y="9"/>
                    </a:moveTo>
                    <a:cubicBezTo>
                      <a:pt x="13" y="9"/>
                      <a:pt x="13" y="9"/>
                      <a:pt x="13" y="9"/>
                    </a:cubicBezTo>
                    <a:cubicBezTo>
                      <a:pt x="13" y="8"/>
                      <a:pt x="13" y="8"/>
                      <a:pt x="13" y="8"/>
                    </a:cubicBezTo>
                    <a:cubicBezTo>
                      <a:pt x="14" y="8"/>
                      <a:pt x="14" y="8"/>
                      <a:pt x="14" y="8"/>
                    </a:cubicBezTo>
                    <a:lnTo>
                      <a:pt x="14" y="9"/>
                    </a:lnTo>
                    <a:close/>
                    <a:moveTo>
                      <a:pt x="14" y="7"/>
                    </a:moveTo>
                    <a:cubicBezTo>
                      <a:pt x="13" y="7"/>
                      <a:pt x="13" y="7"/>
                      <a:pt x="13" y="7"/>
                    </a:cubicBezTo>
                    <a:cubicBezTo>
                      <a:pt x="13" y="6"/>
                      <a:pt x="13" y="6"/>
                      <a:pt x="13" y="6"/>
                    </a:cubicBezTo>
                    <a:cubicBezTo>
                      <a:pt x="14" y="6"/>
                      <a:pt x="14" y="6"/>
                      <a:pt x="14" y="6"/>
                    </a:cubicBezTo>
                    <a:lnTo>
                      <a:pt x="14" y="7"/>
                    </a:lnTo>
                    <a:close/>
                    <a:moveTo>
                      <a:pt x="29" y="12"/>
                    </a:moveTo>
                    <a:cubicBezTo>
                      <a:pt x="15" y="9"/>
                      <a:pt x="15" y="9"/>
                      <a:pt x="15" y="9"/>
                    </a:cubicBezTo>
                    <a:cubicBezTo>
                      <a:pt x="15" y="7"/>
                      <a:pt x="15" y="7"/>
                      <a:pt x="15" y="7"/>
                    </a:cubicBezTo>
                    <a:cubicBezTo>
                      <a:pt x="29" y="9"/>
                      <a:pt x="29" y="9"/>
                      <a:pt x="29" y="9"/>
                    </a:cubicBezTo>
                    <a:lnTo>
                      <a:pt x="29" y="12"/>
                    </a:lnTo>
                    <a:close/>
                    <a:moveTo>
                      <a:pt x="29" y="9"/>
                    </a:moveTo>
                    <a:cubicBezTo>
                      <a:pt x="15" y="6"/>
                      <a:pt x="15" y="6"/>
                      <a:pt x="15" y="6"/>
                    </a:cubicBezTo>
                    <a:cubicBezTo>
                      <a:pt x="15" y="4"/>
                      <a:pt x="15" y="4"/>
                      <a:pt x="15" y="4"/>
                    </a:cubicBezTo>
                    <a:cubicBezTo>
                      <a:pt x="29" y="6"/>
                      <a:pt x="29" y="6"/>
                      <a:pt x="29" y="6"/>
                    </a:cubicBezTo>
                    <a:lnTo>
                      <a:pt x="2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6" name="Freeform 114"/>
              <p:cNvSpPr>
                <a:spLocks noEditPoints="1"/>
              </p:cNvSpPr>
              <p:nvPr/>
            </p:nvSpPr>
            <p:spPr bwMode="auto">
              <a:xfrm>
                <a:off x="4165606" y="1857384"/>
                <a:ext cx="90488" cy="30163"/>
              </a:xfrm>
              <a:custGeom>
                <a:avLst/>
                <a:gdLst>
                  <a:gd name="T0" fmla="*/ 0 w 29"/>
                  <a:gd name="T1" fmla="*/ 0 h 10"/>
                  <a:gd name="T2" fmla="*/ 2147483647 w 29"/>
                  <a:gd name="T3" fmla="*/ 2147483647 h 10"/>
                  <a:gd name="T4" fmla="*/ 2147483647 w 29"/>
                  <a:gd name="T5" fmla="*/ 2147483647 h 10"/>
                  <a:gd name="T6" fmla="*/ 2147483647 w 29"/>
                  <a:gd name="T7" fmla="*/ 2147483647 h 10"/>
                  <a:gd name="T8" fmla="*/ 2147483647 w 29"/>
                  <a:gd name="T9" fmla="*/ 2147483647 h 10"/>
                  <a:gd name="T10" fmla="*/ 0 w 29"/>
                  <a:gd name="T11" fmla="*/ 2147483647 h 10"/>
                  <a:gd name="T12" fmla="*/ 2147483647 w 29"/>
                  <a:gd name="T13" fmla="*/ 2147483647 h 10"/>
                  <a:gd name="T14" fmla="*/ 2147483647 w 29"/>
                  <a:gd name="T15" fmla="*/ 2147483647 h 10"/>
                  <a:gd name="T16" fmla="*/ 2147483647 w 29"/>
                  <a:gd name="T17" fmla="*/ 2147483647 h 10"/>
                  <a:gd name="T18" fmla="*/ 2147483647 w 29"/>
                  <a:gd name="T19" fmla="*/ 2147483647 h 10"/>
                  <a:gd name="T20" fmla="*/ 2147483647 w 29"/>
                  <a:gd name="T21" fmla="*/ 2147483647 h 10"/>
                  <a:gd name="T22" fmla="*/ 2147483647 w 29"/>
                  <a:gd name="T23" fmla="*/ 2147483647 h 10"/>
                  <a:gd name="T24" fmla="*/ 2147483647 w 29"/>
                  <a:gd name="T25" fmla="*/ 2147483647 h 10"/>
                  <a:gd name="T26" fmla="*/ 2147483647 w 29"/>
                  <a:gd name="T27" fmla="*/ 2147483647 h 10"/>
                  <a:gd name="T28" fmla="*/ 2147483647 w 29"/>
                  <a:gd name="T29" fmla="*/ 2147483647 h 10"/>
                  <a:gd name="T30" fmla="*/ 2147483647 w 29"/>
                  <a:gd name="T31" fmla="*/ 2147483647 h 10"/>
                  <a:gd name="T32" fmla="*/ 2147483647 w 29"/>
                  <a:gd name="T33" fmla="*/ 2147483647 h 10"/>
                  <a:gd name="T34" fmla="*/ 2147483647 w 29"/>
                  <a:gd name="T35" fmla="*/ 2147483647 h 10"/>
                  <a:gd name="T36" fmla="*/ 2147483647 w 29"/>
                  <a:gd name="T37" fmla="*/ 2147483647 h 10"/>
                  <a:gd name="T38" fmla="*/ 2147483647 w 29"/>
                  <a:gd name="T39" fmla="*/ 2147483647 h 10"/>
                  <a:gd name="T40" fmla="*/ 2147483647 w 29"/>
                  <a:gd name="T41" fmla="*/ 2147483647 h 10"/>
                  <a:gd name="T42" fmla="*/ 2147483647 w 29"/>
                  <a:gd name="T43" fmla="*/ 2147483647 h 10"/>
                  <a:gd name="T44" fmla="*/ 2147483647 w 29"/>
                  <a:gd name="T45" fmla="*/ 2147483647 h 10"/>
                  <a:gd name="T46" fmla="*/ 2147483647 w 29"/>
                  <a:gd name="T47" fmla="*/ 2147483647 h 10"/>
                  <a:gd name="T48" fmla="*/ 2147483647 w 29"/>
                  <a:gd name="T49" fmla="*/ 2147483647 h 10"/>
                  <a:gd name="T50" fmla="*/ 2147483647 w 29"/>
                  <a:gd name="T51" fmla="*/ 2147483647 h 10"/>
                  <a:gd name="T52" fmla="*/ 2147483647 w 29"/>
                  <a:gd name="T53" fmla="*/ 2147483647 h 10"/>
                  <a:gd name="T54" fmla="*/ 2147483647 w 29"/>
                  <a:gd name="T55" fmla="*/ 2147483647 h 10"/>
                  <a:gd name="T56" fmla="*/ 2147483647 w 29"/>
                  <a:gd name="T57" fmla="*/ 2147483647 h 10"/>
                  <a:gd name="T58" fmla="*/ 2147483647 w 29"/>
                  <a:gd name="T59" fmla="*/ 2147483647 h 10"/>
                  <a:gd name="T60" fmla="*/ 2147483647 w 29"/>
                  <a:gd name="T61" fmla="*/ 2147483647 h 10"/>
                  <a:gd name="T62" fmla="*/ 2147483647 w 29"/>
                  <a:gd name="T63" fmla="*/ 2147483647 h 10"/>
                  <a:gd name="T64" fmla="*/ 2147483647 w 29"/>
                  <a:gd name="T65" fmla="*/ 2147483647 h 10"/>
                  <a:gd name="T66" fmla="*/ 2147483647 w 29"/>
                  <a:gd name="T67" fmla="*/ 2147483647 h 10"/>
                  <a:gd name="T68" fmla="*/ 2147483647 w 29"/>
                  <a:gd name="T69" fmla="*/ 2147483647 h 10"/>
                  <a:gd name="T70" fmla="*/ 2147483647 w 29"/>
                  <a:gd name="T71" fmla="*/ 2147483647 h 10"/>
                  <a:gd name="T72" fmla="*/ 2147483647 w 29"/>
                  <a:gd name="T73" fmla="*/ 2147483647 h 10"/>
                  <a:gd name="T74" fmla="*/ 2147483647 w 29"/>
                  <a:gd name="T75" fmla="*/ 2147483647 h 10"/>
                  <a:gd name="T76" fmla="*/ 2147483647 w 29"/>
                  <a:gd name="T77" fmla="*/ 2147483647 h 10"/>
                  <a:gd name="T78" fmla="*/ 2147483647 w 29"/>
                  <a:gd name="T79" fmla="*/ 2147483647 h 10"/>
                  <a:gd name="T80" fmla="*/ 2147483647 w 29"/>
                  <a:gd name="T81" fmla="*/ 2147483647 h 10"/>
                  <a:gd name="T82" fmla="*/ 2147483647 w 29"/>
                  <a:gd name="T83" fmla="*/ 2147483647 h 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10">
                    <a:moveTo>
                      <a:pt x="29" y="2"/>
                    </a:moveTo>
                    <a:cubicBezTo>
                      <a:pt x="0" y="0"/>
                      <a:pt x="0" y="0"/>
                      <a:pt x="0" y="0"/>
                    </a:cubicBezTo>
                    <a:cubicBezTo>
                      <a:pt x="0" y="8"/>
                      <a:pt x="0" y="8"/>
                      <a:pt x="0" y="8"/>
                    </a:cubicBezTo>
                    <a:cubicBezTo>
                      <a:pt x="29" y="10"/>
                      <a:pt x="29" y="10"/>
                      <a:pt x="29" y="10"/>
                    </a:cubicBezTo>
                    <a:lnTo>
                      <a:pt x="29" y="2"/>
                    </a:lnTo>
                    <a:close/>
                    <a:moveTo>
                      <a:pt x="13" y="2"/>
                    </a:moveTo>
                    <a:cubicBezTo>
                      <a:pt x="14" y="2"/>
                      <a:pt x="14" y="3"/>
                      <a:pt x="14" y="3"/>
                    </a:cubicBezTo>
                    <a:cubicBezTo>
                      <a:pt x="14" y="3"/>
                      <a:pt x="14" y="4"/>
                      <a:pt x="13" y="4"/>
                    </a:cubicBezTo>
                    <a:cubicBezTo>
                      <a:pt x="13" y="3"/>
                      <a:pt x="13" y="3"/>
                      <a:pt x="13" y="3"/>
                    </a:cubicBezTo>
                    <a:cubicBezTo>
                      <a:pt x="13" y="3"/>
                      <a:pt x="13" y="2"/>
                      <a:pt x="13" y="2"/>
                    </a:cubicBezTo>
                    <a:close/>
                    <a:moveTo>
                      <a:pt x="1" y="7"/>
                    </a:moveTo>
                    <a:cubicBezTo>
                      <a:pt x="0" y="7"/>
                      <a:pt x="0" y="7"/>
                      <a:pt x="0" y="7"/>
                    </a:cubicBezTo>
                    <a:cubicBezTo>
                      <a:pt x="0" y="1"/>
                      <a:pt x="0" y="1"/>
                      <a:pt x="0" y="1"/>
                    </a:cubicBezTo>
                    <a:cubicBezTo>
                      <a:pt x="1" y="1"/>
                      <a:pt x="1" y="1"/>
                      <a:pt x="1" y="1"/>
                    </a:cubicBezTo>
                    <a:lnTo>
                      <a:pt x="1" y="7"/>
                    </a:lnTo>
                    <a:close/>
                    <a:moveTo>
                      <a:pt x="2" y="7"/>
                    </a:moveTo>
                    <a:cubicBezTo>
                      <a:pt x="2" y="7"/>
                      <a:pt x="2" y="7"/>
                      <a:pt x="2" y="7"/>
                    </a:cubicBezTo>
                    <a:cubicBezTo>
                      <a:pt x="2" y="1"/>
                      <a:pt x="2" y="1"/>
                      <a:pt x="2" y="1"/>
                    </a:cubicBezTo>
                    <a:cubicBezTo>
                      <a:pt x="2" y="1"/>
                      <a:pt x="2" y="1"/>
                      <a:pt x="2" y="1"/>
                    </a:cubicBezTo>
                    <a:lnTo>
                      <a:pt x="2" y="7"/>
                    </a:lnTo>
                    <a:close/>
                    <a:moveTo>
                      <a:pt x="4" y="7"/>
                    </a:moveTo>
                    <a:cubicBezTo>
                      <a:pt x="3" y="7"/>
                      <a:pt x="3" y="7"/>
                      <a:pt x="3" y="7"/>
                    </a:cubicBezTo>
                    <a:cubicBezTo>
                      <a:pt x="3" y="2"/>
                      <a:pt x="3" y="2"/>
                      <a:pt x="3" y="2"/>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7" y="7"/>
                    </a:moveTo>
                    <a:cubicBezTo>
                      <a:pt x="6" y="7"/>
                      <a:pt x="6" y="7"/>
                      <a:pt x="6" y="7"/>
                    </a:cubicBezTo>
                    <a:cubicBezTo>
                      <a:pt x="6" y="2"/>
                      <a:pt x="6" y="2"/>
                      <a:pt x="6" y="2"/>
                    </a:cubicBezTo>
                    <a:cubicBezTo>
                      <a:pt x="7" y="2"/>
                      <a:pt x="7" y="2"/>
                      <a:pt x="7" y="2"/>
                    </a:cubicBezTo>
                    <a:lnTo>
                      <a:pt x="7" y="7"/>
                    </a:lnTo>
                    <a:close/>
                    <a:moveTo>
                      <a:pt x="8" y="7"/>
                    </a:moveTo>
                    <a:cubicBezTo>
                      <a:pt x="7" y="7"/>
                      <a:pt x="7" y="7"/>
                      <a:pt x="7" y="7"/>
                    </a:cubicBezTo>
                    <a:cubicBezTo>
                      <a:pt x="7" y="2"/>
                      <a:pt x="7" y="2"/>
                      <a:pt x="7" y="2"/>
                    </a:cubicBezTo>
                    <a:cubicBezTo>
                      <a:pt x="8" y="2"/>
                      <a:pt x="8" y="2"/>
                      <a:pt x="8" y="2"/>
                    </a:cubicBezTo>
                    <a:lnTo>
                      <a:pt x="8" y="7"/>
                    </a:lnTo>
                    <a:close/>
                    <a:moveTo>
                      <a:pt x="9" y="7"/>
                    </a:moveTo>
                    <a:cubicBezTo>
                      <a:pt x="9" y="7"/>
                      <a:pt x="9" y="7"/>
                      <a:pt x="9" y="7"/>
                    </a:cubicBezTo>
                    <a:cubicBezTo>
                      <a:pt x="9" y="2"/>
                      <a:pt x="9" y="2"/>
                      <a:pt x="9" y="2"/>
                    </a:cubicBezTo>
                    <a:cubicBezTo>
                      <a:pt x="9" y="2"/>
                      <a:pt x="9" y="2"/>
                      <a:pt x="9" y="2"/>
                    </a:cubicBezTo>
                    <a:lnTo>
                      <a:pt x="9" y="7"/>
                    </a:lnTo>
                    <a:close/>
                    <a:moveTo>
                      <a:pt x="11" y="8"/>
                    </a:moveTo>
                    <a:cubicBezTo>
                      <a:pt x="10" y="7"/>
                      <a:pt x="10" y="7"/>
                      <a:pt x="10" y="7"/>
                    </a:cubicBezTo>
                    <a:cubicBezTo>
                      <a:pt x="10" y="2"/>
                      <a:pt x="10" y="2"/>
                      <a:pt x="10" y="2"/>
                    </a:cubicBezTo>
                    <a:cubicBezTo>
                      <a:pt x="11" y="2"/>
                      <a:pt x="11" y="2"/>
                      <a:pt x="11" y="2"/>
                    </a:cubicBezTo>
                    <a:lnTo>
                      <a:pt x="11" y="8"/>
                    </a:lnTo>
                    <a:close/>
                    <a:moveTo>
                      <a:pt x="12" y="8"/>
                    </a:moveTo>
                    <a:cubicBezTo>
                      <a:pt x="12" y="8"/>
                      <a:pt x="12" y="7"/>
                      <a:pt x="12" y="7"/>
                    </a:cubicBezTo>
                    <a:cubicBezTo>
                      <a:pt x="12" y="7"/>
                      <a:pt x="12" y="6"/>
                      <a:pt x="12" y="6"/>
                    </a:cubicBezTo>
                    <a:cubicBezTo>
                      <a:pt x="12" y="7"/>
                      <a:pt x="12" y="7"/>
                      <a:pt x="12" y="7"/>
                    </a:cubicBezTo>
                    <a:cubicBezTo>
                      <a:pt x="12" y="7"/>
                      <a:pt x="12" y="8"/>
                      <a:pt x="12" y="8"/>
                    </a:cubicBezTo>
                    <a:close/>
                    <a:moveTo>
                      <a:pt x="12" y="6"/>
                    </a:moveTo>
                    <a:cubicBezTo>
                      <a:pt x="12" y="6"/>
                      <a:pt x="12" y="5"/>
                      <a:pt x="12" y="5"/>
                    </a:cubicBezTo>
                    <a:cubicBezTo>
                      <a:pt x="12" y="5"/>
                      <a:pt x="12" y="4"/>
                      <a:pt x="12" y="4"/>
                    </a:cubicBezTo>
                    <a:cubicBezTo>
                      <a:pt x="12" y="4"/>
                      <a:pt x="12" y="5"/>
                      <a:pt x="12" y="5"/>
                    </a:cubicBezTo>
                    <a:cubicBezTo>
                      <a:pt x="12" y="5"/>
                      <a:pt x="12" y="6"/>
                      <a:pt x="12" y="6"/>
                    </a:cubicBezTo>
                    <a:close/>
                    <a:moveTo>
                      <a:pt x="12" y="3"/>
                    </a:moveTo>
                    <a:cubicBezTo>
                      <a:pt x="12" y="3"/>
                      <a:pt x="12" y="3"/>
                      <a:pt x="12" y="3"/>
                    </a:cubicBezTo>
                    <a:cubicBezTo>
                      <a:pt x="12" y="3"/>
                      <a:pt x="12" y="2"/>
                      <a:pt x="12" y="2"/>
                    </a:cubicBezTo>
                    <a:cubicBezTo>
                      <a:pt x="12" y="2"/>
                      <a:pt x="12" y="3"/>
                      <a:pt x="12" y="3"/>
                    </a:cubicBezTo>
                    <a:cubicBezTo>
                      <a:pt x="12" y="3"/>
                      <a:pt x="12" y="3"/>
                      <a:pt x="12" y="3"/>
                    </a:cubicBezTo>
                    <a:close/>
                    <a:moveTo>
                      <a:pt x="14" y="8"/>
                    </a:moveTo>
                    <a:cubicBezTo>
                      <a:pt x="13" y="8"/>
                      <a:pt x="13" y="8"/>
                      <a:pt x="13" y="8"/>
                    </a:cubicBezTo>
                    <a:cubicBezTo>
                      <a:pt x="13" y="7"/>
                      <a:pt x="13" y="7"/>
                      <a:pt x="13" y="7"/>
                    </a:cubicBezTo>
                    <a:cubicBezTo>
                      <a:pt x="14" y="7"/>
                      <a:pt x="14" y="7"/>
                      <a:pt x="14" y="7"/>
                    </a:cubicBezTo>
                    <a:lnTo>
                      <a:pt x="14" y="8"/>
                    </a:lnTo>
                    <a:close/>
                    <a:moveTo>
                      <a:pt x="14" y="6"/>
                    </a:moveTo>
                    <a:cubicBezTo>
                      <a:pt x="13" y="6"/>
                      <a:pt x="13" y="6"/>
                      <a:pt x="13" y="6"/>
                    </a:cubicBezTo>
                    <a:cubicBezTo>
                      <a:pt x="13" y="5"/>
                      <a:pt x="13" y="5"/>
                      <a:pt x="13" y="5"/>
                    </a:cubicBezTo>
                    <a:cubicBezTo>
                      <a:pt x="14" y="5"/>
                      <a:pt x="14" y="5"/>
                      <a:pt x="14" y="5"/>
                    </a:cubicBezTo>
                    <a:lnTo>
                      <a:pt x="14" y="6"/>
                    </a:lnTo>
                    <a:close/>
                    <a:moveTo>
                      <a:pt x="29" y="9"/>
                    </a:moveTo>
                    <a:cubicBezTo>
                      <a:pt x="15" y="8"/>
                      <a:pt x="15" y="8"/>
                      <a:pt x="15" y="8"/>
                    </a:cubicBezTo>
                    <a:cubicBezTo>
                      <a:pt x="15" y="6"/>
                      <a:pt x="15" y="6"/>
                      <a:pt x="15" y="6"/>
                    </a:cubicBezTo>
                    <a:cubicBezTo>
                      <a:pt x="29" y="6"/>
                      <a:pt x="29" y="6"/>
                      <a:pt x="29" y="6"/>
                    </a:cubicBezTo>
                    <a:lnTo>
                      <a:pt x="29" y="9"/>
                    </a:lnTo>
                    <a:close/>
                    <a:moveTo>
                      <a:pt x="29" y="6"/>
                    </a:moveTo>
                    <a:cubicBezTo>
                      <a:pt x="15" y="5"/>
                      <a:pt x="15" y="5"/>
                      <a:pt x="15" y="5"/>
                    </a:cubicBezTo>
                    <a:cubicBezTo>
                      <a:pt x="15" y="2"/>
                      <a:pt x="15" y="2"/>
                      <a:pt x="15" y="2"/>
                    </a:cubicBezTo>
                    <a:cubicBezTo>
                      <a:pt x="29" y="3"/>
                      <a:pt x="29" y="3"/>
                      <a:pt x="29" y="3"/>
                    </a:cubicBezTo>
                    <a:lnTo>
                      <a:pt x="2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7" name="Freeform 115"/>
              <p:cNvSpPr>
                <a:spLocks noEditPoints="1"/>
              </p:cNvSpPr>
              <p:nvPr/>
            </p:nvSpPr>
            <p:spPr bwMode="auto">
              <a:xfrm>
                <a:off x="4165606" y="2065348"/>
                <a:ext cx="90488" cy="23813"/>
              </a:xfrm>
              <a:custGeom>
                <a:avLst/>
                <a:gdLst>
                  <a:gd name="T0" fmla="*/ 0 w 29"/>
                  <a:gd name="T1" fmla="*/ 2147483647 h 8"/>
                  <a:gd name="T2" fmla="*/ 2147483647 w 29"/>
                  <a:gd name="T3" fmla="*/ 2147483647 h 8"/>
                  <a:gd name="T4" fmla="*/ 2147483647 w 29"/>
                  <a:gd name="T5" fmla="*/ 2147483647 h 8"/>
                  <a:gd name="T6" fmla="*/ 2147483647 w 29"/>
                  <a:gd name="T7" fmla="*/ 2147483647 h 8"/>
                  <a:gd name="T8" fmla="*/ 2147483647 w 29"/>
                  <a:gd name="T9" fmla="*/ 2147483647 h 8"/>
                  <a:gd name="T10" fmla="*/ 0 w 29"/>
                  <a:gd name="T11" fmla="*/ 2147483647 h 8"/>
                  <a:gd name="T12" fmla="*/ 2147483647 w 29"/>
                  <a:gd name="T13" fmla="*/ 2147483647 h 8"/>
                  <a:gd name="T14" fmla="*/ 2147483647 w 29"/>
                  <a:gd name="T15" fmla="*/ 2147483647 h 8"/>
                  <a:gd name="T16" fmla="*/ 2147483647 w 29"/>
                  <a:gd name="T17" fmla="*/ 2147483647 h 8"/>
                  <a:gd name="T18" fmla="*/ 2147483647 w 29"/>
                  <a:gd name="T19" fmla="*/ 2147483647 h 8"/>
                  <a:gd name="T20" fmla="*/ 2147483647 w 29"/>
                  <a:gd name="T21" fmla="*/ 2147483647 h 8"/>
                  <a:gd name="T22" fmla="*/ 2147483647 w 29"/>
                  <a:gd name="T23" fmla="*/ 2147483647 h 8"/>
                  <a:gd name="T24" fmla="*/ 2147483647 w 29"/>
                  <a:gd name="T25" fmla="*/ 2147483647 h 8"/>
                  <a:gd name="T26" fmla="*/ 2147483647 w 29"/>
                  <a:gd name="T27" fmla="*/ 2147483647 h 8"/>
                  <a:gd name="T28" fmla="*/ 2147483647 w 29"/>
                  <a:gd name="T29" fmla="*/ 2147483647 h 8"/>
                  <a:gd name="T30" fmla="*/ 2147483647 w 29"/>
                  <a:gd name="T31" fmla="*/ 2147483647 h 8"/>
                  <a:gd name="T32" fmla="*/ 2147483647 w 29"/>
                  <a:gd name="T33" fmla="*/ 2147483647 h 8"/>
                  <a:gd name="T34" fmla="*/ 2147483647 w 29"/>
                  <a:gd name="T35" fmla="*/ 2147483647 h 8"/>
                  <a:gd name="T36" fmla="*/ 2147483647 w 29"/>
                  <a:gd name="T37" fmla="*/ 2147483647 h 8"/>
                  <a:gd name="T38" fmla="*/ 2147483647 w 29"/>
                  <a:gd name="T39" fmla="*/ 2147483647 h 8"/>
                  <a:gd name="T40" fmla="*/ 2147483647 w 29"/>
                  <a:gd name="T41" fmla="*/ 2147483647 h 8"/>
                  <a:gd name="T42" fmla="*/ 2147483647 w 29"/>
                  <a:gd name="T43" fmla="*/ 2147483647 h 8"/>
                  <a:gd name="T44" fmla="*/ 2147483647 w 29"/>
                  <a:gd name="T45" fmla="*/ 2147483647 h 8"/>
                  <a:gd name="T46" fmla="*/ 2147483647 w 29"/>
                  <a:gd name="T47" fmla="*/ 2147483647 h 8"/>
                  <a:gd name="T48" fmla="*/ 2147483647 w 29"/>
                  <a:gd name="T49" fmla="*/ 2147483647 h 8"/>
                  <a:gd name="T50" fmla="*/ 2147483647 w 29"/>
                  <a:gd name="T51" fmla="*/ 2147483647 h 8"/>
                  <a:gd name="T52" fmla="*/ 2147483647 w 29"/>
                  <a:gd name="T53" fmla="*/ 2147483647 h 8"/>
                  <a:gd name="T54" fmla="*/ 2147483647 w 29"/>
                  <a:gd name="T55" fmla="*/ 2147483647 h 8"/>
                  <a:gd name="T56" fmla="*/ 2147483647 w 29"/>
                  <a:gd name="T57" fmla="*/ 2147483647 h 8"/>
                  <a:gd name="T58" fmla="*/ 2147483647 w 29"/>
                  <a:gd name="T59" fmla="*/ 2147483647 h 8"/>
                  <a:gd name="T60" fmla="*/ 2147483647 w 29"/>
                  <a:gd name="T61" fmla="*/ 2147483647 h 8"/>
                  <a:gd name="T62" fmla="*/ 2147483647 w 29"/>
                  <a:gd name="T63" fmla="*/ 2147483647 h 8"/>
                  <a:gd name="T64" fmla="*/ 2147483647 w 29"/>
                  <a:gd name="T65" fmla="*/ 2147483647 h 8"/>
                  <a:gd name="T66" fmla="*/ 2147483647 w 29"/>
                  <a:gd name="T67" fmla="*/ 2147483647 h 8"/>
                  <a:gd name="T68" fmla="*/ 2147483647 w 29"/>
                  <a:gd name="T69" fmla="*/ 2147483647 h 8"/>
                  <a:gd name="T70" fmla="*/ 2147483647 w 29"/>
                  <a:gd name="T71" fmla="*/ 2147483647 h 8"/>
                  <a:gd name="T72" fmla="*/ 2147483647 w 29"/>
                  <a:gd name="T73" fmla="*/ 2147483647 h 8"/>
                  <a:gd name="T74" fmla="*/ 2147483647 w 29"/>
                  <a:gd name="T75" fmla="*/ 2147483647 h 8"/>
                  <a:gd name="T76" fmla="*/ 2147483647 w 29"/>
                  <a:gd name="T77" fmla="*/ 2147483647 h 8"/>
                  <a:gd name="T78" fmla="*/ 2147483647 w 29"/>
                  <a:gd name="T79" fmla="*/ 2147483647 h 8"/>
                  <a:gd name="T80" fmla="*/ 2147483647 w 29"/>
                  <a:gd name="T81" fmla="*/ 2147483647 h 8"/>
                  <a:gd name="T82" fmla="*/ 2147483647 w 29"/>
                  <a:gd name="T83" fmla="*/ 0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8">
                    <a:moveTo>
                      <a:pt x="29" y="0"/>
                    </a:moveTo>
                    <a:cubicBezTo>
                      <a:pt x="0" y="1"/>
                      <a:pt x="0" y="1"/>
                      <a:pt x="0" y="1"/>
                    </a:cubicBezTo>
                    <a:cubicBezTo>
                      <a:pt x="0" y="8"/>
                      <a:pt x="0" y="8"/>
                      <a:pt x="0" y="8"/>
                    </a:cubicBezTo>
                    <a:cubicBezTo>
                      <a:pt x="29" y="7"/>
                      <a:pt x="29" y="7"/>
                      <a:pt x="29" y="7"/>
                    </a:cubicBezTo>
                    <a:lnTo>
                      <a:pt x="29" y="0"/>
                    </a:lnTo>
                    <a:close/>
                    <a:moveTo>
                      <a:pt x="13" y="1"/>
                    </a:moveTo>
                    <a:cubicBezTo>
                      <a:pt x="14" y="1"/>
                      <a:pt x="14" y="2"/>
                      <a:pt x="14" y="2"/>
                    </a:cubicBezTo>
                    <a:cubicBezTo>
                      <a:pt x="14" y="2"/>
                      <a:pt x="14" y="2"/>
                      <a:pt x="13" y="2"/>
                    </a:cubicBezTo>
                    <a:cubicBezTo>
                      <a:pt x="13" y="2"/>
                      <a:pt x="13" y="2"/>
                      <a:pt x="13" y="2"/>
                    </a:cubicBezTo>
                    <a:cubicBezTo>
                      <a:pt x="13" y="2"/>
                      <a:pt x="13" y="1"/>
                      <a:pt x="13" y="1"/>
                    </a:cubicBezTo>
                    <a:close/>
                    <a:moveTo>
                      <a:pt x="1" y="7"/>
                    </a:moveTo>
                    <a:cubicBezTo>
                      <a:pt x="0" y="7"/>
                      <a:pt x="0" y="7"/>
                      <a:pt x="0" y="7"/>
                    </a:cubicBezTo>
                    <a:cubicBezTo>
                      <a:pt x="0" y="2"/>
                      <a:pt x="0" y="2"/>
                      <a:pt x="0" y="2"/>
                    </a:cubicBezTo>
                    <a:cubicBezTo>
                      <a:pt x="1" y="2"/>
                      <a:pt x="1" y="2"/>
                      <a:pt x="1" y="2"/>
                    </a:cubicBezTo>
                    <a:lnTo>
                      <a:pt x="1" y="7"/>
                    </a:lnTo>
                    <a:close/>
                    <a:moveTo>
                      <a:pt x="2" y="7"/>
                    </a:moveTo>
                    <a:cubicBezTo>
                      <a:pt x="2" y="7"/>
                      <a:pt x="2" y="7"/>
                      <a:pt x="2" y="7"/>
                    </a:cubicBezTo>
                    <a:cubicBezTo>
                      <a:pt x="2" y="2"/>
                      <a:pt x="2" y="2"/>
                      <a:pt x="2" y="2"/>
                    </a:cubicBezTo>
                    <a:cubicBezTo>
                      <a:pt x="2" y="2"/>
                      <a:pt x="2" y="2"/>
                      <a:pt x="2" y="2"/>
                    </a:cubicBezTo>
                    <a:lnTo>
                      <a:pt x="2" y="7"/>
                    </a:lnTo>
                    <a:close/>
                    <a:moveTo>
                      <a:pt x="4" y="7"/>
                    </a:moveTo>
                    <a:cubicBezTo>
                      <a:pt x="3" y="7"/>
                      <a:pt x="3" y="7"/>
                      <a:pt x="3" y="7"/>
                    </a:cubicBezTo>
                    <a:cubicBezTo>
                      <a:pt x="3" y="2"/>
                      <a:pt x="3" y="2"/>
                      <a:pt x="3" y="2"/>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7" y="7"/>
                    </a:moveTo>
                    <a:cubicBezTo>
                      <a:pt x="6" y="7"/>
                      <a:pt x="6" y="7"/>
                      <a:pt x="6" y="7"/>
                    </a:cubicBezTo>
                    <a:cubicBezTo>
                      <a:pt x="6" y="2"/>
                      <a:pt x="6" y="2"/>
                      <a:pt x="6" y="2"/>
                    </a:cubicBezTo>
                    <a:cubicBezTo>
                      <a:pt x="7" y="2"/>
                      <a:pt x="7" y="2"/>
                      <a:pt x="7" y="2"/>
                    </a:cubicBezTo>
                    <a:lnTo>
                      <a:pt x="7" y="7"/>
                    </a:lnTo>
                    <a:close/>
                    <a:moveTo>
                      <a:pt x="8" y="7"/>
                    </a:moveTo>
                    <a:cubicBezTo>
                      <a:pt x="7" y="7"/>
                      <a:pt x="7" y="7"/>
                      <a:pt x="7" y="7"/>
                    </a:cubicBezTo>
                    <a:cubicBezTo>
                      <a:pt x="7" y="1"/>
                      <a:pt x="7" y="1"/>
                      <a:pt x="7" y="1"/>
                    </a:cubicBezTo>
                    <a:cubicBezTo>
                      <a:pt x="8" y="1"/>
                      <a:pt x="8" y="1"/>
                      <a:pt x="8" y="1"/>
                    </a:cubicBezTo>
                    <a:lnTo>
                      <a:pt x="8" y="7"/>
                    </a:lnTo>
                    <a:close/>
                    <a:moveTo>
                      <a:pt x="9" y="7"/>
                    </a:moveTo>
                    <a:cubicBezTo>
                      <a:pt x="9" y="7"/>
                      <a:pt x="9" y="7"/>
                      <a:pt x="9" y="7"/>
                    </a:cubicBezTo>
                    <a:cubicBezTo>
                      <a:pt x="9" y="1"/>
                      <a:pt x="9" y="1"/>
                      <a:pt x="9" y="1"/>
                    </a:cubicBezTo>
                    <a:cubicBezTo>
                      <a:pt x="9" y="1"/>
                      <a:pt x="9" y="1"/>
                      <a:pt x="9" y="1"/>
                    </a:cubicBezTo>
                    <a:lnTo>
                      <a:pt x="9" y="7"/>
                    </a:lnTo>
                    <a:close/>
                    <a:moveTo>
                      <a:pt x="11" y="7"/>
                    </a:moveTo>
                    <a:cubicBezTo>
                      <a:pt x="10" y="7"/>
                      <a:pt x="10" y="7"/>
                      <a:pt x="10" y="7"/>
                    </a:cubicBezTo>
                    <a:cubicBezTo>
                      <a:pt x="10" y="1"/>
                      <a:pt x="10" y="1"/>
                      <a:pt x="10" y="1"/>
                    </a:cubicBezTo>
                    <a:cubicBezTo>
                      <a:pt x="11" y="1"/>
                      <a:pt x="11" y="1"/>
                      <a:pt x="11" y="1"/>
                    </a:cubicBezTo>
                    <a:lnTo>
                      <a:pt x="11" y="7"/>
                    </a:lnTo>
                    <a:close/>
                    <a:moveTo>
                      <a:pt x="12" y="7"/>
                    </a:moveTo>
                    <a:cubicBezTo>
                      <a:pt x="12" y="7"/>
                      <a:pt x="12" y="6"/>
                      <a:pt x="12" y="6"/>
                    </a:cubicBezTo>
                    <a:cubicBezTo>
                      <a:pt x="12" y="6"/>
                      <a:pt x="12" y="6"/>
                      <a:pt x="12" y="6"/>
                    </a:cubicBezTo>
                    <a:cubicBezTo>
                      <a:pt x="12" y="6"/>
                      <a:pt x="12" y="6"/>
                      <a:pt x="12" y="6"/>
                    </a:cubicBezTo>
                    <a:cubicBezTo>
                      <a:pt x="12" y="6"/>
                      <a:pt x="12" y="7"/>
                      <a:pt x="12" y="7"/>
                    </a:cubicBezTo>
                    <a:close/>
                    <a:moveTo>
                      <a:pt x="12" y="5"/>
                    </a:moveTo>
                    <a:cubicBezTo>
                      <a:pt x="12" y="5"/>
                      <a:pt x="12" y="4"/>
                      <a:pt x="12" y="4"/>
                    </a:cubicBezTo>
                    <a:cubicBezTo>
                      <a:pt x="12" y="4"/>
                      <a:pt x="12" y="4"/>
                      <a:pt x="12" y="4"/>
                    </a:cubicBezTo>
                    <a:cubicBezTo>
                      <a:pt x="12" y="3"/>
                      <a:pt x="12" y="4"/>
                      <a:pt x="12" y="4"/>
                    </a:cubicBezTo>
                    <a:cubicBezTo>
                      <a:pt x="12" y="4"/>
                      <a:pt x="12" y="5"/>
                      <a:pt x="12" y="5"/>
                    </a:cubicBezTo>
                    <a:close/>
                    <a:moveTo>
                      <a:pt x="12" y="3"/>
                    </a:moveTo>
                    <a:cubicBezTo>
                      <a:pt x="12" y="3"/>
                      <a:pt x="12" y="2"/>
                      <a:pt x="12" y="2"/>
                    </a:cubicBezTo>
                    <a:cubicBezTo>
                      <a:pt x="12" y="2"/>
                      <a:pt x="12" y="1"/>
                      <a:pt x="12" y="1"/>
                    </a:cubicBezTo>
                    <a:cubicBezTo>
                      <a:pt x="12" y="1"/>
                      <a:pt x="12" y="2"/>
                      <a:pt x="12" y="2"/>
                    </a:cubicBezTo>
                    <a:cubicBezTo>
                      <a:pt x="12" y="2"/>
                      <a:pt x="12" y="3"/>
                      <a:pt x="12" y="3"/>
                    </a:cubicBezTo>
                    <a:close/>
                    <a:moveTo>
                      <a:pt x="14" y="7"/>
                    </a:moveTo>
                    <a:cubicBezTo>
                      <a:pt x="13" y="7"/>
                      <a:pt x="13" y="7"/>
                      <a:pt x="13" y="7"/>
                    </a:cubicBezTo>
                    <a:cubicBezTo>
                      <a:pt x="13" y="6"/>
                      <a:pt x="13" y="6"/>
                      <a:pt x="13" y="6"/>
                    </a:cubicBezTo>
                    <a:cubicBezTo>
                      <a:pt x="14" y="5"/>
                      <a:pt x="14" y="5"/>
                      <a:pt x="14" y="5"/>
                    </a:cubicBezTo>
                    <a:lnTo>
                      <a:pt x="14" y="7"/>
                    </a:lnTo>
                    <a:close/>
                    <a:moveTo>
                      <a:pt x="14" y="5"/>
                    </a:moveTo>
                    <a:cubicBezTo>
                      <a:pt x="13" y="5"/>
                      <a:pt x="13" y="5"/>
                      <a:pt x="13" y="5"/>
                    </a:cubicBezTo>
                    <a:cubicBezTo>
                      <a:pt x="13" y="4"/>
                      <a:pt x="13" y="4"/>
                      <a:pt x="13" y="4"/>
                    </a:cubicBezTo>
                    <a:cubicBezTo>
                      <a:pt x="14" y="3"/>
                      <a:pt x="14" y="3"/>
                      <a:pt x="14" y="3"/>
                    </a:cubicBezTo>
                    <a:lnTo>
                      <a:pt x="14" y="5"/>
                    </a:lnTo>
                    <a:close/>
                    <a:moveTo>
                      <a:pt x="29" y="6"/>
                    </a:moveTo>
                    <a:cubicBezTo>
                      <a:pt x="15" y="7"/>
                      <a:pt x="15" y="7"/>
                      <a:pt x="15" y="7"/>
                    </a:cubicBezTo>
                    <a:cubicBezTo>
                      <a:pt x="15" y="4"/>
                      <a:pt x="15" y="4"/>
                      <a:pt x="15" y="4"/>
                    </a:cubicBezTo>
                    <a:cubicBezTo>
                      <a:pt x="29" y="3"/>
                      <a:pt x="29" y="3"/>
                      <a:pt x="29" y="3"/>
                    </a:cubicBezTo>
                    <a:lnTo>
                      <a:pt x="29" y="6"/>
                    </a:lnTo>
                    <a:close/>
                    <a:moveTo>
                      <a:pt x="29" y="3"/>
                    </a:moveTo>
                    <a:cubicBezTo>
                      <a:pt x="15" y="3"/>
                      <a:pt x="15" y="3"/>
                      <a:pt x="15" y="3"/>
                    </a:cubicBezTo>
                    <a:cubicBezTo>
                      <a:pt x="15" y="1"/>
                      <a:pt x="15" y="1"/>
                      <a:pt x="15" y="1"/>
                    </a:cubicBezTo>
                    <a:cubicBezTo>
                      <a:pt x="29" y="0"/>
                      <a:pt x="29" y="0"/>
                      <a:pt x="29" y="0"/>
                    </a:cubicBezTo>
                    <a:lnTo>
                      <a:pt x="2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28" name="Freeform 116"/>
              <p:cNvSpPr>
                <a:spLocks noEditPoints="1"/>
              </p:cNvSpPr>
              <p:nvPr/>
            </p:nvSpPr>
            <p:spPr bwMode="auto">
              <a:xfrm>
                <a:off x="3690943" y="1549408"/>
                <a:ext cx="747714" cy="603253"/>
              </a:xfrm>
              <a:custGeom>
                <a:avLst/>
                <a:gdLst>
                  <a:gd name="T0" fmla="*/ 2147483647 w 471"/>
                  <a:gd name="T1" fmla="*/ 2147483647 h 380"/>
                  <a:gd name="T2" fmla="*/ 2147483647 w 471"/>
                  <a:gd name="T3" fmla="*/ 2147483647 h 380"/>
                  <a:gd name="T4" fmla="*/ 2147483647 w 471"/>
                  <a:gd name="T5" fmla="*/ 2147483647 h 380"/>
                  <a:gd name="T6" fmla="*/ 2147483647 w 471"/>
                  <a:gd name="T7" fmla="*/ 2147483647 h 380"/>
                  <a:gd name="T8" fmla="*/ 2147483647 w 471"/>
                  <a:gd name="T9" fmla="*/ 2147483647 h 380"/>
                  <a:gd name="T10" fmla="*/ 2147483647 w 471"/>
                  <a:gd name="T11" fmla="*/ 2147483647 h 380"/>
                  <a:gd name="T12" fmla="*/ 2147483647 w 471"/>
                  <a:gd name="T13" fmla="*/ 0 h 380"/>
                  <a:gd name="T14" fmla="*/ 0 w 471"/>
                  <a:gd name="T15" fmla="*/ 2147483647 h 380"/>
                  <a:gd name="T16" fmla="*/ 0 w 471"/>
                  <a:gd name="T17" fmla="*/ 2147483647 h 380"/>
                  <a:gd name="T18" fmla="*/ 2147483647 w 471"/>
                  <a:gd name="T19" fmla="*/ 2147483647 h 380"/>
                  <a:gd name="T20" fmla="*/ 2147483647 w 471"/>
                  <a:gd name="T21" fmla="*/ 2147483647 h 380"/>
                  <a:gd name="T22" fmla="*/ 2147483647 w 471"/>
                  <a:gd name="T23" fmla="*/ 2147483647 h 380"/>
                  <a:gd name="T24" fmla="*/ 2147483647 w 471"/>
                  <a:gd name="T25" fmla="*/ 2147483647 h 380"/>
                  <a:gd name="T26" fmla="*/ 2147483647 w 471"/>
                  <a:gd name="T27" fmla="*/ 2147483647 h 380"/>
                  <a:gd name="T28" fmla="*/ 2147483647 w 471"/>
                  <a:gd name="T29" fmla="*/ 2147483647 h 380"/>
                  <a:gd name="T30" fmla="*/ 2147483647 w 471"/>
                  <a:gd name="T31" fmla="*/ 2147483647 h 380"/>
                  <a:gd name="T32" fmla="*/ 2147483647 w 471"/>
                  <a:gd name="T33" fmla="*/ 2147483647 h 380"/>
                  <a:gd name="T34" fmla="*/ 2147483647 w 471"/>
                  <a:gd name="T35" fmla="*/ 2147483647 h 380"/>
                  <a:gd name="T36" fmla="*/ 2147483647 w 471"/>
                  <a:gd name="T37" fmla="*/ 2147483647 h 380"/>
                  <a:gd name="T38" fmla="*/ 2147483647 w 471"/>
                  <a:gd name="T39" fmla="*/ 2147483647 h 380"/>
                  <a:gd name="T40" fmla="*/ 2147483647 w 471"/>
                  <a:gd name="T41" fmla="*/ 2147483647 h 380"/>
                  <a:gd name="T42" fmla="*/ 2147483647 w 471"/>
                  <a:gd name="T43" fmla="*/ 2147483647 h 380"/>
                  <a:gd name="T44" fmla="*/ 2147483647 w 471"/>
                  <a:gd name="T45" fmla="*/ 2147483647 h 380"/>
                  <a:gd name="T46" fmla="*/ 2147483647 w 471"/>
                  <a:gd name="T47" fmla="*/ 2147483647 h 380"/>
                  <a:gd name="T48" fmla="*/ 2147483647 w 471"/>
                  <a:gd name="T49" fmla="*/ 2147483647 h 380"/>
                  <a:gd name="T50" fmla="*/ 2147483647 w 471"/>
                  <a:gd name="T51" fmla="*/ 2147483647 h 380"/>
                  <a:gd name="T52" fmla="*/ 2147483647 w 471"/>
                  <a:gd name="T53" fmla="*/ 2147483647 h 380"/>
                  <a:gd name="T54" fmla="*/ 2147483647 w 471"/>
                  <a:gd name="T55" fmla="*/ 2147483647 h 380"/>
                  <a:gd name="T56" fmla="*/ 2147483647 w 471"/>
                  <a:gd name="T57" fmla="*/ 2147483647 h 380"/>
                  <a:gd name="T58" fmla="*/ 2147483647 w 471"/>
                  <a:gd name="T59" fmla="*/ 2147483647 h 380"/>
                  <a:gd name="T60" fmla="*/ 2147483647 w 471"/>
                  <a:gd name="T61" fmla="*/ 2147483647 h 380"/>
                  <a:gd name="T62" fmla="*/ 2147483647 w 471"/>
                  <a:gd name="T63" fmla="*/ 2147483647 h 380"/>
                  <a:gd name="T64" fmla="*/ 2147483647 w 471"/>
                  <a:gd name="T65" fmla="*/ 2147483647 h 380"/>
                  <a:gd name="T66" fmla="*/ 2147483647 w 471"/>
                  <a:gd name="T67" fmla="*/ 2147483647 h 380"/>
                  <a:gd name="T68" fmla="*/ 2147483647 w 471"/>
                  <a:gd name="T69" fmla="*/ 2147483647 h 380"/>
                  <a:gd name="T70" fmla="*/ 2147483647 w 471"/>
                  <a:gd name="T71" fmla="*/ 2147483647 h 380"/>
                  <a:gd name="T72" fmla="*/ 2147483647 w 471"/>
                  <a:gd name="T73" fmla="*/ 2147483647 h 3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1" h="380">
                    <a:moveTo>
                      <a:pt x="399" y="57"/>
                    </a:moveTo>
                    <a:lnTo>
                      <a:pt x="371" y="61"/>
                    </a:lnTo>
                    <a:lnTo>
                      <a:pt x="371" y="53"/>
                    </a:lnTo>
                    <a:lnTo>
                      <a:pt x="281" y="34"/>
                    </a:lnTo>
                    <a:lnTo>
                      <a:pt x="246" y="40"/>
                    </a:lnTo>
                    <a:lnTo>
                      <a:pt x="246" y="26"/>
                    </a:lnTo>
                    <a:lnTo>
                      <a:pt x="131" y="0"/>
                    </a:lnTo>
                    <a:lnTo>
                      <a:pt x="0" y="30"/>
                    </a:lnTo>
                    <a:lnTo>
                      <a:pt x="0" y="370"/>
                    </a:lnTo>
                    <a:lnTo>
                      <a:pt x="131" y="380"/>
                    </a:lnTo>
                    <a:lnTo>
                      <a:pt x="246" y="372"/>
                    </a:lnTo>
                    <a:lnTo>
                      <a:pt x="246" y="366"/>
                    </a:lnTo>
                    <a:lnTo>
                      <a:pt x="281" y="368"/>
                    </a:lnTo>
                    <a:lnTo>
                      <a:pt x="371" y="360"/>
                    </a:lnTo>
                    <a:lnTo>
                      <a:pt x="371" y="356"/>
                    </a:lnTo>
                    <a:lnTo>
                      <a:pt x="397" y="358"/>
                    </a:lnTo>
                    <a:lnTo>
                      <a:pt x="471" y="352"/>
                    </a:lnTo>
                    <a:lnTo>
                      <a:pt x="471" y="75"/>
                    </a:lnTo>
                    <a:lnTo>
                      <a:pt x="399" y="57"/>
                    </a:lnTo>
                    <a:close/>
                    <a:moveTo>
                      <a:pt x="236" y="358"/>
                    </a:moveTo>
                    <a:lnTo>
                      <a:pt x="142" y="366"/>
                    </a:lnTo>
                    <a:lnTo>
                      <a:pt x="142" y="18"/>
                    </a:lnTo>
                    <a:lnTo>
                      <a:pt x="236" y="38"/>
                    </a:lnTo>
                    <a:lnTo>
                      <a:pt x="236" y="358"/>
                    </a:lnTo>
                    <a:close/>
                    <a:moveTo>
                      <a:pt x="363" y="350"/>
                    </a:moveTo>
                    <a:lnTo>
                      <a:pt x="289" y="354"/>
                    </a:lnTo>
                    <a:lnTo>
                      <a:pt x="289" y="47"/>
                    </a:lnTo>
                    <a:lnTo>
                      <a:pt x="363" y="63"/>
                    </a:lnTo>
                    <a:lnTo>
                      <a:pt x="363" y="350"/>
                    </a:lnTo>
                    <a:close/>
                    <a:moveTo>
                      <a:pt x="467" y="342"/>
                    </a:moveTo>
                    <a:lnTo>
                      <a:pt x="406" y="346"/>
                    </a:lnTo>
                    <a:lnTo>
                      <a:pt x="406" y="71"/>
                    </a:lnTo>
                    <a:lnTo>
                      <a:pt x="467" y="83"/>
                    </a:lnTo>
                    <a:lnTo>
                      <a:pt x="467"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dirty="0">
                  <a:latin typeface="TheSansOffice" panose="020B0503040302060204" pitchFamily="34" charset="0"/>
                </a:endParaRPr>
              </a:p>
            </p:txBody>
          </p:sp>
          <p:sp>
            <p:nvSpPr>
              <p:cNvPr id="129" name="Freeform 117"/>
              <p:cNvSpPr>
                <a:spLocks noEditPoints="1"/>
              </p:cNvSpPr>
              <p:nvPr/>
            </p:nvSpPr>
            <p:spPr bwMode="auto">
              <a:xfrm>
                <a:off x="4338626" y="1671647"/>
                <a:ext cx="87313" cy="420690"/>
              </a:xfrm>
              <a:custGeom>
                <a:avLst/>
                <a:gdLst>
                  <a:gd name="T0" fmla="*/ 2147483647 w 55"/>
                  <a:gd name="T1" fmla="*/ 2147483647 h 265"/>
                  <a:gd name="T2" fmla="*/ 0 w 55"/>
                  <a:gd name="T3" fmla="*/ 0 h 265"/>
                  <a:gd name="T4" fmla="*/ 0 w 55"/>
                  <a:gd name="T5" fmla="*/ 2147483647 h 265"/>
                  <a:gd name="T6" fmla="*/ 2147483647 w 55"/>
                  <a:gd name="T7" fmla="*/ 2147483647 h 265"/>
                  <a:gd name="T8" fmla="*/ 2147483647 w 55"/>
                  <a:gd name="T9" fmla="*/ 2147483647 h 265"/>
                  <a:gd name="T10" fmla="*/ 2147483647 w 55"/>
                  <a:gd name="T11" fmla="*/ 2147483647 h 265"/>
                  <a:gd name="T12" fmla="*/ 2147483647 w 55"/>
                  <a:gd name="T13" fmla="*/ 2147483647 h 265"/>
                  <a:gd name="T14" fmla="*/ 2147483647 w 55"/>
                  <a:gd name="T15" fmla="*/ 2147483647 h 265"/>
                  <a:gd name="T16" fmla="*/ 2147483647 w 55"/>
                  <a:gd name="T17" fmla="*/ 2147483647 h 265"/>
                  <a:gd name="T18" fmla="*/ 2147483647 w 55"/>
                  <a:gd name="T19" fmla="*/ 2147483647 h 265"/>
                  <a:gd name="T20" fmla="*/ 2147483647 w 55"/>
                  <a:gd name="T21" fmla="*/ 2147483647 h 265"/>
                  <a:gd name="T22" fmla="*/ 2147483647 w 55"/>
                  <a:gd name="T23" fmla="*/ 2147483647 h 265"/>
                  <a:gd name="T24" fmla="*/ 2147483647 w 55"/>
                  <a:gd name="T25" fmla="*/ 2147483647 h 265"/>
                  <a:gd name="T26" fmla="*/ 2147483647 w 55"/>
                  <a:gd name="T27" fmla="*/ 2147483647 h 265"/>
                  <a:gd name="T28" fmla="*/ 2147483647 w 55"/>
                  <a:gd name="T29" fmla="*/ 2147483647 h 265"/>
                  <a:gd name="T30" fmla="*/ 2147483647 w 55"/>
                  <a:gd name="T31" fmla="*/ 2147483647 h 265"/>
                  <a:gd name="T32" fmla="*/ 2147483647 w 55"/>
                  <a:gd name="T33" fmla="*/ 2147483647 h 265"/>
                  <a:gd name="T34" fmla="*/ 2147483647 w 55"/>
                  <a:gd name="T35" fmla="*/ 2147483647 h 265"/>
                  <a:gd name="T36" fmla="*/ 2147483647 w 55"/>
                  <a:gd name="T37" fmla="*/ 2147483647 h 265"/>
                  <a:gd name="T38" fmla="*/ 2147483647 w 55"/>
                  <a:gd name="T39" fmla="*/ 2147483647 h 265"/>
                  <a:gd name="T40" fmla="*/ 2147483647 w 55"/>
                  <a:gd name="T41" fmla="*/ 2147483647 h 265"/>
                  <a:gd name="T42" fmla="*/ 2147483647 w 55"/>
                  <a:gd name="T43" fmla="*/ 2147483647 h 265"/>
                  <a:gd name="T44" fmla="*/ 2147483647 w 55"/>
                  <a:gd name="T45" fmla="*/ 2147483647 h 265"/>
                  <a:gd name="T46" fmla="*/ 2147483647 w 55"/>
                  <a:gd name="T47" fmla="*/ 2147483647 h 265"/>
                  <a:gd name="T48" fmla="*/ 2147483647 w 55"/>
                  <a:gd name="T49" fmla="*/ 2147483647 h 265"/>
                  <a:gd name="T50" fmla="*/ 2147483647 w 55"/>
                  <a:gd name="T51" fmla="*/ 2147483647 h 265"/>
                  <a:gd name="T52" fmla="*/ 2147483647 w 55"/>
                  <a:gd name="T53" fmla="*/ 2147483647 h 265"/>
                  <a:gd name="T54" fmla="*/ 2147483647 w 55"/>
                  <a:gd name="T55" fmla="*/ 2147483647 h 265"/>
                  <a:gd name="T56" fmla="*/ 2147483647 w 55"/>
                  <a:gd name="T57" fmla="*/ 2147483647 h 265"/>
                  <a:gd name="T58" fmla="*/ 2147483647 w 55"/>
                  <a:gd name="T59" fmla="*/ 2147483647 h 265"/>
                  <a:gd name="T60" fmla="*/ 2147483647 w 55"/>
                  <a:gd name="T61" fmla="*/ 2147483647 h 265"/>
                  <a:gd name="T62" fmla="*/ 2147483647 w 55"/>
                  <a:gd name="T63" fmla="*/ 2147483647 h 265"/>
                  <a:gd name="T64" fmla="*/ 2147483647 w 55"/>
                  <a:gd name="T65" fmla="*/ 2147483647 h 265"/>
                  <a:gd name="T66" fmla="*/ 2147483647 w 55"/>
                  <a:gd name="T67" fmla="*/ 2147483647 h 265"/>
                  <a:gd name="T68" fmla="*/ 2147483647 w 55"/>
                  <a:gd name="T69" fmla="*/ 2147483647 h 265"/>
                  <a:gd name="T70" fmla="*/ 2147483647 w 55"/>
                  <a:gd name="T71" fmla="*/ 2147483647 h 265"/>
                  <a:gd name="T72" fmla="*/ 2147483647 w 55"/>
                  <a:gd name="T73" fmla="*/ 2147483647 h 265"/>
                  <a:gd name="T74" fmla="*/ 2147483647 w 55"/>
                  <a:gd name="T75" fmla="*/ 2147483647 h 265"/>
                  <a:gd name="T76" fmla="*/ 2147483647 w 55"/>
                  <a:gd name="T77" fmla="*/ 2147483647 h 265"/>
                  <a:gd name="T78" fmla="*/ 2147483647 w 55"/>
                  <a:gd name="T79" fmla="*/ 2147483647 h 265"/>
                  <a:gd name="T80" fmla="*/ 2147483647 w 55"/>
                  <a:gd name="T81" fmla="*/ 2147483647 h 265"/>
                  <a:gd name="T82" fmla="*/ 2147483647 w 55"/>
                  <a:gd name="T83" fmla="*/ 2147483647 h 265"/>
                  <a:gd name="T84" fmla="*/ 2147483647 w 55"/>
                  <a:gd name="T85" fmla="*/ 2147483647 h 265"/>
                  <a:gd name="T86" fmla="*/ 2147483647 w 55"/>
                  <a:gd name="T87" fmla="*/ 2147483647 h 265"/>
                  <a:gd name="T88" fmla="*/ 2147483647 w 55"/>
                  <a:gd name="T89" fmla="*/ 2147483647 h 265"/>
                  <a:gd name="T90" fmla="*/ 2147483647 w 55"/>
                  <a:gd name="T91" fmla="*/ 2147483647 h 265"/>
                  <a:gd name="T92" fmla="*/ 2147483647 w 55"/>
                  <a:gd name="T93" fmla="*/ 2147483647 h 265"/>
                  <a:gd name="T94" fmla="*/ 2147483647 w 55"/>
                  <a:gd name="T95" fmla="*/ 2147483647 h 265"/>
                  <a:gd name="T96" fmla="*/ 2147483647 w 55"/>
                  <a:gd name="T97" fmla="*/ 2147483647 h 265"/>
                  <a:gd name="T98" fmla="*/ 2147483647 w 55"/>
                  <a:gd name="T99" fmla="*/ 2147483647 h 265"/>
                  <a:gd name="T100" fmla="*/ 2147483647 w 55"/>
                  <a:gd name="T101" fmla="*/ 2147483647 h 265"/>
                  <a:gd name="T102" fmla="*/ 2147483647 w 55"/>
                  <a:gd name="T103" fmla="*/ 2147483647 h 265"/>
                  <a:gd name="T104" fmla="*/ 2147483647 w 55"/>
                  <a:gd name="T105" fmla="*/ 2147483647 h 265"/>
                  <a:gd name="T106" fmla="*/ 2147483647 w 55"/>
                  <a:gd name="T107" fmla="*/ 2147483647 h 265"/>
                  <a:gd name="T108" fmla="*/ 2147483647 w 55"/>
                  <a:gd name="T109" fmla="*/ 2147483647 h 265"/>
                  <a:gd name="T110" fmla="*/ 2147483647 w 55"/>
                  <a:gd name="T111" fmla="*/ 2147483647 h 265"/>
                  <a:gd name="T112" fmla="*/ 2147483647 w 55"/>
                  <a:gd name="T113" fmla="*/ 2147483647 h 265"/>
                  <a:gd name="T114" fmla="*/ 2147483647 w 55"/>
                  <a:gd name="T115" fmla="*/ 2147483647 h 265"/>
                  <a:gd name="T116" fmla="*/ 2147483647 w 55"/>
                  <a:gd name="T117" fmla="*/ 2147483647 h 265"/>
                  <a:gd name="T118" fmla="*/ 2147483647 w 55"/>
                  <a:gd name="T119" fmla="*/ 2147483647 h 2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265">
                    <a:moveTo>
                      <a:pt x="55" y="9"/>
                    </a:moveTo>
                    <a:lnTo>
                      <a:pt x="0" y="0"/>
                    </a:lnTo>
                    <a:lnTo>
                      <a:pt x="0" y="265"/>
                    </a:lnTo>
                    <a:lnTo>
                      <a:pt x="55" y="262"/>
                    </a:lnTo>
                    <a:lnTo>
                      <a:pt x="55" y="9"/>
                    </a:lnTo>
                    <a:close/>
                    <a:moveTo>
                      <a:pt x="53" y="256"/>
                    </a:moveTo>
                    <a:lnTo>
                      <a:pt x="2" y="260"/>
                    </a:lnTo>
                    <a:lnTo>
                      <a:pt x="2" y="242"/>
                    </a:lnTo>
                    <a:lnTo>
                      <a:pt x="53" y="240"/>
                    </a:lnTo>
                    <a:lnTo>
                      <a:pt x="53" y="256"/>
                    </a:lnTo>
                    <a:close/>
                    <a:moveTo>
                      <a:pt x="53" y="234"/>
                    </a:moveTo>
                    <a:lnTo>
                      <a:pt x="2" y="236"/>
                    </a:lnTo>
                    <a:lnTo>
                      <a:pt x="2" y="219"/>
                    </a:lnTo>
                    <a:lnTo>
                      <a:pt x="53" y="219"/>
                    </a:lnTo>
                    <a:lnTo>
                      <a:pt x="53" y="234"/>
                    </a:lnTo>
                    <a:close/>
                    <a:moveTo>
                      <a:pt x="53" y="211"/>
                    </a:moveTo>
                    <a:lnTo>
                      <a:pt x="2" y="213"/>
                    </a:lnTo>
                    <a:lnTo>
                      <a:pt x="2" y="195"/>
                    </a:lnTo>
                    <a:lnTo>
                      <a:pt x="53" y="195"/>
                    </a:lnTo>
                    <a:lnTo>
                      <a:pt x="53" y="211"/>
                    </a:lnTo>
                    <a:close/>
                    <a:moveTo>
                      <a:pt x="53" y="189"/>
                    </a:moveTo>
                    <a:lnTo>
                      <a:pt x="2" y="187"/>
                    </a:lnTo>
                    <a:lnTo>
                      <a:pt x="2" y="172"/>
                    </a:lnTo>
                    <a:lnTo>
                      <a:pt x="53" y="174"/>
                    </a:lnTo>
                    <a:lnTo>
                      <a:pt x="53" y="189"/>
                    </a:lnTo>
                    <a:close/>
                    <a:moveTo>
                      <a:pt x="53" y="166"/>
                    </a:moveTo>
                    <a:lnTo>
                      <a:pt x="2" y="164"/>
                    </a:lnTo>
                    <a:lnTo>
                      <a:pt x="2" y="148"/>
                    </a:lnTo>
                    <a:lnTo>
                      <a:pt x="53" y="150"/>
                    </a:lnTo>
                    <a:lnTo>
                      <a:pt x="53" y="166"/>
                    </a:lnTo>
                    <a:close/>
                    <a:moveTo>
                      <a:pt x="53" y="144"/>
                    </a:moveTo>
                    <a:lnTo>
                      <a:pt x="2" y="140"/>
                    </a:lnTo>
                    <a:lnTo>
                      <a:pt x="2" y="125"/>
                    </a:lnTo>
                    <a:lnTo>
                      <a:pt x="53" y="127"/>
                    </a:lnTo>
                    <a:lnTo>
                      <a:pt x="53" y="144"/>
                    </a:lnTo>
                    <a:close/>
                    <a:moveTo>
                      <a:pt x="53" y="121"/>
                    </a:moveTo>
                    <a:lnTo>
                      <a:pt x="2" y="117"/>
                    </a:lnTo>
                    <a:lnTo>
                      <a:pt x="2" y="99"/>
                    </a:lnTo>
                    <a:lnTo>
                      <a:pt x="53" y="105"/>
                    </a:lnTo>
                    <a:lnTo>
                      <a:pt x="53" y="121"/>
                    </a:lnTo>
                    <a:close/>
                    <a:moveTo>
                      <a:pt x="53" y="99"/>
                    </a:moveTo>
                    <a:lnTo>
                      <a:pt x="2" y="93"/>
                    </a:lnTo>
                    <a:lnTo>
                      <a:pt x="2" y="76"/>
                    </a:lnTo>
                    <a:lnTo>
                      <a:pt x="53" y="82"/>
                    </a:lnTo>
                    <a:lnTo>
                      <a:pt x="53" y="99"/>
                    </a:lnTo>
                    <a:close/>
                    <a:moveTo>
                      <a:pt x="53" y="76"/>
                    </a:moveTo>
                    <a:lnTo>
                      <a:pt x="2" y="70"/>
                    </a:lnTo>
                    <a:lnTo>
                      <a:pt x="2" y="52"/>
                    </a:lnTo>
                    <a:lnTo>
                      <a:pt x="53" y="60"/>
                    </a:lnTo>
                    <a:lnTo>
                      <a:pt x="53" y="76"/>
                    </a:lnTo>
                    <a:close/>
                    <a:moveTo>
                      <a:pt x="53" y="52"/>
                    </a:moveTo>
                    <a:lnTo>
                      <a:pt x="2" y="47"/>
                    </a:lnTo>
                    <a:lnTo>
                      <a:pt x="2" y="29"/>
                    </a:lnTo>
                    <a:lnTo>
                      <a:pt x="53" y="37"/>
                    </a:lnTo>
                    <a:lnTo>
                      <a:pt x="53" y="52"/>
                    </a:lnTo>
                    <a:close/>
                    <a:moveTo>
                      <a:pt x="53" y="31"/>
                    </a:moveTo>
                    <a:lnTo>
                      <a:pt x="2" y="21"/>
                    </a:lnTo>
                    <a:lnTo>
                      <a:pt x="2" y="6"/>
                    </a:lnTo>
                    <a:lnTo>
                      <a:pt x="53" y="15"/>
                    </a:lnTo>
                    <a:lnTo>
                      <a:pt x="5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0" name="Freeform 118"/>
              <p:cNvSpPr>
                <a:spLocks/>
              </p:cNvSpPr>
              <p:nvPr/>
            </p:nvSpPr>
            <p:spPr bwMode="auto">
              <a:xfrm>
                <a:off x="4344976" y="1720860"/>
                <a:ext cx="74612" cy="30163"/>
              </a:xfrm>
              <a:custGeom>
                <a:avLst/>
                <a:gdLst>
                  <a:gd name="T0" fmla="*/ 2147483647 w 47"/>
                  <a:gd name="T1" fmla="*/ 2147483647 h 19"/>
                  <a:gd name="T2" fmla="*/ 0 w 47"/>
                  <a:gd name="T3" fmla="*/ 0 h 19"/>
                  <a:gd name="T4" fmla="*/ 0 w 47"/>
                  <a:gd name="T5" fmla="*/ 2147483647 h 19"/>
                  <a:gd name="T6" fmla="*/ 2147483647 w 47"/>
                  <a:gd name="T7" fmla="*/ 2147483647 h 19"/>
                  <a:gd name="T8" fmla="*/ 2147483647 w 47"/>
                  <a:gd name="T9" fmla="*/ 214748364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9">
                    <a:moveTo>
                      <a:pt x="47" y="8"/>
                    </a:moveTo>
                    <a:lnTo>
                      <a:pt x="0" y="0"/>
                    </a:lnTo>
                    <a:lnTo>
                      <a:pt x="0" y="14"/>
                    </a:lnTo>
                    <a:lnTo>
                      <a:pt x="47" y="19"/>
                    </a:lnTo>
                    <a:lnTo>
                      <a:pt x="4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1" name="Freeform 119"/>
              <p:cNvSpPr>
                <a:spLocks/>
              </p:cNvSpPr>
              <p:nvPr/>
            </p:nvSpPr>
            <p:spPr bwMode="auto">
              <a:xfrm>
                <a:off x="4344976" y="1757372"/>
                <a:ext cx="74612" cy="31750"/>
              </a:xfrm>
              <a:custGeom>
                <a:avLst/>
                <a:gdLst>
                  <a:gd name="T0" fmla="*/ 2147483647 w 47"/>
                  <a:gd name="T1" fmla="*/ 2147483647 h 20"/>
                  <a:gd name="T2" fmla="*/ 0 w 47"/>
                  <a:gd name="T3" fmla="*/ 0 h 20"/>
                  <a:gd name="T4" fmla="*/ 0 w 47"/>
                  <a:gd name="T5" fmla="*/ 2147483647 h 20"/>
                  <a:gd name="T6" fmla="*/ 2147483647 w 47"/>
                  <a:gd name="T7" fmla="*/ 2147483647 h 20"/>
                  <a:gd name="T8" fmla="*/ 2147483647 w 47"/>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20">
                    <a:moveTo>
                      <a:pt x="47" y="8"/>
                    </a:moveTo>
                    <a:lnTo>
                      <a:pt x="0" y="0"/>
                    </a:lnTo>
                    <a:lnTo>
                      <a:pt x="0" y="14"/>
                    </a:lnTo>
                    <a:lnTo>
                      <a:pt x="47" y="20"/>
                    </a:lnTo>
                    <a:lnTo>
                      <a:pt x="4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2" name="Freeform 120"/>
              <p:cNvSpPr>
                <a:spLocks/>
              </p:cNvSpPr>
              <p:nvPr/>
            </p:nvSpPr>
            <p:spPr bwMode="auto">
              <a:xfrm>
                <a:off x="4344976" y="1795473"/>
                <a:ext cx="74612" cy="30163"/>
              </a:xfrm>
              <a:custGeom>
                <a:avLst/>
                <a:gdLst>
                  <a:gd name="T0" fmla="*/ 2147483647 w 47"/>
                  <a:gd name="T1" fmla="*/ 2147483647 h 19"/>
                  <a:gd name="T2" fmla="*/ 0 w 47"/>
                  <a:gd name="T3" fmla="*/ 0 h 19"/>
                  <a:gd name="T4" fmla="*/ 0 w 47"/>
                  <a:gd name="T5" fmla="*/ 2147483647 h 19"/>
                  <a:gd name="T6" fmla="*/ 2147483647 w 47"/>
                  <a:gd name="T7" fmla="*/ 2147483647 h 19"/>
                  <a:gd name="T8" fmla="*/ 2147483647 w 47"/>
                  <a:gd name="T9" fmla="*/ 214748364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9">
                    <a:moveTo>
                      <a:pt x="47" y="6"/>
                    </a:moveTo>
                    <a:lnTo>
                      <a:pt x="0" y="0"/>
                    </a:lnTo>
                    <a:lnTo>
                      <a:pt x="0" y="13"/>
                    </a:lnTo>
                    <a:lnTo>
                      <a:pt x="47" y="19"/>
                    </a:lnTo>
                    <a:lnTo>
                      <a:pt x="4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3" name="Freeform 121"/>
              <p:cNvSpPr>
                <a:spLocks/>
              </p:cNvSpPr>
              <p:nvPr/>
            </p:nvSpPr>
            <p:spPr bwMode="auto">
              <a:xfrm>
                <a:off x="4344976" y="1831986"/>
                <a:ext cx="74612" cy="28574"/>
              </a:xfrm>
              <a:custGeom>
                <a:avLst/>
                <a:gdLst>
                  <a:gd name="T0" fmla="*/ 2147483647 w 47"/>
                  <a:gd name="T1" fmla="*/ 2147483647 h 18"/>
                  <a:gd name="T2" fmla="*/ 0 w 47"/>
                  <a:gd name="T3" fmla="*/ 0 h 18"/>
                  <a:gd name="T4" fmla="*/ 0 w 47"/>
                  <a:gd name="T5" fmla="*/ 2147483647 h 18"/>
                  <a:gd name="T6" fmla="*/ 2147483647 w 47"/>
                  <a:gd name="T7" fmla="*/ 2147483647 h 18"/>
                  <a:gd name="T8" fmla="*/ 2147483647 w 47"/>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8">
                    <a:moveTo>
                      <a:pt x="47" y="6"/>
                    </a:moveTo>
                    <a:lnTo>
                      <a:pt x="0" y="0"/>
                    </a:lnTo>
                    <a:lnTo>
                      <a:pt x="0" y="14"/>
                    </a:lnTo>
                    <a:lnTo>
                      <a:pt x="47" y="18"/>
                    </a:lnTo>
                    <a:lnTo>
                      <a:pt x="4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4" name="Freeform 122"/>
              <p:cNvSpPr>
                <a:spLocks/>
              </p:cNvSpPr>
              <p:nvPr/>
            </p:nvSpPr>
            <p:spPr bwMode="auto">
              <a:xfrm>
                <a:off x="4344976" y="1909774"/>
                <a:ext cx="74612" cy="22226"/>
              </a:xfrm>
              <a:custGeom>
                <a:avLst/>
                <a:gdLst>
                  <a:gd name="T0" fmla="*/ 2147483647 w 47"/>
                  <a:gd name="T1" fmla="*/ 2147483647 h 14"/>
                  <a:gd name="T2" fmla="*/ 0 w 47"/>
                  <a:gd name="T3" fmla="*/ 0 h 14"/>
                  <a:gd name="T4" fmla="*/ 0 w 47"/>
                  <a:gd name="T5" fmla="*/ 2147483647 h 14"/>
                  <a:gd name="T6" fmla="*/ 2147483647 w 47"/>
                  <a:gd name="T7" fmla="*/ 2147483647 h 14"/>
                  <a:gd name="T8" fmla="*/ 2147483647 w 47"/>
                  <a:gd name="T9" fmla="*/ 214748364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4">
                    <a:moveTo>
                      <a:pt x="47" y="2"/>
                    </a:moveTo>
                    <a:lnTo>
                      <a:pt x="0" y="0"/>
                    </a:lnTo>
                    <a:lnTo>
                      <a:pt x="0" y="12"/>
                    </a:lnTo>
                    <a:lnTo>
                      <a:pt x="47" y="14"/>
                    </a:lnTo>
                    <a:lnTo>
                      <a:pt x="4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5" name="Freeform 123"/>
              <p:cNvSpPr>
                <a:spLocks/>
              </p:cNvSpPr>
              <p:nvPr/>
            </p:nvSpPr>
            <p:spPr bwMode="auto">
              <a:xfrm>
                <a:off x="4344976" y="1947874"/>
                <a:ext cx="74612" cy="20637"/>
              </a:xfrm>
              <a:custGeom>
                <a:avLst/>
                <a:gdLst>
                  <a:gd name="T0" fmla="*/ 2147483647 w 47"/>
                  <a:gd name="T1" fmla="*/ 0 h 13"/>
                  <a:gd name="T2" fmla="*/ 0 w 47"/>
                  <a:gd name="T3" fmla="*/ 0 h 13"/>
                  <a:gd name="T4" fmla="*/ 0 w 47"/>
                  <a:gd name="T5" fmla="*/ 2147483647 h 13"/>
                  <a:gd name="T6" fmla="*/ 2147483647 w 47"/>
                  <a:gd name="T7" fmla="*/ 2147483647 h 13"/>
                  <a:gd name="T8" fmla="*/ 2147483647 w 47"/>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3">
                    <a:moveTo>
                      <a:pt x="47" y="0"/>
                    </a:moveTo>
                    <a:lnTo>
                      <a:pt x="0" y="0"/>
                    </a:lnTo>
                    <a:lnTo>
                      <a:pt x="0" y="11"/>
                    </a:lnTo>
                    <a:lnTo>
                      <a:pt x="47" y="13"/>
                    </a:ln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6" name="Freeform 124"/>
              <p:cNvSpPr>
                <a:spLocks/>
              </p:cNvSpPr>
              <p:nvPr/>
            </p:nvSpPr>
            <p:spPr bwMode="auto">
              <a:xfrm>
                <a:off x="4344976" y="1984387"/>
                <a:ext cx="74612" cy="22226"/>
              </a:xfrm>
              <a:custGeom>
                <a:avLst/>
                <a:gdLst>
                  <a:gd name="T0" fmla="*/ 2147483647 w 47"/>
                  <a:gd name="T1" fmla="*/ 0 h 14"/>
                  <a:gd name="T2" fmla="*/ 0 w 47"/>
                  <a:gd name="T3" fmla="*/ 0 h 14"/>
                  <a:gd name="T4" fmla="*/ 0 w 47"/>
                  <a:gd name="T5" fmla="*/ 2147483647 h 14"/>
                  <a:gd name="T6" fmla="*/ 2147483647 w 47"/>
                  <a:gd name="T7" fmla="*/ 2147483647 h 14"/>
                  <a:gd name="T8" fmla="*/ 2147483647 w 47"/>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4">
                    <a:moveTo>
                      <a:pt x="47" y="0"/>
                    </a:moveTo>
                    <a:lnTo>
                      <a:pt x="0" y="0"/>
                    </a:lnTo>
                    <a:lnTo>
                      <a:pt x="0" y="14"/>
                    </a:lnTo>
                    <a:lnTo>
                      <a:pt x="47" y="12"/>
                    </a:ln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7" name="Freeform 125"/>
              <p:cNvSpPr>
                <a:spLocks/>
              </p:cNvSpPr>
              <p:nvPr/>
            </p:nvSpPr>
            <p:spPr bwMode="auto">
              <a:xfrm>
                <a:off x="4344976" y="2019311"/>
                <a:ext cx="74612" cy="23813"/>
              </a:xfrm>
              <a:custGeom>
                <a:avLst/>
                <a:gdLst>
                  <a:gd name="T0" fmla="*/ 2147483647 w 47"/>
                  <a:gd name="T1" fmla="*/ 0 h 15"/>
                  <a:gd name="T2" fmla="*/ 0 w 47"/>
                  <a:gd name="T3" fmla="*/ 2147483647 h 15"/>
                  <a:gd name="T4" fmla="*/ 0 w 47"/>
                  <a:gd name="T5" fmla="*/ 2147483647 h 15"/>
                  <a:gd name="T6" fmla="*/ 2147483647 w 47"/>
                  <a:gd name="T7" fmla="*/ 2147483647 h 15"/>
                  <a:gd name="T8" fmla="*/ 2147483647 w 47"/>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47" y="0"/>
                    </a:moveTo>
                    <a:lnTo>
                      <a:pt x="0" y="1"/>
                    </a:lnTo>
                    <a:lnTo>
                      <a:pt x="0" y="15"/>
                    </a:lnTo>
                    <a:lnTo>
                      <a:pt x="47" y="13"/>
                    </a:ln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8" name="Freeform 126"/>
              <p:cNvSpPr>
                <a:spLocks noEditPoints="1"/>
              </p:cNvSpPr>
              <p:nvPr/>
            </p:nvSpPr>
            <p:spPr bwMode="auto">
              <a:xfrm>
                <a:off x="4344976" y="1682764"/>
                <a:ext cx="74612" cy="34925"/>
              </a:xfrm>
              <a:custGeom>
                <a:avLst/>
                <a:gdLst>
                  <a:gd name="T0" fmla="*/ 0 w 24"/>
                  <a:gd name="T1" fmla="*/ 0 h 11"/>
                  <a:gd name="T2" fmla="*/ 2147483647 w 24"/>
                  <a:gd name="T3" fmla="*/ 2147483647 h 11"/>
                  <a:gd name="T4" fmla="*/ 2147483647 w 24"/>
                  <a:gd name="T5" fmla="*/ 2147483647 h 11"/>
                  <a:gd name="T6" fmla="*/ 2147483647 w 24"/>
                  <a:gd name="T7" fmla="*/ 2147483647 h 11"/>
                  <a:gd name="T8" fmla="*/ 2147483647 w 24"/>
                  <a:gd name="T9" fmla="*/ 2147483647 h 11"/>
                  <a:gd name="T10" fmla="*/ 2147483647 w 24"/>
                  <a:gd name="T11" fmla="*/ 2147483647 h 11"/>
                  <a:gd name="T12" fmla="*/ 2147483647 w 24"/>
                  <a:gd name="T13" fmla="*/ 2147483647 h 11"/>
                  <a:gd name="T14" fmla="*/ 2147483647 w 24"/>
                  <a:gd name="T15" fmla="*/ 2147483647 h 11"/>
                  <a:gd name="T16" fmla="*/ 2147483647 w 24"/>
                  <a:gd name="T17" fmla="*/ 2147483647 h 11"/>
                  <a:gd name="T18" fmla="*/ 2147483647 w 24"/>
                  <a:gd name="T19" fmla="*/ 2147483647 h 11"/>
                  <a:gd name="T20" fmla="*/ 2147483647 w 24"/>
                  <a:gd name="T21" fmla="*/ 2147483647 h 11"/>
                  <a:gd name="T22" fmla="*/ 2147483647 w 24"/>
                  <a:gd name="T23" fmla="*/ 2147483647 h 11"/>
                  <a:gd name="T24" fmla="*/ 2147483647 w 24"/>
                  <a:gd name="T25" fmla="*/ 2147483647 h 11"/>
                  <a:gd name="T26" fmla="*/ 2147483647 w 24"/>
                  <a:gd name="T27" fmla="*/ 2147483647 h 11"/>
                  <a:gd name="T28" fmla="*/ 2147483647 w 24"/>
                  <a:gd name="T29" fmla="*/ 2147483647 h 11"/>
                  <a:gd name="T30" fmla="*/ 2147483647 w 24"/>
                  <a:gd name="T31" fmla="*/ 2147483647 h 11"/>
                  <a:gd name="T32" fmla="*/ 2147483647 w 24"/>
                  <a:gd name="T33" fmla="*/ 2147483647 h 11"/>
                  <a:gd name="T34" fmla="*/ 2147483647 w 24"/>
                  <a:gd name="T35" fmla="*/ 2147483647 h 11"/>
                  <a:gd name="T36" fmla="*/ 2147483647 w 24"/>
                  <a:gd name="T37" fmla="*/ 2147483647 h 11"/>
                  <a:gd name="T38" fmla="*/ 2147483647 w 24"/>
                  <a:gd name="T39" fmla="*/ 2147483647 h 11"/>
                  <a:gd name="T40" fmla="*/ 2147483647 w 24"/>
                  <a:gd name="T41" fmla="*/ 2147483647 h 11"/>
                  <a:gd name="T42" fmla="*/ 2147483647 w 24"/>
                  <a:gd name="T43" fmla="*/ 2147483647 h 11"/>
                  <a:gd name="T44" fmla="*/ 2147483647 w 24"/>
                  <a:gd name="T45" fmla="*/ 2147483647 h 11"/>
                  <a:gd name="T46" fmla="*/ 2147483647 w 24"/>
                  <a:gd name="T47" fmla="*/ 2147483647 h 11"/>
                  <a:gd name="T48" fmla="*/ 2147483647 w 24"/>
                  <a:gd name="T49" fmla="*/ 2147483647 h 11"/>
                  <a:gd name="T50" fmla="*/ 2147483647 w 24"/>
                  <a:gd name="T51" fmla="*/ 2147483647 h 11"/>
                  <a:gd name="T52" fmla="*/ 2147483647 w 24"/>
                  <a:gd name="T53" fmla="*/ 2147483647 h 11"/>
                  <a:gd name="T54" fmla="*/ 2147483647 w 24"/>
                  <a:gd name="T55" fmla="*/ 2147483647 h 11"/>
                  <a:gd name="T56" fmla="*/ 2147483647 w 24"/>
                  <a:gd name="T57" fmla="*/ 2147483647 h 11"/>
                  <a:gd name="T58" fmla="*/ 2147483647 w 24"/>
                  <a:gd name="T59" fmla="*/ 2147483647 h 11"/>
                  <a:gd name="T60" fmla="*/ 2147483647 w 24"/>
                  <a:gd name="T61" fmla="*/ 2147483647 h 11"/>
                  <a:gd name="T62" fmla="*/ 2147483647 w 24"/>
                  <a:gd name="T63" fmla="*/ 2147483647 h 11"/>
                  <a:gd name="T64" fmla="*/ 2147483647 w 24"/>
                  <a:gd name="T65" fmla="*/ 2147483647 h 11"/>
                  <a:gd name="T66" fmla="*/ 2147483647 w 24"/>
                  <a:gd name="T67" fmla="*/ 2147483647 h 11"/>
                  <a:gd name="T68" fmla="*/ 2147483647 w 24"/>
                  <a:gd name="T69" fmla="*/ 2147483647 h 11"/>
                  <a:gd name="T70" fmla="*/ 2147483647 w 24"/>
                  <a:gd name="T71" fmla="*/ 2147483647 h 11"/>
                  <a:gd name="T72" fmla="*/ 2147483647 w 24"/>
                  <a:gd name="T73" fmla="*/ 2147483647 h 11"/>
                  <a:gd name="T74" fmla="*/ 2147483647 w 24"/>
                  <a:gd name="T75" fmla="*/ 2147483647 h 11"/>
                  <a:gd name="T76" fmla="*/ 2147483647 w 24"/>
                  <a:gd name="T77" fmla="*/ 2147483647 h 11"/>
                  <a:gd name="T78" fmla="*/ 2147483647 w 24"/>
                  <a:gd name="T79" fmla="*/ 2147483647 h 11"/>
                  <a:gd name="T80" fmla="*/ 2147483647 w 24"/>
                  <a:gd name="T81" fmla="*/ 2147483647 h 11"/>
                  <a:gd name="T82" fmla="*/ 2147483647 w 24"/>
                  <a:gd name="T83" fmla="*/ 2147483647 h 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11">
                    <a:moveTo>
                      <a:pt x="24" y="5"/>
                    </a:moveTo>
                    <a:cubicBezTo>
                      <a:pt x="0" y="0"/>
                      <a:pt x="0" y="0"/>
                      <a:pt x="0" y="0"/>
                    </a:cubicBezTo>
                    <a:cubicBezTo>
                      <a:pt x="0" y="7"/>
                      <a:pt x="0" y="7"/>
                      <a:pt x="0" y="7"/>
                    </a:cubicBezTo>
                    <a:cubicBezTo>
                      <a:pt x="24" y="11"/>
                      <a:pt x="24" y="11"/>
                      <a:pt x="24" y="11"/>
                    </a:cubicBezTo>
                    <a:lnTo>
                      <a:pt x="24" y="5"/>
                    </a:lnTo>
                    <a:close/>
                    <a:moveTo>
                      <a:pt x="11" y="3"/>
                    </a:moveTo>
                    <a:cubicBezTo>
                      <a:pt x="12" y="3"/>
                      <a:pt x="12" y="3"/>
                      <a:pt x="12" y="4"/>
                    </a:cubicBezTo>
                    <a:cubicBezTo>
                      <a:pt x="12" y="4"/>
                      <a:pt x="12" y="4"/>
                      <a:pt x="11" y="4"/>
                    </a:cubicBezTo>
                    <a:cubicBezTo>
                      <a:pt x="11" y="4"/>
                      <a:pt x="11" y="4"/>
                      <a:pt x="11" y="3"/>
                    </a:cubicBezTo>
                    <a:cubicBezTo>
                      <a:pt x="11" y="3"/>
                      <a:pt x="11" y="3"/>
                      <a:pt x="11" y="3"/>
                    </a:cubicBezTo>
                    <a:close/>
                    <a:moveTo>
                      <a:pt x="1" y="6"/>
                    </a:moveTo>
                    <a:cubicBezTo>
                      <a:pt x="1" y="6"/>
                      <a:pt x="1" y="6"/>
                      <a:pt x="1" y="6"/>
                    </a:cubicBezTo>
                    <a:cubicBezTo>
                      <a:pt x="1" y="1"/>
                      <a:pt x="1" y="1"/>
                      <a:pt x="1" y="1"/>
                    </a:cubicBezTo>
                    <a:cubicBezTo>
                      <a:pt x="1" y="1"/>
                      <a:pt x="1" y="1"/>
                      <a:pt x="1" y="1"/>
                    </a:cubicBezTo>
                    <a:lnTo>
                      <a:pt x="1" y="6"/>
                    </a:lnTo>
                    <a:close/>
                    <a:moveTo>
                      <a:pt x="3" y="6"/>
                    </a:moveTo>
                    <a:cubicBezTo>
                      <a:pt x="2" y="6"/>
                      <a:pt x="2" y="6"/>
                      <a:pt x="2" y="6"/>
                    </a:cubicBezTo>
                    <a:cubicBezTo>
                      <a:pt x="2" y="1"/>
                      <a:pt x="2" y="1"/>
                      <a:pt x="2" y="1"/>
                    </a:cubicBezTo>
                    <a:cubicBezTo>
                      <a:pt x="3" y="1"/>
                      <a:pt x="3" y="1"/>
                      <a:pt x="3" y="1"/>
                    </a:cubicBezTo>
                    <a:lnTo>
                      <a:pt x="3" y="6"/>
                    </a:lnTo>
                    <a:close/>
                    <a:moveTo>
                      <a:pt x="4" y="6"/>
                    </a:moveTo>
                    <a:cubicBezTo>
                      <a:pt x="3" y="6"/>
                      <a:pt x="3" y="6"/>
                      <a:pt x="3" y="6"/>
                    </a:cubicBezTo>
                    <a:cubicBezTo>
                      <a:pt x="3" y="1"/>
                      <a:pt x="3" y="1"/>
                      <a:pt x="3" y="1"/>
                    </a:cubicBezTo>
                    <a:cubicBezTo>
                      <a:pt x="4" y="1"/>
                      <a:pt x="4" y="1"/>
                      <a:pt x="4" y="1"/>
                    </a:cubicBezTo>
                    <a:lnTo>
                      <a:pt x="4" y="6"/>
                    </a:lnTo>
                    <a:close/>
                    <a:moveTo>
                      <a:pt x="5" y="7"/>
                    </a:moveTo>
                    <a:cubicBezTo>
                      <a:pt x="4" y="7"/>
                      <a:pt x="4" y="7"/>
                      <a:pt x="4" y="7"/>
                    </a:cubicBezTo>
                    <a:cubicBezTo>
                      <a:pt x="4" y="2"/>
                      <a:pt x="4" y="2"/>
                      <a:pt x="4" y="2"/>
                    </a:cubicBezTo>
                    <a:cubicBezTo>
                      <a:pt x="5" y="2"/>
                      <a:pt x="5" y="2"/>
                      <a:pt x="5" y="2"/>
                    </a:cubicBezTo>
                    <a:lnTo>
                      <a:pt x="5" y="7"/>
                    </a:lnTo>
                    <a:close/>
                    <a:moveTo>
                      <a:pt x="6" y="7"/>
                    </a:moveTo>
                    <a:cubicBezTo>
                      <a:pt x="5" y="7"/>
                      <a:pt x="5" y="7"/>
                      <a:pt x="5" y="7"/>
                    </a:cubicBezTo>
                    <a:cubicBezTo>
                      <a:pt x="5" y="2"/>
                      <a:pt x="5" y="2"/>
                      <a:pt x="5" y="2"/>
                    </a:cubicBezTo>
                    <a:cubicBezTo>
                      <a:pt x="6" y="2"/>
                      <a:pt x="6" y="2"/>
                      <a:pt x="6" y="2"/>
                    </a:cubicBezTo>
                    <a:lnTo>
                      <a:pt x="6" y="7"/>
                    </a:lnTo>
                    <a:close/>
                    <a:moveTo>
                      <a:pt x="7" y="7"/>
                    </a:moveTo>
                    <a:cubicBezTo>
                      <a:pt x="6" y="7"/>
                      <a:pt x="6" y="7"/>
                      <a:pt x="6" y="7"/>
                    </a:cubicBezTo>
                    <a:cubicBezTo>
                      <a:pt x="6" y="2"/>
                      <a:pt x="6" y="2"/>
                      <a:pt x="6" y="2"/>
                    </a:cubicBezTo>
                    <a:cubicBezTo>
                      <a:pt x="7" y="2"/>
                      <a:pt x="7" y="2"/>
                      <a:pt x="7" y="2"/>
                    </a:cubicBezTo>
                    <a:lnTo>
                      <a:pt x="7" y="7"/>
                    </a:lnTo>
                    <a:close/>
                    <a:moveTo>
                      <a:pt x="8" y="7"/>
                    </a:moveTo>
                    <a:cubicBezTo>
                      <a:pt x="8" y="7"/>
                      <a:pt x="8" y="7"/>
                      <a:pt x="8" y="7"/>
                    </a:cubicBezTo>
                    <a:cubicBezTo>
                      <a:pt x="8" y="2"/>
                      <a:pt x="8" y="2"/>
                      <a:pt x="8" y="2"/>
                    </a:cubicBezTo>
                    <a:cubicBezTo>
                      <a:pt x="8" y="2"/>
                      <a:pt x="8" y="2"/>
                      <a:pt x="8" y="2"/>
                    </a:cubicBezTo>
                    <a:lnTo>
                      <a:pt x="8" y="7"/>
                    </a:lnTo>
                    <a:close/>
                    <a:moveTo>
                      <a:pt x="9" y="7"/>
                    </a:moveTo>
                    <a:cubicBezTo>
                      <a:pt x="9" y="7"/>
                      <a:pt x="9" y="7"/>
                      <a:pt x="9" y="7"/>
                    </a:cubicBezTo>
                    <a:cubicBezTo>
                      <a:pt x="9" y="2"/>
                      <a:pt x="9" y="2"/>
                      <a:pt x="9" y="2"/>
                    </a:cubicBezTo>
                    <a:cubicBezTo>
                      <a:pt x="9" y="2"/>
                      <a:pt x="9" y="2"/>
                      <a:pt x="9" y="2"/>
                    </a:cubicBezTo>
                    <a:lnTo>
                      <a:pt x="9" y="7"/>
                    </a:lnTo>
                    <a:close/>
                    <a:moveTo>
                      <a:pt x="10" y="8"/>
                    </a:moveTo>
                    <a:cubicBezTo>
                      <a:pt x="10" y="8"/>
                      <a:pt x="10" y="7"/>
                      <a:pt x="10" y="7"/>
                    </a:cubicBezTo>
                    <a:cubicBezTo>
                      <a:pt x="10" y="7"/>
                      <a:pt x="10" y="7"/>
                      <a:pt x="10" y="7"/>
                    </a:cubicBezTo>
                    <a:cubicBezTo>
                      <a:pt x="11" y="7"/>
                      <a:pt x="11" y="7"/>
                      <a:pt x="11" y="7"/>
                    </a:cubicBezTo>
                    <a:cubicBezTo>
                      <a:pt x="11" y="7"/>
                      <a:pt x="11" y="8"/>
                      <a:pt x="10" y="8"/>
                    </a:cubicBezTo>
                    <a:close/>
                    <a:moveTo>
                      <a:pt x="10" y="6"/>
                    </a:moveTo>
                    <a:cubicBezTo>
                      <a:pt x="10" y="6"/>
                      <a:pt x="10" y="6"/>
                      <a:pt x="10" y="5"/>
                    </a:cubicBezTo>
                    <a:cubicBezTo>
                      <a:pt x="10" y="5"/>
                      <a:pt x="10" y="5"/>
                      <a:pt x="10" y="5"/>
                    </a:cubicBezTo>
                    <a:cubicBezTo>
                      <a:pt x="11" y="5"/>
                      <a:pt x="11" y="5"/>
                      <a:pt x="11" y="5"/>
                    </a:cubicBezTo>
                    <a:cubicBezTo>
                      <a:pt x="11" y="6"/>
                      <a:pt x="11" y="6"/>
                      <a:pt x="10" y="6"/>
                    </a:cubicBezTo>
                    <a:close/>
                    <a:moveTo>
                      <a:pt x="10" y="4"/>
                    </a:moveTo>
                    <a:cubicBezTo>
                      <a:pt x="10" y="4"/>
                      <a:pt x="10" y="4"/>
                      <a:pt x="10" y="3"/>
                    </a:cubicBezTo>
                    <a:cubicBezTo>
                      <a:pt x="10" y="3"/>
                      <a:pt x="10" y="3"/>
                      <a:pt x="10" y="3"/>
                    </a:cubicBezTo>
                    <a:cubicBezTo>
                      <a:pt x="11" y="3"/>
                      <a:pt x="11" y="3"/>
                      <a:pt x="11" y="3"/>
                    </a:cubicBezTo>
                    <a:cubicBezTo>
                      <a:pt x="11" y="4"/>
                      <a:pt x="11" y="4"/>
                      <a:pt x="10" y="4"/>
                    </a:cubicBezTo>
                    <a:close/>
                    <a:moveTo>
                      <a:pt x="12" y="8"/>
                    </a:moveTo>
                    <a:cubicBezTo>
                      <a:pt x="11" y="8"/>
                      <a:pt x="11" y="8"/>
                      <a:pt x="11" y="8"/>
                    </a:cubicBezTo>
                    <a:cubicBezTo>
                      <a:pt x="11" y="7"/>
                      <a:pt x="11" y="7"/>
                      <a:pt x="11" y="7"/>
                    </a:cubicBezTo>
                    <a:cubicBezTo>
                      <a:pt x="12" y="7"/>
                      <a:pt x="12" y="7"/>
                      <a:pt x="12" y="7"/>
                    </a:cubicBezTo>
                    <a:lnTo>
                      <a:pt x="12" y="8"/>
                    </a:lnTo>
                    <a:close/>
                    <a:moveTo>
                      <a:pt x="12" y="6"/>
                    </a:moveTo>
                    <a:cubicBezTo>
                      <a:pt x="11" y="6"/>
                      <a:pt x="11" y="6"/>
                      <a:pt x="11" y="6"/>
                    </a:cubicBezTo>
                    <a:cubicBezTo>
                      <a:pt x="11" y="5"/>
                      <a:pt x="11" y="5"/>
                      <a:pt x="11" y="5"/>
                    </a:cubicBezTo>
                    <a:cubicBezTo>
                      <a:pt x="12" y="5"/>
                      <a:pt x="12" y="5"/>
                      <a:pt x="12" y="5"/>
                    </a:cubicBezTo>
                    <a:lnTo>
                      <a:pt x="12" y="6"/>
                    </a:lnTo>
                    <a:close/>
                    <a:moveTo>
                      <a:pt x="24" y="10"/>
                    </a:moveTo>
                    <a:cubicBezTo>
                      <a:pt x="13" y="8"/>
                      <a:pt x="13" y="8"/>
                      <a:pt x="13" y="8"/>
                    </a:cubicBezTo>
                    <a:cubicBezTo>
                      <a:pt x="13" y="6"/>
                      <a:pt x="13" y="6"/>
                      <a:pt x="13" y="6"/>
                    </a:cubicBezTo>
                    <a:cubicBezTo>
                      <a:pt x="24" y="8"/>
                      <a:pt x="24" y="8"/>
                      <a:pt x="24" y="8"/>
                    </a:cubicBezTo>
                    <a:lnTo>
                      <a:pt x="24" y="10"/>
                    </a:lnTo>
                    <a:close/>
                    <a:moveTo>
                      <a:pt x="24" y="7"/>
                    </a:moveTo>
                    <a:cubicBezTo>
                      <a:pt x="13" y="5"/>
                      <a:pt x="13" y="5"/>
                      <a:pt x="13" y="5"/>
                    </a:cubicBezTo>
                    <a:cubicBezTo>
                      <a:pt x="13" y="3"/>
                      <a:pt x="13" y="3"/>
                      <a:pt x="13" y="3"/>
                    </a:cubicBezTo>
                    <a:cubicBezTo>
                      <a:pt x="24" y="5"/>
                      <a:pt x="24" y="5"/>
                      <a:pt x="24" y="5"/>
                    </a:cubicBezTo>
                    <a:lnTo>
                      <a:pt x="2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39" name="Freeform 127"/>
              <p:cNvSpPr>
                <a:spLocks noEditPoints="1"/>
              </p:cNvSpPr>
              <p:nvPr/>
            </p:nvSpPr>
            <p:spPr bwMode="auto">
              <a:xfrm>
                <a:off x="4344960" y="1873269"/>
                <a:ext cx="74612" cy="23813"/>
              </a:xfrm>
              <a:custGeom>
                <a:avLst/>
                <a:gdLst>
                  <a:gd name="T0" fmla="*/ 0 w 24"/>
                  <a:gd name="T1" fmla="*/ 0 h 8"/>
                  <a:gd name="T2" fmla="*/ 2147483647 w 24"/>
                  <a:gd name="T3" fmla="*/ 2147483647 h 8"/>
                  <a:gd name="T4" fmla="*/ 2147483647 w 24"/>
                  <a:gd name="T5" fmla="*/ 2147483647 h 8"/>
                  <a:gd name="T6" fmla="*/ 2147483647 w 24"/>
                  <a:gd name="T7" fmla="*/ 2147483647 h 8"/>
                  <a:gd name="T8" fmla="*/ 2147483647 w 24"/>
                  <a:gd name="T9" fmla="*/ 2147483647 h 8"/>
                  <a:gd name="T10" fmla="*/ 2147483647 w 24"/>
                  <a:gd name="T11" fmla="*/ 2147483647 h 8"/>
                  <a:gd name="T12" fmla="*/ 2147483647 w 24"/>
                  <a:gd name="T13" fmla="*/ 0 h 8"/>
                  <a:gd name="T14" fmla="*/ 2147483647 w 24"/>
                  <a:gd name="T15" fmla="*/ 2147483647 h 8"/>
                  <a:gd name="T16" fmla="*/ 2147483647 w 24"/>
                  <a:gd name="T17" fmla="*/ 0 h 8"/>
                  <a:gd name="T18" fmla="*/ 2147483647 w 24"/>
                  <a:gd name="T19" fmla="*/ 2147483647 h 8"/>
                  <a:gd name="T20" fmla="*/ 2147483647 w 24"/>
                  <a:gd name="T21" fmla="*/ 2147483647 h 8"/>
                  <a:gd name="T22" fmla="*/ 2147483647 w 24"/>
                  <a:gd name="T23" fmla="*/ 2147483647 h 8"/>
                  <a:gd name="T24" fmla="*/ 2147483647 w 24"/>
                  <a:gd name="T25" fmla="*/ 2147483647 h 8"/>
                  <a:gd name="T26" fmla="*/ 2147483647 w 24"/>
                  <a:gd name="T27" fmla="*/ 2147483647 h 8"/>
                  <a:gd name="T28" fmla="*/ 2147483647 w 24"/>
                  <a:gd name="T29" fmla="*/ 2147483647 h 8"/>
                  <a:gd name="T30" fmla="*/ 2147483647 w 24"/>
                  <a:gd name="T31" fmla="*/ 2147483647 h 8"/>
                  <a:gd name="T32" fmla="*/ 2147483647 w 24"/>
                  <a:gd name="T33" fmla="*/ 2147483647 h 8"/>
                  <a:gd name="T34" fmla="*/ 2147483647 w 24"/>
                  <a:gd name="T35" fmla="*/ 2147483647 h 8"/>
                  <a:gd name="T36" fmla="*/ 2147483647 w 24"/>
                  <a:gd name="T37" fmla="*/ 2147483647 h 8"/>
                  <a:gd name="T38" fmla="*/ 2147483647 w 24"/>
                  <a:gd name="T39" fmla="*/ 2147483647 h 8"/>
                  <a:gd name="T40" fmla="*/ 2147483647 w 24"/>
                  <a:gd name="T41" fmla="*/ 2147483647 h 8"/>
                  <a:gd name="T42" fmla="*/ 2147483647 w 24"/>
                  <a:gd name="T43" fmla="*/ 2147483647 h 8"/>
                  <a:gd name="T44" fmla="*/ 2147483647 w 24"/>
                  <a:gd name="T45" fmla="*/ 2147483647 h 8"/>
                  <a:gd name="T46" fmla="*/ 2147483647 w 24"/>
                  <a:gd name="T47" fmla="*/ 2147483647 h 8"/>
                  <a:gd name="T48" fmla="*/ 2147483647 w 24"/>
                  <a:gd name="T49" fmla="*/ 2147483647 h 8"/>
                  <a:gd name="T50" fmla="*/ 2147483647 w 24"/>
                  <a:gd name="T51" fmla="*/ 2147483647 h 8"/>
                  <a:gd name="T52" fmla="*/ 2147483647 w 24"/>
                  <a:gd name="T53" fmla="*/ 2147483647 h 8"/>
                  <a:gd name="T54" fmla="*/ 2147483647 w 24"/>
                  <a:gd name="T55" fmla="*/ 2147483647 h 8"/>
                  <a:gd name="T56" fmla="*/ 2147483647 w 24"/>
                  <a:gd name="T57" fmla="*/ 2147483647 h 8"/>
                  <a:gd name="T58" fmla="*/ 2147483647 w 24"/>
                  <a:gd name="T59" fmla="*/ 2147483647 h 8"/>
                  <a:gd name="T60" fmla="*/ 2147483647 w 24"/>
                  <a:gd name="T61" fmla="*/ 2147483647 h 8"/>
                  <a:gd name="T62" fmla="*/ 2147483647 w 24"/>
                  <a:gd name="T63" fmla="*/ 2147483647 h 8"/>
                  <a:gd name="T64" fmla="*/ 2147483647 w 24"/>
                  <a:gd name="T65" fmla="*/ 2147483647 h 8"/>
                  <a:gd name="T66" fmla="*/ 2147483647 w 24"/>
                  <a:gd name="T67" fmla="*/ 2147483647 h 8"/>
                  <a:gd name="T68" fmla="*/ 2147483647 w 24"/>
                  <a:gd name="T69" fmla="*/ 2147483647 h 8"/>
                  <a:gd name="T70" fmla="*/ 2147483647 w 24"/>
                  <a:gd name="T71" fmla="*/ 2147483647 h 8"/>
                  <a:gd name="T72" fmla="*/ 2147483647 w 24"/>
                  <a:gd name="T73" fmla="*/ 2147483647 h 8"/>
                  <a:gd name="T74" fmla="*/ 2147483647 w 24"/>
                  <a:gd name="T75" fmla="*/ 2147483647 h 8"/>
                  <a:gd name="T76" fmla="*/ 2147483647 w 24"/>
                  <a:gd name="T77" fmla="*/ 2147483647 h 8"/>
                  <a:gd name="T78" fmla="*/ 2147483647 w 24"/>
                  <a:gd name="T79" fmla="*/ 2147483647 h 8"/>
                  <a:gd name="T80" fmla="*/ 2147483647 w 24"/>
                  <a:gd name="T81" fmla="*/ 2147483647 h 8"/>
                  <a:gd name="T82" fmla="*/ 2147483647 w 24"/>
                  <a:gd name="T83" fmla="*/ 2147483647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8">
                    <a:moveTo>
                      <a:pt x="24" y="1"/>
                    </a:moveTo>
                    <a:cubicBezTo>
                      <a:pt x="0" y="0"/>
                      <a:pt x="0" y="0"/>
                      <a:pt x="0" y="0"/>
                    </a:cubicBezTo>
                    <a:cubicBezTo>
                      <a:pt x="0" y="6"/>
                      <a:pt x="0" y="6"/>
                      <a:pt x="0" y="6"/>
                    </a:cubicBezTo>
                    <a:cubicBezTo>
                      <a:pt x="24" y="8"/>
                      <a:pt x="24" y="8"/>
                      <a:pt x="24" y="8"/>
                    </a:cubicBezTo>
                    <a:lnTo>
                      <a:pt x="24" y="1"/>
                    </a:lnTo>
                    <a:close/>
                    <a:moveTo>
                      <a:pt x="11" y="1"/>
                    </a:moveTo>
                    <a:cubicBezTo>
                      <a:pt x="12" y="1"/>
                      <a:pt x="12" y="2"/>
                      <a:pt x="12" y="2"/>
                    </a:cubicBezTo>
                    <a:cubicBezTo>
                      <a:pt x="12" y="2"/>
                      <a:pt x="12" y="2"/>
                      <a:pt x="11" y="2"/>
                    </a:cubicBezTo>
                    <a:cubicBezTo>
                      <a:pt x="11" y="2"/>
                      <a:pt x="11" y="2"/>
                      <a:pt x="11" y="2"/>
                    </a:cubicBezTo>
                    <a:cubicBezTo>
                      <a:pt x="11" y="1"/>
                      <a:pt x="11" y="1"/>
                      <a:pt x="11" y="1"/>
                    </a:cubicBezTo>
                    <a:close/>
                    <a:moveTo>
                      <a:pt x="1" y="5"/>
                    </a:moveTo>
                    <a:cubicBezTo>
                      <a:pt x="1" y="5"/>
                      <a:pt x="1" y="5"/>
                      <a:pt x="1" y="5"/>
                    </a:cubicBezTo>
                    <a:cubicBezTo>
                      <a:pt x="1" y="0"/>
                      <a:pt x="1" y="0"/>
                      <a:pt x="1" y="0"/>
                    </a:cubicBezTo>
                    <a:cubicBezTo>
                      <a:pt x="1" y="0"/>
                      <a:pt x="1" y="0"/>
                      <a:pt x="1" y="0"/>
                    </a:cubicBezTo>
                    <a:lnTo>
                      <a:pt x="1" y="5"/>
                    </a:lnTo>
                    <a:close/>
                    <a:moveTo>
                      <a:pt x="3" y="6"/>
                    </a:moveTo>
                    <a:cubicBezTo>
                      <a:pt x="2" y="5"/>
                      <a:pt x="2" y="5"/>
                      <a:pt x="2" y="5"/>
                    </a:cubicBezTo>
                    <a:cubicBezTo>
                      <a:pt x="2" y="0"/>
                      <a:pt x="2" y="0"/>
                      <a:pt x="2" y="0"/>
                    </a:cubicBezTo>
                    <a:cubicBezTo>
                      <a:pt x="3" y="1"/>
                      <a:pt x="3" y="1"/>
                      <a:pt x="3" y="1"/>
                    </a:cubicBezTo>
                    <a:lnTo>
                      <a:pt x="3" y="6"/>
                    </a:lnTo>
                    <a:close/>
                    <a:moveTo>
                      <a:pt x="4" y="6"/>
                    </a:moveTo>
                    <a:cubicBezTo>
                      <a:pt x="3" y="6"/>
                      <a:pt x="3" y="6"/>
                      <a:pt x="3" y="6"/>
                    </a:cubicBezTo>
                    <a:cubicBezTo>
                      <a:pt x="3" y="1"/>
                      <a:pt x="3" y="1"/>
                      <a:pt x="3" y="1"/>
                    </a:cubicBezTo>
                    <a:cubicBezTo>
                      <a:pt x="4" y="1"/>
                      <a:pt x="4" y="1"/>
                      <a:pt x="4" y="1"/>
                    </a:cubicBezTo>
                    <a:lnTo>
                      <a:pt x="4" y="6"/>
                    </a:lnTo>
                    <a:close/>
                    <a:moveTo>
                      <a:pt x="5" y="6"/>
                    </a:moveTo>
                    <a:cubicBezTo>
                      <a:pt x="4" y="6"/>
                      <a:pt x="4" y="6"/>
                      <a:pt x="4" y="6"/>
                    </a:cubicBezTo>
                    <a:cubicBezTo>
                      <a:pt x="4" y="1"/>
                      <a:pt x="4" y="1"/>
                      <a:pt x="4" y="1"/>
                    </a:cubicBezTo>
                    <a:cubicBezTo>
                      <a:pt x="5" y="1"/>
                      <a:pt x="5" y="1"/>
                      <a:pt x="5" y="1"/>
                    </a:cubicBezTo>
                    <a:lnTo>
                      <a:pt x="5" y="6"/>
                    </a:lnTo>
                    <a:close/>
                    <a:moveTo>
                      <a:pt x="6" y="6"/>
                    </a:moveTo>
                    <a:cubicBezTo>
                      <a:pt x="5" y="6"/>
                      <a:pt x="5" y="6"/>
                      <a:pt x="5" y="6"/>
                    </a:cubicBezTo>
                    <a:cubicBezTo>
                      <a:pt x="5" y="1"/>
                      <a:pt x="5" y="1"/>
                      <a:pt x="5" y="1"/>
                    </a:cubicBezTo>
                    <a:cubicBezTo>
                      <a:pt x="6" y="1"/>
                      <a:pt x="6" y="1"/>
                      <a:pt x="6" y="1"/>
                    </a:cubicBezTo>
                    <a:lnTo>
                      <a:pt x="6" y="6"/>
                    </a:lnTo>
                    <a:close/>
                    <a:moveTo>
                      <a:pt x="7" y="6"/>
                    </a:moveTo>
                    <a:cubicBezTo>
                      <a:pt x="6" y="6"/>
                      <a:pt x="6" y="6"/>
                      <a:pt x="6" y="6"/>
                    </a:cubicBezTo>
                    <a:cubicBezTo>
                      <a:pt x="6" y="1"/>
                      <a:pt x="6" y="1"/>
                      <a:pt x="6" y="1"/>
                    </a:cubicBezTo>
                    <a:cubicBezTo>
                      <a:pt x="7" y="1"/>
                      <a:pt x="7" y="1"/>
                      <a:pt x="7" y="1"/>
                    </a:cubicBezTo>
                    <a:lnTo>
                      <a:pt x="7" y="6"/>
                    </a:lnTo>
                    <a:close/>
                    <a:moveTo>
                      <a:pt x="8" y="6"/>
                    </a:moveTo>
                    <a:cubicBezTo>
                      <a:pt x="7" y="6"/>
                      <a:pt x="7" y="6"/>
                      <a:pt x="7" y="6"/>
                    </a:cubicBezTo>
                    <a:cubicBezTo>
                      <a:pt x="7" y="1"/>
                      <a:pt x="7" y="1"/>
                      <a:pt x="7" y="1"/>
                    </a:cubicBezTo>
                    <a:cubicBezTo>
                      <a:pt x="8" y="1"/>
                      <a:pt x="8" y="1"/>
                      <a:pt x="8" y="1"/>
                    </a:cubicBezTo>
                    <a:lnTo>
                      <a:pt x="8" y="6"/>
                    </a:lnTo>
                    <a:close/>
                    <a:moveTo>
                      <a:pt x="9" y="6"/>
                    </a:moveTo>
                    <a:cubicBezTo>
                      <a:pt x="9" y="6"/>
                      <a:pt x="9" y="6"/>
                      <a:pt x="9" y="6"/>
                    </a:cubicBezTo>
                    <a:cubicBezTo>
                      <a:pt x="9" y="1"/>
                      <a:pt x="9" y="1"/>
                      <a:pt x="9" y="1"/>
                    </a:cubicBezTo>
                    <a:cubicBezTo>
                      <a:pt x="9" y="1"/>
                      <a:pt x="9" y="1"/>
                      <a:pt x="9" y="1"/>
                    </a:cubicBezTo>
                    <a:lnTo>
                      <a:pt x="9" y="6"/>
                    </a:lnTo>
                    <a:close/>
                    <a:moveTo>
                      <a:pt x="10" y="6"/>
                    </a:moveTo>
                    <a:cubicBezTo>
                      <a:pt x="10" y="6"/>
                      <a:pt x="10" y="6"/>
                      <a:pt x="10" y="5"/>
                    </a:cubicBezTo>
                    <a:cubicBezTo>
                      <a:pt x="10" y="5"/>
                      <a:pt x="10" y="5"/>
                      <a:pt x="10" y="5"/>
                    </a:cubicBezTo>
                    <a:cubicBezTo>
                      <a:pt x="11" y="5"/>
                      <a:pt x="11" y="5"/>
                      <a:pt x="11" y="6"/>
                    </a:cubicBezTo>
                    <a:cubicBezTo>
                      <a:pt x="11" y="6"/>
                      <a:pt x="11" y="6"/>
                      <a:pt x="10" y="6"/>
                    </a:cubicBezTo>
                    <a:close/>
                    <a:moveTo>
                      <a:pt x="10" y="4"/>
                    </a:moveTo>
                    <a:cubicBezTo>
                      <a:pt x="10" y="4"/>
                      <a:pt x="10" y="4"/>
                      <a:pt x="10" y="4"/>
                    </a:cubicBezTo>
                    <a:cubicBezTo>
                      <a:pt x="10" y="3"/>
                      <a:pt x="10" y="3"/>
                      <a:pt x="10" y="3"/>
                    </a:cubicBezTo>
                    <a:cubicBezTo>
                      <a:pt x="11" y="3"/>
                      <a:pt x="11" y="3"/>
                      <a:pt x="11" y="4"/>
                    </a:cubicBezTo>
                    <a:cubicBezTo>
                      <a:pt x="11" y="4"/>
                      <a:pt x="11" y="4"/>
                      <a:pt x="10" y="4"/>
                    </a:cubicBezTo>
                    <a:close/>
                    <a:moveTo>
                      <a:pt x="10" y="2"/>
                    </a:moveTo>
                    <a:cubicBezTo>
                      <a:pt x="10" y="2"/>
                      <a:pt x="10" y="2"/>
                      <a:pt x="10" y="2"/>
                    </a:cubicBezTo>
                    <a:cubicBezTo>
                      <a:pt x="10" y="1"/>
                      <a:pt x="10" y="1"/>
                      <a:pt x="10" y="1"/>
                    </a:cubicBezTo>
                    <a:cubicBezTo>
                      <a:pt x="11" y="1"/>
                      <a:pt x="11" y="1"/>
                      <a:pt x="11" y="2"/>
                    </a:cubicBezTo>
                    <a:cubicBezTo>
                      <a:pt x="11" y="2"/>
                      <a:pt x="11" y="2"/>
                      <a:pt x="10" y="2"/>
                    </a:cubicBezTo>
                    <a:close/>
                    <a:moveTo>
                      <a:pt x="12" y="6"/>
                    </a:moveTo>
                    <a:cubicBezTo>
                      <a:pt x="11" y="6"/>
                      <a:pt x="11" y="6"/>
                      <a:pt x="11" y="6"/>
                    </a:cubicBezTo>
                    <a:cubicBezTo>
                      <a:pt x="11" y="5"/>
                      <a:pt x="11" y="5"/>
                      <a:pt x="11" y="5"/>
                    </a:cubicBezTo>
                    <a:cubicBezTo>
                      <a:pt x="12" y="5"/>
                      <a:pt x="12" y="5"/>
                      <a:pt x="12" y="5"/>
                    </a:cubicBezTo>
                    <a:lnTo>
                      <a:pt x="12" y="6"/>
                    </a:lnTo>
                    <a:close/>
                    <a:moveTo>
                      <a:pt x="12" y="4"/>
                    </a:moveTo>
                    <a:cubicBezTo>
                      <a:pt x="11" y="4"/>
                      <a:pt x="11" y="4"/>
                      <a:pt x="11" y="4"/>
                    </a:cubicBezTo>
                    <a:cubicBezTo>
                      <a:pt x="11" y="3"/>
                      <a:pt x="11" y="3"/>
                      <a:pt x="11" y="3"/>
                    </a:cubicBezTo>
                    <a:cubicBezTo>
                      <a:pt x="12" y="3"/>
                      <a:pt x="12" y="3"/>
                      <a:pt x="12" y="3"/>
                    </a:cubicBezTo>
                    <a:lnTo>
                      <a:pt x="12" y="4"/>
                    </a:lnTo>
                    <a:close/>
                    <a:moveTo>
                      <a:pt x="24" y="7"/>
                    </a:moveTo>
                    <a:cubicBezTo>
                      <a:pt x="13" y="6"/>
                      <a:pt x="13" y="6"/>
                      <a:pt x="13" y="6"/>
                    </a:cubicBezTo>
                    <a:cubicBezTo>
                      <a:pt x="13" y="4"/>
                      <a:pt x="13" y="4"/>
                      <a:pt x="13" y="4"/>
                    </a:cubicBezTo>
                    <a:cubicBezTo>
                      <a:pt x="24" y="5"/>
                      <a:pt x="24" y="5"/>
                      <a:pt x="24" y="5"/>
                    </a:cubicBezTo>
                    <a:lnTo>
                      <a:pt x="24" y="7"/>
                    </a:lnTo>
                    <a:close/>
                    <a:moveTo>
                      <a:pt x="24" y="4"/>
                    </a:moveTo>
                    <a:cubicBezTo>
                      <a:pt x="13" y="3"/>
                      <a:pt x="13" y="3"/>
                      <a:pt x="13" y="3"/>
                    </a:cubicBezTo>
                    <a:cubicBezTo>
                      <a:pt x="13" y="1"/>
                      <a:pt x="13" y="1"/>
                      <a:pt x="13" y="1"/>
                    </a:cubicBezTo>
                    <a:cubicBezTo>
                      <a:pt x="24" y="2"/>
                      <a:pt x="24" y="2"/>
                      <a:pt x="24" y="2"/>
                    </a:cubicBezTo>
                    <a:lnTo>
                      <a:pt x="2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sp>
            <p:nvSpPr>
              <p:cNvPr id="140" name="Freeform 128"/>
              <p:cNvSpPr>
                <a:spLocks noEditPoints="1"/>
              </p:cNvSpPr>
              <p:nvPr/>
            </p:nvSpPr>
            <p:spPr bwMode="auto">
              <a:xfrm>
                <a:off x="4344988" y="2055813"/>
                <a:ext cx="74612" cy="25401"/>
              </a:xfrm>
              <a:custGeom>
                <a:avLst/>
                <a:gdLst>
                  <a:gd name="T0" fmla="*/ 0 w 24"/>
                  <a:gd name="T1" fmla="*/ 2147483647 h 8"/>
                  <a:gd name="T2" fmla="*/ 2147483647 w 24"/>
                  <a:gd name="T3" fmla="*/ 2147483647 h 8"/>
                  <a:gd name="T4" fmla="*/ 2147483647 w 24"/>
                  <a:gd name="T5" fmla="*/ 2147483647 h 8"/>
                  <a:gd name="T6" fmla="*/ 2147483647 w 24"/>
                  <a:gd name="T7" fmla="*/ 2147483647 h 8"/>
                  <a:gd name="T8" fmla="*/ 2147483647 w 24"/>
                  <a:gd name="T9" fmla="*/ 2147483647 h 8"/>
                  <a:gd name="T10" fmla="*/ 2147483647 w 24"/>
                  <a:gd name="T11" fmla="*/ 2147483647 h 8"/>
                  <a:gd name="T12" fmla="*/ 2147483647 w 24"/>
                  <a:gd name="T13" fmla="*/ 2147483647 h 8"/>
                  <a:gd name="T14" fmla="*/ 2147483647 w 24"/>
                  <a:gd name="T15" fmla="*/ 2147483647 h 8"/>
                  <a:gd name="T16" fmla="*/ 2147483647 w 24"/>
                  <a:gd name="T17" fmla="*/ 2147483647 h 8"/>
                  <a:gd name="T18" fmla="*/ 2147483647 w 24"/>
                  <a:gd name="T19" fmla="*/ 2147483647 h 8"/>
                  <a:gd name="T20" fmla="*/ 2147483647 w 24"/>
                  <a:gd name="T21" fmla="*/ 2147483647 h 8"/>
                  <a:gd name="T22" fmla="*/ 2147483647 w 24"/>
                  <a:gd name="T23" fmla="*/ 2147483647 h 8"/>
                  <a:gd name="T24" fmla="*/ 2147483647 w 24"/>
                  <a:gd name="T25" fmla="*/ 2147483647 h 8"/>
                  <a:gd name="T26" fmla="*/ 2147483647 w 24"/>
                  <a:gd name="T27" fmla="*/ 2147483647 h 8"/>
                  <a:gd name="T28" fmla="*/ 2147483647 w 24"/>
                  <a:gd name="T29" fmla="*/ 2147483647 h 8"/>
                  <a:gd name="T30" fmla="*/ 2147483647 w 24"/>
                  <a:gd name="T31" fmla="*/ 2147483647 h 8"/>
                  <a:gd name="T32" fmla="*/ 2147483647 w 24"/>
                  <a:gd name="T33" fmla="*/ 2147483647 h 8"/>
                  <a:gd name="T34" fmla="*/ 2147483647 w 24"/>
                  <a:gd name="T35" fmla="*/ 2147483647 h 8"/>
                  <a:gd name="T36" fmla="*/ 2147483647 w 24"/>
                  <a:gd name="T37" fmla="*/ 2147483647 h 8"/>
                  <a:gd name="T38" fmla="*/ 2147483647 w 24"/>
                  <a:gd name="T39" fmla="*/ 2147483647 h 8"/>
                  <a:gd name="T40" fmla="*/ 2147483647 w 24"/>
                  <a:gd name="T41" fmla="*/ 2147483647 h 8"/>
                  <a:gd name="T42" fmla="*/ 2147483647 w 24"/>
                  <a:gd name="T43" fmla="*/ 2147483647 h 8"/>
                  <a:gd name="T44" fmla="*/ 2147483647 w 24"/>
                  <a:gd name="T45" fmla="*/ 2147483647 h 8"/>
                  <a:gd name="T46" fmla="*/ 2147483647 w 24"/>
                  <a:gd name="T47" fmla="*/ 2147483647 h 8"/>
                  <a:gd name="T48" fmla="*/ 2147483647 w 24"/>
                  <a:gd name="T49" fmla="*/ 2147483647 h 8"/>
                  <a:gd name="T50" fmla="*/ 2147483647 w 24"/>
                  <a:gd name="T51" fmla="*/ 2147483647 h 8"/>
                  <a:gd name="T52" fmla="*/ 2147483647 w 24"/>
                  <a:gd name="T53" fmla="*/ 2147483647 h 8"/>
                  <a:gd name="T54" fmla="*/ 2147483647 w 24"/>
                  <a:gd name="T55" fmla="*/ 2147483647 h 8"/>
                  <a:gd name="T56" fmla="*/ 2147483647 w 24"/>
                  <a:gd name="T57" fmla="*/ 2147483647 h 8"/>
                  <a:gd name="T58" fmla="*/ 2147483647 w 24"/>
                  <a:gd name="T59" fmla="*/ 2147483647 h 8"/>
                  <a:gd name="T60" fmla="*/ 2147483647 w 24"/>
                  <a:gd name="T61" fmla="*/ 2147483647 h 8"/>
                  <a:gd name="T62" fmla="*/ 2147483647 w 24"/>
                  <a:gd name="T63" fmla="*/ 2147483647 h 8"/>
                  <a:gd name="T64" fmla="*/ 2147483647 w 24"/>
                  <a:gd name="T65" fmla="*/ 2147483647 h 8"/>
                  <a:gd name="T66" fmla="*/ 2147483647 w 24"/>
                  <a:gd name="T67" fmla="*/ 2147483647 h 8"/>
                  <a:gd name="T68" fmla="*/ 2147483647 w 24"/>
                  <a:gd name="T69" fmla="*/ 2147483647 h 8"/>
                  <a:gd name="T70" fmla="*/ 2147483647 w 24"/>
                  <a:gd name="T71" fmla="*/ 2147483647 h 8"/>
                  <a:gd name="T72" fmla="*/ 2147483647 w 24"/>
                  <a:gd name="T73" fmla="*/ 2147483647 h 8"/>
                  <a:gd name="T74" fmla="*/ 2147483647 w 24"/>
                  <a:gd name="T75" fmla="*/ 2147483647 h 8"/>
                  <a:gd name="T76" fmla="*/ 2147483647 w 24"/>
                  <a:gd name="T77" fmla="*/ 2147483647 h 8"/>
                  <a:gd name="T78" fmla="*/ 2147483647 w 24"/>
                  <a:gd name="T79" fmla="*/ 2147483647 h 8"/>
                  <a:gd name="T80" fmla="*/ 2147483647 w 24"/>
                  <a:gd name="T81" fmla="*/ 2147483647 h 8"/>
                  <a:gd name="T82" fmla="*/ 2147483647 w 24"/>
                  <a:gd name="T83" fmla="*/ 2147483647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8">
                    <a:moveTo>
                      <a:pt x="24" y="0"/>
                    </a:moveTo>
                    <a:cubicBezTo>
                      <a:pt x="0" y="1"/>
                      <a:pt x="0" y="1"/>
                      <a:pt x="0" y="1"/>
                    </a:cubicBezTo>
                    <a:cubicBezTo>
                      <a:pt x="0" y="8"/>
                      <a:pt x="0" y="8"/>
                      <a:pt x="0" y="8"/>
                    </a:cubicBezTo>
                    <a:cubicBezTo>
                      <a:pt x="24" y="6"/>
                      <a:pt x="24" y="6"/>
                      <a:pt x="24" y="6"/>
                    </a:cubicBezTo>
                    <a:lnTo>
                      <a:pt x="24" y="0"/>
                    </a:lnTo>
                    <a:close/>
                    <a:moveTo>
                      <a:pt x="11" y="2"/>
                    </a:moveTo>
                    <a:cubicBezTo>
                      <a:pt x="12" y="2"/>
                      <a:pt x="12" y="2"/>
                      <a:pt x="12" y="2"/>
                    </a:cubicBezTo>
                    <a:cubicBezTo>
                      <a:pt x="12" y="2"/>
                      <a:pt x="12" y="3"/>
                      <a:pt x="11" y="3"/>
                    </a:cubicBezTo>
                    <a:cubicBezTo>
                      <a:pt x="11" y="3"/>
                      <a:pt x="11" y="2"/>
                      <a:pt x="11" y="2"/>
                    </a:cubicBezTo>
                    <a:cubicBezTo>
                      <a:pt x="11" y="2"/>
                      <a:pt x="11" y="2"/>
                      <a:pt x="11" y="2"/>
                    </a:cubicBezTo>
                    <a:close/>
                    <a:moveTo>
                      <a:pt x="1" y="7"/>
                    </a:moveTo>
                    <a:cubicBezTo>
                      <a:pt x="1" y="7"/>
                      <a:pt x="1" y="7"/>
                      <a:pt x="1" y="7"/>
                    </a:cubicBezTo>
                    <a:cubicBezTo>
                      <a:pt x="1" y="2"/>
                      <a:pt x="1" y="2"/>
                      <a:pt x="1" y="2"/>
                    </a:cubicBezTo>
                    <a:cubicBezTo>
                      <a:pt x="1" y="2"/>
                      <a:pt x="1" y="2"/>
                      <a:pt x="1" y="2"/>
                    </a:cubicBezTo>
                    <a:lnTo>
                      <a:pt x="1" y="7"/>
                    </a:lnTo>
                    <a:close/>
                    <a:moveTo>
                      <a:pt x="3" y="7"/>
                    </a:moveTo>
                    <a:cubicBezTo>
                      <a:pt x="2" y="7"/>
                      <a:pt x="2" y="7"/>
                      <a:pt x="2" y="7"/>
                    </a:cubicBezTo>
                    <a:cubicBezTo>
                      <a:pt x="2" y="2"/>
                      <a:pt x="2" y="2"/>
                      <a:pt x="2" y="2"/>
                    </a:cubicBezTo>
                    <a:cubicBezTo>
                      <a:pt x="3" y="2"/>
                      <a:pt x="3" y="2"/>
                      <a:pt x="3" y="2"/>
                    </a:cubicBezTo>
                    <a:lnTo>
                      <a:pt x="3" y="7"/>
                    </a:lnTo>
                    <a:close/>
                    <a:moveTo>
                      <a:pt x="4" y="7"/>
                    </a:moveTo>
                    <a:cubicBezTo>
                      <a:pt x="3" y="7"/>
                      <a:pt x="3" y="7"/>
                      <a:pt x="3" y="7"/>
                    </a:cubicBezTo>
                    <a:cubicBezTo>
                      <a:pt x="3" y="2"/>
                      <a:pt x="3" y="2"/>
                      <a:pt x="3" y="2"/>
                    </a:cubicBezTo>
                    <a:cubicBezTo>
                      <a:pt x="4" y="2"/>
                      <a:pt x="4" y="2"/>
                      <a:pt x="4" y="2"/>
                    </a:cubicBezTo>
                    <a:lnTo>
                      <a:pt x="4" y="7"/>
                    </a:lnTo>
                    <a:close/>
                    <a:moveTo>
                      <a:pt x="5" y="7"/>
                    </a:moveTo>
                    <a:cubicBezTo>
                      <a:pt x="4" y="7"/>
                      <a:pt x="4" y="7"/>
                      <a:pt x="4" y="7"/>
                    </a:cubicBezTo>
                    <a:cubicBezTo>
                      <a:pt x="4" y="2"/>
                      <a:pt x="4" y="2"/>
                      <a:pt x="4" y="2"/>
                    </a:cubicBezTo>
                    <a:cubicBezTo>
                      <a:pt x="5" y="2"/>
                      <a:pt x="5" y="2"/>
                      <a:pt x="5" y="2"/>
                    </a:cubicBezTo>
                    <a:lnTo>
                      <a:pt x="5" y="7"/>
                    </a:lnTo>
                    <a:close/>
                    <a:moveTo>
                      <a:pt x="6" y="7"/>
                    </a:moveTo>
                    <a:cubicBezTo>
                      <a:pt x="5" y="7"/>
                      <a:pt x="5" y="7"/>
                      <a:pt x="5" y="7"/>
                    </a:cubicBezTo>
                    <a:cubicBezTo>
                      <a:pt x="5" y="2"/>
                      <a:pt x="5" y="2"/>
                      <a:pt x="5" y="2"/>
                    </a:cubicBezTo>
                    <a:cubicBezTo>
                      <a:pt x="6" y="2"/>
                      <a:pt x="6" y="2"/>
                      <a:pt x="6" y="2"/>
                    </a:cubicBezTo>
                    <a:lnTo>
                      <a:pt x="6" y="7"/>
                    </a:lnTo>
                    <a:close/>
                    <a:moveTo>
                      <a:pt x="7" y="7"/>
                    </a:moveTo>
                    <a:cubicBezTo>
                      <a:pt x="6" y="7"/>
                      <a:pt x="6" y="7"/>
                      <a:pt x="6" y="7"/>
                    </a:cubicBezTo>
                    <a:cubicBezTo>
                      <a:pt x="6" y="2"/>
                      <a:pt x="6" y="2"/>
                      <a:pt x="6" y="2"/>
                    </a:cubicBezTo>
                    <a:cubicBezTo>
                      <a:pt x="7" y="2"/>
                      <a:pt x="7" y="2"/>
                      <a:pt x="7" y="2"/>
                    </a:cubicBezTo>
                    <a:lnTo>
                      <a:pt x="7" y="7"/>
                    </a:lnTo>
                    <a:close/>
                    <a:moveTo>
                      <a:pt x="8" y="7"/>
                    </a:moveTo>
                    <a:cubicBezTo>
                      <a:pt x="7" y="7"/>
                      <a:pt x="7" y="7"/>
                      <a:pt x="7" y="7"/>
                    </a:cubicBezTo>
                    <a:cubicBezTo>
                      <a:pt x="7" y="2"/>
                      <a:pt x="7" y="2"/>
                      <a:pt x="7" y="2"/>
                    </a:cubicBezTo>
                    <a:cubicBezTo>
                      <a:pt x="8" y="2"/>
                      <a:pt x="8" y="2"/>
                      <a:pt x="8" y="2"/>
                    </a:cubicBezTo>
                    <a:lnTo>
                      <a:pt x="8" y="7"/>
                    </a:lnTo>
                    <a:close/>
                    <a:moveTo>
                      <a:pt x="9" y="6"/>
                    </a:moveTo>
                    <a:cubicBezTo>
                      <a:pt x="9" y="6"/>
                      <a:pt x="9" y="6"/>
                      <a:pt x="9" y="6"/>
                    </a:cubicBezTo>
                    <a:cubicBezTo>
                      <a:pt x="9" y="2"/>
                      <a:pt x="9" y="2"/>
                      <a:pt x="9" y="2"/>
                    </a:cubicBezTo>
                    <a:cubicBezTo>
                      <a:pt x="9" y="2"/>
                      <a:pt x="9" y="2"/>
                      <a:pt x="9" y="2"/>
                    </a:cubicBezTo>
                    <a:lnTo>
                      <a:pt x="9" y="6"/>
                    </a:lnTo>
                    <a:close/>
                    <a:moveTo>
                      <a:pt x="10" y="6"/>
                    </a:moveTo>
                    <a:cubicBezTo>
                      <a:pt x="10" y="6"/>
                      <a:pt x="10" y="6"/>
                      <a:pt x="10" y="6"/>
                    </a:cubicBezTo>
                    <a:cubicBezTo>
                      <a:pt x="10" y="6"/>
                      <a:pt x="10" y="5"/>
                      <a:pt x="10" y="5"/>
                    </a:cubicBezTo>
                    <a:cubicBezTo>
                      <a:pt x="11" y="5"/>
                      <a:pt x="11" y="6"/>
                      <a:pt x="11" y="6"/>
                    </a:cubicBezTo>
                    <a:cubicBezTo>
                      <a:pt x="11" y="6"/>
                      <a:pt x="11" y="6"/>
                      <a:pt x="10" y="6"/>
                    </a:cubicBezTo>
                    <a:close/>
                    <a:moveTo>
                      <a:pt x="10" y="5"/>
                    </a:moveTo>
                    <a:cubicBezTo>
                      <a:pt x="10" y="5"/>
                      <a:pt x="10" y="4"/>
                      <a:pt x="10" y="4"/>
                    </a:cubicBezTo>
                    <a:cubicBezTo>
                      <a:pt x="10" y="4"/>
                      <a:pt x="10" y="4"/>
                      <a:pt x="10" y="4"/>
                    </a:cubicBezTo>
                    <a:cubicBezTo>
                      <a:pt x="11" y="4"/>
                      <a:pt x="11" y="4"/>
                      <a:pt x="11" y="4"/>
                    </a:cubicBezTo>
                    <a:cubicBezTo>
                      <a:pt x="11" y="4"/>
                      <a:pt x="11" y="5"/>
                      <a:pt x="10" y="5"/>
                    </a:cubicBezTo>
                    <a:close/>
                    <a:moveTo>
                      <a:pt x="10" y="3"/>
                    </a:moveTo>
                    <a:cubicBezTo>
                      <a:pt x="10" y="3"/>
                      <a:pt x="10" y="2"/>
                      <a:pt x="10" y="2"/>
                    </a:cubicBezTo>
                    <a:cubicBezTo>
                      <a:pt x="10" y="2"/>
                      <a:pt x="10" y="2"/>
                      <a:pt x="10" y="2"/>
                    </a:cubicBezTo>
                    <a:cubicBezTo>
                      <a:pt x="11" y="2"/>
                      <a:pt x="11" y="2"/>
                      <a:pt x="11" y="2"/>
                    </a:cubicBezTo>
                    <a:cubicBezTo>
                      <a:pt x="11" y="2"/>
                      <a:pt x="11" y="3"/>
                      <a:pt x="10" y="3"/>
                    </a:cubicBezTo>
                    <a:close/>
                    <a:moveTo>
                      <a:pt x="12" y="6"/>
                    </a:moveTo>
                    <a:cubicBezTo>
                      <a:pt x="11" y="6"/>
                      <a:pt x="11" y="6"/>
                      <a:pt x="11" y="6"/>
                    </a:cubicBezTo>
                    <a:cubicBezTo>
                      <a:pt x="11" y="5"/>
                      <a:pt x="11" y="5"/>
                      <a:pt x="11" y="5"/>
                    </a:cubicBezTo>
                    <a:cubicBezTo>
                      <a:pt x="12" y="5"/>
                      <a:pt x="12" y="5"/>
                      <a:pt x="12" y="5"/>
                    </a:cubicBezTo>
                    <a:lnTo>
                      <a:pt x="12" y="6"/>
                    </a:lnTo>
                    <a:close/>
                    <a:moveTo>
                      <a:pt x="12" y="4"/>
                    </a:moveTo>
                    <a:cubicBezTo>
                      <a:pt x="11" y="4"/>
                      <a:pt x="11" y="4"/>
                      <a:pt x="11" y="4"/>
                    </a:cubicBezTo>
                    <a:cubicBezTo>
                      <a:pt x="11" y="4"/>
                      <a:pt x="11" y="4"/>
                      <a:pt x="11" y="4"/>
                    </a:cubicBezTo>
                    <a:cubicBezTo>
                      <a:pt x="12" y="3"/>
                      <a:pt x="12" y="3"/>
                      <a:pt x="12" y="3"/>
                    </a:cubicBezTo>
                    <a:lnTo>
                      <a:pt x="12" y="4"/>
                    </a:lnTo>
                    <a:close/>
                    <a:moveTo>
                      <a:pt x="24" y="6"/>
                    </a:moveTo>
                    <a:cubicBezTo>
                      <a:pt x="13" y="6"/>
                      <a:pt x="13" y="6"/>
                      <a:pt x="13" y="6"/>
                    </a:cubicBezTo>
                    <a:cubicBezTo>
                      <a:pt x="13" y="4"/>
                      <a:pt x="13" y="4"/>
                      <a:pt x="13" y="4"/>
                    </a:cubicBezTo>
                    <a:cubicBezTo>
                      <a:pt x="24" y="4"/>
                      <a:pt x="24" y="4"/>
                      <a:pt x="24" y="4"/>
                    </a:cubicBezTo>
                    <a:lnTo>
                      <a:pt x="24" y="6"/>
                    </a:lnTo>
                    <a:close/>
                    <a:moveTo>
                      <a:pt x="24" y="3"/>
                    </a:moveTo>
                    <a:cubicBezTo>
                      <a:pt x="13" y="3"/>
                      <a:pt x="13" y="3"/>
                      <a:pt x="13" y="3"/>
                    </a:cubicBezTo>
                    <a:cubicBezTo>
                      <a:pt x="13" y="1"/>
                      <a:pt x="13" y="1"/>
                      <a:pt x="13" y="1"/>
                    </a:cubicBezTo>
                    <a:cubicBezTo>
                      <a:pt x="24" y="1"/>
                      <a:pt x="24" y="1"/>
                      <a:pt x="24" y="1"/>
                    </a:cubicBezTo>
                    <a:lnTo>
                      <a:pt x="2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IN" sz="1400">
                  <a:latin typeface="TheSansOffice" panose="020B0503040302060204" pitchFamily="34" charset="0"/>
                </a:endParaRPr>
              </a:p>
            </p:txBody>
          </p:sp>
        </p:grpSp>
      </p:grpSp>
      <p:grpSp>
        <p:nvGrpSpPr>
          <p:cNvPr id="141" name="Group 140"/>
          <p:cNvGrpSpPr/>
          <p:nvPr/>
        </p:nvGrpSpPr>
        <p:grpSpPr>
          <a:xfrm>
            <a:off x="3844598" y="2790305"/>
            <a:ext cx="726960" cy="726960"/>
            <a:chOff x="4864375" y="1291169"/>
            <a:chExt cx="429151" cy="429151"/>
          </a:xfrm>
        </p:grpSpPr>
        <p:sp>
          <p:nvSpPr>
            <p:cNvPr id="142" name="Oval 141"/>
            <p:cNvSpPr/>
            <p:nvPr/>
          </p:nvSpPr>
          <p:spPr>
            <a:xfrm>
              <a:off x="4864375" y="1291169"/>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36"/>
            <p:cNvGrpSpPr>
              <a:grpSpLocks/>
            </p:cNvGrpSpPr>
            <p:nvPr/>
          </p:nvGrpSpPr>
          <p:grpSpPr bwMode="auto">
            <a:xfrm>
              <a:off x="4956860" y="1377248"/>
              <a:ext cx="244182" cy="256992"/>
              <a:chOff x="4510653" y="1940151"/>
              <a:chExt cx="211137" cy="222249"/>
            </a:xfrm>
            <a:solidFill>
              <a:schemeClr val="bg1"/>
            </a:solidFill>
          </p:grpSpPr>
          <p:sp>
            <p:nvSpPr>
              <p:cNvPr id="144" name="Rectangle 218"/>
              <p:cNvSpPr>
                <a:spLocks noChangeArrowheads="1"/>
              </p:cNvSpPr>
              <p:nvPr/>
            </p:nvSpPr>
            <p:spPr bwMode="auto">
              <a:xfrm>
                <a:off x="4553515" y="2048101"/>
                <a:ext cx="254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45" name="Rectangle 219"/>
              <p:cNvSpPr>
                <a:spLocks noChangeArrowheads="1"/>
              </p:cNvSpPr>
              <p:nvPr/>
            </p:nvSpPr>
            <p:spPr bwMode="auto">
              <a:xfrm>
                <a:off x="4656703" y="2048101"/>
                <a:ext cx="20638"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46" name="Freeform 220"/>
              <p:cNvSpPr>
                <a:spLocks/>
              </p:cNvSpPr>
              <p:nvPr/>
            </p:nvSpPr>
            <p:spPr bwMode="auto">
              <a:xfrm>
                <a:off x="4596378" y="1970313"/>
                <a:ext cx="38100" cy="19050"/>
              </a:xfrm>
              <a:custGeom>
                <a:avLst/>
                <a:gdLst>
                  <a:gd name="T0" fmla="*/ 2147483647 w 12"/>
                  <a:gd name="T1" fmla="*/ 2147483647 h 6"/>
                  <a:gd name="T2" fmla="*/ 2147483647 w 12"/>
                  <a:gd name="T3" fmla="*/ 0 h 6"/>
                  <a:gd name="T4" fmla="*/ 2147483647 w 12"/>
                  <a:gd name="T5" fmla="*/ 2147483647 h 6"/>
                  <a:gd name="T6" fmla="*/ 0 w 12"/>
                  <a:gd name="T7" fmla="*/ 0 h 6"/>
                  <a:gd name="T8" fmla="*/ 0 w 12"/>
                  <a:gd name="T9" fmla="*/ 2147483647 h 6"/>
                  <a:gd name="T10" fmla="*/ 2147483647 w 12"/>
                  <a:gd name="T11" fmla="*/ 2147483647 h 6"/>
                  <a:gd name="T12" fmla="*/ 2147483647 w 12"/>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
                    <a:moveTo>
                      <a:pt x="12" y="3"/>
                    </a:moveTo>
                    <a:cubicBezTo>
                      <a:pt x="12" y="0"/>
                      <a:pt x="12" y="0"/>
                      <a:pt x="12" y="0"/>
                    </a:cubicBezTo>
                    <a:cubicBezTo>
                      <a:pt x="12" y="2"/>
                      <a:pt x="10" y="3"/>
                      <a:pt x="6" y="3"/>
                    </a:cubicBezTo>
                    <a:cubicBezTo>
                      <a:pt x="3" y="3"/>
                      <a:pt x="0" y="2"/>
                      <a:pt x="0" y="0"/>
                    </a:cubicBezTo>
                    <a:cubicBezTo>
                      <a:pt x="0" y="3"/>
                      <a:pt x="0" y="3"/>
                      <a:pt x="0" y="3"/>
                    </a:cubicBezTo>
                    <a:cubicBezTo>
                      <a:pt x="0" y="5"/>
                      <a:pt x="3" y="6"/>
                      <a:pt x="6" y="6"/>
                    </a:cubicBezTo>
                    <a:cubicBezTo>
                      <a:pt x="10" y="6"/>
                      <a:pt x="12" y="5"/>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47" name="Freeform 221"/>
              <p:cNvSpPr>
                <a:spLocks/>
              </p:cNvSpPr>
              <p:nvPr/>
            </p:nvSpPr>
            <p:spPr bwMode="auto">
              <a:xfrm>
                <a:off x="4596378" y="1960788"/>
                <a:ext cx="38100" cy="15875"/>
              </a:xfrm>
              <a:custGeom>
                <a:avLst/>
                <a:gdLst>
                  <a:gd name="T0" fmla="*/ 2147483647 w 12"/>
                  <a:gd name="T1" fmla="*/ 0 h 5"/>
                  <a:gd name="T2" fmla="*/ 2147483647 w 12"/>
                  <a:gd name="T3" fmla="*/ 2147483647 h 5"/>
                  <a:gd name="T4" fmla="*/ 0 w 12"/>
                  <a:gd name="T5" fmla="*/ 0 h 5"/>
                  <a:gd name="T6" fmla="*/ 0 w 12"/>
                  <a:gd name="T7" fmla="*/ 2147483647 h 5"/>
                  <a:gd name="T8" fmla="*/ 2147483647 w 12"/>
                  <a:gd name="T9" fmla="*/ 2147483647 h 5"/>
                  <a:gd name="T10" fmla="*/ 2147483647 w 12"/>
                  <a:gd name="T11" fmla="*/ 2147483647 h 5"/>
                  <a:gd name="T12" fmla="*/ 2147483647 w 12"/>
                  <a:gd name="T13" fmla="*/ 0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5">
                    <a:moveTo>
                      <a:pt x="12" y="0"/>
                    </a:moveTo>
                    <a:cubicBezTo>
                      <a:pt x="12" y="1"/>
                      <a:pt x="10" y="2"/>
                      <a:pt x="6" y="2"/>
                    </a:cubicBezTo>
                    <a:cubicBezTo>
                      <a:pt x="3" y="2"/>
                      <a:pt x="0" y="1"/>
                      <a:pt x="0" y="0"/>
                    </a:cubicBezTo>
                    <a:cubicBezTo>
                      <a:pt x="0" y="3"/>
                      <a:pt x="0" y="3"/>
                      <a:pt x="0" y="3"/>
                    </a:cubicBezTo>
                    <a:cubicBezTo>
                      <a:pt x="0" y="4"/>
                      <a:pt x="3" y="5"/>
                      <a:pt x="6" y="5"/>
                    </a:cubicBezTo>
                    <a:cubicBezTo>
                      <a:pt x="10" y="5"/>
                      <a:pt x="12" y="4"/>
                      <a:pt x="12" y="3"/>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48" name="Freeform 222"/>
              <p:cNvSpPr>
                <a:spLocks noEditPoints="1"/>
              </p:cNvSpPr>
              <p:nvPr/>
            </p:nvSpPr>
            <p:spPr bwMode="auto">
              <a:xfrm>
                <a:off x="4596378" y="1940151"/>
                <a:ext cx="38100" cy="23813"/>
              </a:xfrm>
              <a:custGeom>
                <a:avLst/>
                <a:gdLst>
                  <a:gd name="T0" fmla="*/ 0 w 12"/>
                  <a:gd name="T1" fmla="*/ 2147483647 h 8"/>
                  <a:gd name="T2" fmla="*/ 2147483647 w 12"/>
                  <a:gd name="T3" fmla="*/ 2147483647 h 8"/>
                  <a:gd name="T4" fmla="*/ 2147483647 w 12"/>
                  <a:gd name="T5" fmla="*/ 2147483647 h 8"/>
                  <a:gd name="T6" fmla="*/ 2147483647 w 12"/>
                  <a:gd name="T7" fmla="*/ 2147483647 h 8"/>
                  <a:gd name="T8" fmla="*/ 2147483647 w 12"/>
                  <a:gd name="T9" fmla="*/ 0 h 8"/>
                  <a:gd name="T10" fmla="*/ 0 w 12"/>
                  <a:gd name="T11" fmla="*/ 2147483647 h 8"/>
                  <a:gd name="T12" fmla="*/ 0 w 12"/>
                  <a:gd name="T13" fmla="*/ 2147483647 h 8"/>
                  <a:gd name="T14" fmla="*/ 0 w 12"/>
                  <a:gd name="T15" fmla="*/ 2147483647 h 8"/>
                  <a:gd name="T16" fmla="*/ 2147483647 w 12"/>
                  <a:gd name="T17" fmla="*/ 2147483647 h 8"/>
                  <a:gd name="T18" fmla="*/ 2147483647 w 12"/>
                  <a:gd name="T19" fmla="*/ 2147483647 h 8"/>
                  <a:gd name="T20" fmla="*/ 2147483647 w 12"/>
                  <a:gd name="T21" fmla="*/ 2147483647 h 8"/>
                  <a:gd name="T22" fmla="*/ 0 w 12"/>
                  <a:gd name="T23" fmla="*/ 2147483647 h 8"/>
                  <a:gd name="T24" fmla="*/ 2147483647 w 12"/>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8">
                    <a:moveTo>
                      <a:pt x="0" y="6"/>
                    </a:moveTo>
                    <a:cubicBezTo>
                      <a:pt x="0" y="7"/>
                      <a:pt x="3" y="8"/>
                      <a:pt x="6" y="8"/>
                    </a:cubicBezTo>
                    <a:cubicBezTo>
                      <a:pt x="10" y="8"/>
                      <a:pt x="12" y="7"/>
                      <a:pt x="12" y="6"/>
                    </a:cubicBezTo>
                    <a:cubicBezTo>
                      <a:pt x="12" y="3"/>
                      <a:pt x="12" y="3"/>
                      <a:pt x="12" y="3"/>
                    </a:cubicBezTo>
                    <a:cubicBezTo>
                      <a:pt x="12" y="2"/>
                      <a:pt x="10" y="0"/>
                      <a:pt x="6" y="0"/>
                    </a:cubicBezTo>
                    <a:cubicBezTo>
                      <a:pt x="3" y="0"/>
                      <a:pt x="0" y="2"/>
                      <a:pt x="0" y="3"/>
                    </a:cubicBezTo>
                    <a:cubicBezTo>
                      <a:pt x="0" y="3"/>
                      <a:pt x="0" y="3"/>
                      <a:pt x="0" y="3"/>
                    </a:cubicBezTo>
                    <a:lnTo>
                      <a:pt x="0" y="6"/>
                    </a:lnTo>
                    <a:close/>
                    <a:moveTo>
                      <a:pt x="6" y="1"/>
                    </a:moveTo>
                    <a:cubicBezTo>
                      <a:pt x="10" y="1"/>
                      <a:pt x="12" y="2"/>
                      <a:pt x="12" y="3"/>
                    </a:cubicBezTo>
                    <a:cubicBezTo>
                      <a:pt x="12" y="4"/>
                      <a:pt x="10" y="5"/>
                      <a:pt x="6" y="5"/>
                    </a:cubicBezTo>
                    <a:cubicBezTo>
                      <a:pt x="3" y="5"/>
                      <a:pt x="0" y="4"/>
                      <a:pt x="0" y="3"/>
                    </a:cubicBezTo>
                    <a:cubicBezTo>
                      <a:pt x="0" y="2"/>
                      <a:pt x="3" y="1"/>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49" name="Freeform 223"/>
              <p:cNvSpPr>
                <a:spLocks noEditPoints="1"/>
              </p:cNvSpPr>
              <p:nvPr/>
            </p:nvSpPr>
            <p:spPr bwMode="auto">
              <a:xfrm>
                <a:off x="4599553" y="1943326"/>
                <a:ext cx="34925" cy="12700"/>
              </a:xfrm>
              <a:custGeom>
                <a:avLst/>
                <a:gdLst>
                  <a:gd name="T0" fmla="*/ 2147483647 w 11"/>
                  <a:gd name="T1" fmla="*/ 2147483647 h 4"/>
                  <a:gd name="T2" fmla="*/ 2147483647 w 11"/>
                  <a:gd name="T3" fmla="*/ 2147483647 h 4"/>
                  <a:gd name="T4" fmla="*/ 2147483647 w 11"/>
                  <a:gd name="T5" fmla="*/ 0 h 4"/>
                  <a:gd name="T6" fmla="*/ 0 w 11"/>
                  <a:gd name="T7" fmla="*/ 2147483647 h 4"/>
                  <a:gd name="T8" fmla="*/ 2147483647 w 11"/>
                  <a:gd name="T9" fmla="*/ 2147483647 h 4"/>
                  <a:gd name="T10" fmla="*/ 2147483647 w 11"/>
                  <a:gd name="T11" fmla="*/ 0 h 4"/>
                  <a:gd name="T12" fmla="*/ 2147483647 w 11"/>
                  <a:gd name="T13" fmla="*/ 2147483647 h 4"/>
                  <a:gd name="T14" fmla="*/ 2147483647 w 11"/>
                  <a:gd name="T15" fmla="*/ 2147483647 h 4"/>
                  <a:gd name="T16" fmla="*/ 0 w 11"/>
                  <a:gd name="T17" fmla="*/ 2147483647 h 4"/>
                  <a:gd name="T18" fmla="*/ 2147483647 w 11"/>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4">
                    <a:moveTo>
                      <a:pt x="5" y="4"/>
                    </a:moveTo>
                    <a:cubicBezTo>
                      <a:pt x="8" y="4"/>
                      <a:pt x="11" y="3"/>
                      <a:pt x="11" y="2"/>
                    </a:cubicBezTo>
                    <a:cubicBezTo>
                      <a:pt x="11" y="1"/>
                      <a:pt x="8" y="0"/>
                      <a:pt x="5" y="0"/>
                    </a:cubicBezTo>
                    <a:cubicBezTo>
                      <a:pt x="2" y="0"/>
                      <a:pt x="0" y="1"/>
                      <a:pt x="0" y="2"/>
                    </a:cubicBezTo>
                    <a:cubicBezTo>
                      <a:pt x="0" y="3"/>
                      <a:pt x="2" y="4"/>
                      <a:pt x="5" y="4"/>
                    </a:cubicBezTo>
                    <a:close/>
                    <a:moveTo>
                      <a:pt x="5" y="0"/>
                    </a:moveTo>
                    <a:cubicBezTo>
                      <a:pt x="8" y="0"/>
                      <a:pt x="10" y="1"/>
                      <a:pt x="10" y="2"/>
                    </a:cubicBezTo>
                    <a:cubicBezTo>
                      <a:pt x="10" y="3"/>
                      <a:pt x="8" y="4"/>
                      <a:pt x="5" y="4"/>
                    </a:cubicBezTo>
                    <a:cubicBezTo>
                      <a:pt x="3" y="4"/>
                      <a:pt x="0" y="3"/>
                      <a:pt x="0" y="2"/>
                    </a:cubicBezTo>
                    <a:cubicBezTo>
                      <a:pt x="0" y="1"/>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0" name="Freeform 224"/>
              <p:cNvSpPr>
                <a:spLocks/>
              </p:cNvSpPr>
              <p:nvPr/>
            </p:nvSpPr>
            <p:spPr bwMode="auto">
              <a:xfrm>
                <a:off x="4510653" y="2057626"/>
                <a:ext cx="39688" cy="15875"/>
              </a:xfrm>
              <a:custGeom>
                <a:avLst/>
                <a:gdLst>
                  <a:gd name="T0" fmla="*/ 2147483647 w 13"/>
                  <a:gd name="T1" fmla="*/ 2147483647 h 5"/>
                  <a:gd name="T2" fmla="*/ 0 w 13"/>
                  <a:gd name="T3" fmla="*/ 0 h 5"/>
                  <a:gd name="T4" fmla="*/ 0 w 13"/>
                  <a:gd name="T5" fmla="*/ 2147483647 h 5"/>
                  <a:gd name="T6" fmla="*/ 2147483647 w 13"/>
                  <a:gd name="T7" fmla="*/ 2147483647 h 5"/>
                  <a:gd name="T8" fmla="*/ 2147483647 w 13"/>
                  <a:gd name="T9" fmla="*/ 2147483647 h 5"/>
                  <a:gd name="T10" fmla="*/ 2147483647 w 13"/>
                  <a:gd name="T11" fmla="*/ 0 h 5"/>
                  <a:gd name="T12" fmla="*/ 2147483647 w 13"/>
                  <a:gd name="T13" fmla="*/ 2147483647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5">
                    <a:moveTo>
                      <a:pt x="7" y="2"/>
                    </a:moveTo>
                    <a:cubicBezTo>
                      <a:pt x="3" y="2"/>
                      <a:pt x="0" y="1"/>
                      <a:pt x="0" y="0"/>
                    </a:cubicBezTo>
                    <a:cubicBezTo>
                      <a:pt x="0" y="3"/>
                      <a:pt x="0" y="3"/>
                      <a:pt x="0" y="3"/>
                    </a:cubicBezTo>
                    <a:cubicBezTo>
                      <a:pt x="0" y="4"/>
                      <a:pt x="3" y="5"/>
                      <a:pt x="7" y="5"/>
                    </a:cubicBezTo>
                    <a:cubicBezTo>
                      <a:pt x="10" y="5"/>
                      <a:pt x="13" y="4"/>
                      <a:pt x="13" y="3"/>
                    </a:cubicBezTo>
                    <a:cubicBezTo>
                      <a:pt x="13" y="0"/>
                      <a:pt x="13" y="0"/>
                      <a:pt x="13" y="0"/>
                    </a:cubicBezTo>
                    <a:cubicBezTo>
                      <a:pt x="13" y="1"/>
                      <a:pt x="10" y="2"/>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1" name="Freeform 225"/>
              <p:cNvSpPr>
                <a:spLocks/>
              </p:cNvSpPr>
              <p:nvPr/>
            </p:nvSpPr>
            <p:spPr bwMode="auto">
              <a:xfrm>
                <a:off x="4510653" y="2044926"/>
                <a:ext cx="39688" cy="19050"/>
              </a:xfrm>
              <a:custGeom>
                <a:avLst/>
                <a:gdLst>
                  <a:gd name="T0" fmla="*/ 2147483647 w 13"/>
                  <a:gd name="T1" fmla="*/ 2147483647 h 6"/>
                  <a:gd name="T2" fmla="*/ 0 w 13"/>
                  <a:gd name="T3" fmla="*/ 0 h 6"/>
                  <a:gd name="T4" fmla="*/ 0 w 13"/>
                  <a:gd name="T5" fmla="*/ 2147483647 h 6"/>
                  <a:gd name="T6" fmla="*/ 2147483647 w 13"/>
                  <a:gd name="T7" fmla="*/ 2147483647 h 6"/>
                  <a:gd name="T8" fmla="*/ 2147483647 w 13"/>
                  <a:gd name="T9" fmla="*/ 2147483647 h 6"/>
                  <a:gd name="T10" fmla="*/ 2147483647 w 13"/>
                  <a:gd name="T11" fmla="*/ 0 h 6"/>
                  <a:gd name="T12" fmla="*/ 2147483647 w 13"/>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6">
                    <a:moveTo>
                      <a:pt x="7" y="3"/>
                    </a:moveTo>
                    <a:cubicBezTo>
                      <a:pt x="3" y="3"/>
                      <a:pt x="0" y="2"/>
                      <a:pt x="0" y="0"/>
                    </a:cubicBezTo>
                    <a:cubicBezTo>
                      <a:pt x="0" y="3"/>
                      <a:pt x="0" y="3"/>
                      <a:pt x="0" y="3"/>
                    </a:cubicBezTo>
                    <a:cubicBezTo>
                      <a:pt x="0" y="5"/>
                      <a:pt x="3" y="6"/>
                      <a:pt x="7" y="6"/>
                    </a:cubicBezTo>
                    <a:cubicBezTo>
                      <a:pt x="10" y="6"/>
                      <a:pt x="13" y="5"/>
                      <a:pt x="13" y="3"/>
                    </a:cubicBezTo>
                    <a:cubicBezTo>
                      <a:pt x="13" y="0"/>
                      <a:pt x="13" y="0"/>
                      <a:pt x="13" y="0"/>
                    </a:cubicBezTo>
                    <a:cubicBezTo>
                      <a:pt x="13" y="2"/>
                      <a:pt x="10"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2" name="Freeform 226"/>
              <p:cNvSpPr>
                <a:spLocks noEditPoints="1"/>
              </p:cNvSpPr>
              <p:nvPr/>
            </p:nvSpPr>
            <p:spPr bwMode="auto">
              <a:xfrm>
                <a:off x="4510653" y="2025876"/>
                <a:ext cx="39688" cy="25400"/>
              </a:xfrm>
              <a:custGeom>
                <a:avLst/>
                <a:gdLst>
                  <a:gd name="T0" fmla="*/ 2147483647 w 13"/>
                  <a:gd name="T1" fmla="*/ 0 h 8"/>
                  <a:gd name="T2" fmla="*/ 0 w 13"/>
                  <a:gd name="T3" fmla="*/ 2147483647 h 8"/>
                  <a:gd name="T4" fmla="*/ 0 w 13"/>
                  <a:gd name="T5" fmla="*/ 2147483647 h 8"/>
                  <a:gd name="T6" fmla="*/ 0 w 13"/>
                  <a:gd name="T7" fmla="*/ 2147483647 h 8"/>
                  <a:gd name="T8" fmla="*/ 2147483647 w 13"/>
                  <a:gd name="T9" fmla="*/ 2147483647 h 8"/>
                  <a:gd name="T10" fmla="*/ 2147483647 w 13"/>
                  <a:gd name="T11" fmla="*/ 2147483647 h 8"/>
                  <a:gd name="T12" fmla="*/ 2147483647 w 13"/>
                  <a:gd name="T13" fmla="*/ 2147483647 h 8"/>
                  <a:gd name="T14" fmla="*/ 2147483647 w 13"/>
                  <a:gd name="T15" fmla="*/ 0 h 8"/>
                  <a:gd name="T16" fmla="*/ 2147483647 w 13"/>
                  <a:gd name="T17" fmla="*/ 2147483647 h 8"/>
                  <a:gd name="T18" fmla="*/ 2147483647 w 13"/>
                  <a:gd name="T19" fmla="*/ 2147483647 h 8"/>
                  <a:gd name="T20" fmla="*/ 2147483647 w 13"/>
                  <a:gd name="T21" fmla="*/ 0 h 8"/>
                  <a:gd name="T22" fmla="*/ 2147483647 w 13"/>
                  <a:gd name="T23" fmla="*/ 2147483647 h 8"/>
                  <a:gd name="T24" fmla="*/ 2147483647 w 13"/>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 h="8">
                    <a:moveTo>
                      <a:pt x="7" y="0"/>
                    </a:moveTo>
                    <a:cubicBezTo>
                      <a:pt x="3" y="0"/>
                      <a:pt x="0" y="1"/>
                      <a:pt x="0" y="3"/>
                    </a:cubicBezTo>
                    <a:cubicBezTo>
                      <a:pt x="0" y="3"/>
                      <a:pt x="0" y="3"/>
                      <a:pt x="0" y="3"/>
                    </a:cubicBezTo>
                    <a:cubicBezTo>
                      <a:pt x="0" y="6"/>
                      <a:pt x="0" y="6"/>
                      <a:pt x="0" y="6"/>
                    </a:cubicBezTo>
                    <a:cubicBezTo>
                      <a:pt x="0" y="7"/>
                      <a:pt x="3" y="8"/>
                      <a:pt x="7" y="8"/>
                    </a:cubicBezTo>
                    <a:cubicBezTo>
                      <a:pt x="10" y="8"/>
                      <a:pt x="13" y="7"/>
                      <a:pt x="13" y="6"/>
                    </a:cubicBezTo>
                    <a:cubicBezTo>
                      <a:pt x="13" y="3"/>
                      <a:pt x="13" y="3"/>
                      <a:pt x="13" y="3"/>
                    </a:cubicBezTo>
                    <a:cubicBezTo>
                      <a:pt x="13" y="1"/>
                      <a:pt x="10" y="0"/>
                      <a:pt x="7" y="0"/>
                    </a:cubicBezTo>
                    <a:close/>
                    <a:moveTo>
                      <a:pt x="7" y="5"/>
                    </a:moveTo>
                    <a:cubicBezTo>
                      <a:pt x="3" y="5"/>
                      <a:pt x="1" y="4"/>
                      <a:pt x="1" y="3"/>
                    </a:cubicBezTo>
                    <a:cubicBezTo>
                      <a:pt x="1" y="1"/>
                      <a:pt x="3" y="0"/>
                      <a:pt x="7" y="0"/>
                    </a:cubicBezTo>
                    <a:cubicBezTo>
                      <a:pt x="10" y="0"/>
                      <a:pt x="13" y="1"/>
                      <a:pt x="13" y="3"/>
                    </a:cubicBezTo>
                    <a:cubicBezTo>
                      <a:pt x="13" y="4"/>
                      <a:pt x="10"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3" name="Freeform 227"/>
              <p:cNvSpPr>
                <a:spLocks noEditPoints="1"/>
              </p:cNvSpPr>
              <p:nvPr/>
            </p:nvSpPr>
            <p:spPr bwMode="auto">
              <a:xfrm>
                <a:off x="4513828" y="2025876"/>
                <a:ext cx="33338" cy="15875"/>
              </a:xfrm>
              <a:custGeom>
                <a:avLst/>
                <a:gdLst>
                  <a:gd name="T0" fmla="*/ 2147483647 w 11"/>
                  <a:gd name="T1" fmla="*/ 0 h 5"/>
                  <a:gd name="T2" fmla="*/ 0 w 11"/>
                  <a:gd name="T3" fmla="*/ 2147483647 h 5"/>
                  <a:gd name="T4" fmla="*/ 2147483647 w 11"/>
                  <a:gd name="T5" fmla="*/ 2147483647 h 5"/>
                  <a:gd name="T6" fmla="*/ 2147483647 w 11"/>
                  <a:gd name="T7" fmla="*/ 2147483647 h 5"/>
                  <a:gd name="T8" fmla="*/ 2147483647 w 11"/>
                  <a:gd name="T9" fmla="*/ 0 h 5"/>
                  <a:gd name="T10" fmla="*/ 2147483647 w 11"/>
                  <a:gd name="T11" fmla="*/ 2147483647 h 5"/>
                  <a:gd name="T12" fmla="*/ 2147483647 w 11"/>
                  <a:gd name="T13" fmla="*/ 2147483647 h 5"/>
                  <a:gd name="T14" fmla="*/ 2147483647 w 11"/>
                  <a:gd name="T15" fmla="*/ 2147483647 h 5"/>
                  <a:gd name="T16" fmla="*/ 2147483647 w 11"/>
                  <a:gd name="T17" fmla="*/ 2147483647 h 5"/>
                  <a:gd name="T18" fmla="*/ 2147483647 w 11"/>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5">
                    <a:moveTo>
                      <a:pt x="6" y="0"/>
                    </a:moveTo>
                    <a:cubicBezTo>
                      <a:pt x="2" y="0"/>
                      <a:pt x="0" y="1"/>
                      <a:pt x="0" y="3"/>
                    </a:cubicBezTo>
                    <a:cubicBezTo>
                      <a:pt x="0" y="4"/>
                      <a:pt x="2" y="5"/>
                      <a:pt x="6" y="5"/>
                    </a:cubicBezTo>
                    <a:cubicBezTo>
                      <a:pt x="9" y="5"/>
                      <a:pt x="11" y="4"/>
                      <a:pt x="11" y="3"/>
                    </a:cubicBezTo>
                    <a:cubicBezTo>
                      <a:pt x="11" y="1"/>
                      <a:pt x="9" y="0"/>
                      <a:pt x="6" y="0"/>
                    </a:cubicBezTo>
                    <a:close/>
                    <a:moveTo>
                      <a:pt x="6" y="4"/>
                    </a:moveTo>
                    <a:cubicBezTo>
                      <a:pt x="3" y="4"/>
                      <a:pt x="1" y="4"/>
                      <a:pt x="1" y="3"/>
                    </a:cubicBezTo>
                    <a:cubicBezTo>
                      <a:pt x="1" y="1"/>
                      <a:pt x="3" y="1"/>
                      <a:pt x="6" y="1"/>
                    </a:cubicBezTo>
                    <a:cubicBezTo>
                      <a:pt x="8" y="1"/>
                      <a:pt x="10" y="1"/>
                      <a:pt x="10" y="3"/>
                    </a:cubicBezTo>
                    <a:cubicBezTo>
                      <a:pt x="10" y="4"/>
                      <a:pt x="8"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4" name="Freeform 228"/>
              <p:cNvSpPr>
                <a:spLocks/>
              </p:cNvSpPr>
              <p:nvPr/>
            </p:nvSpPr>
            <p:spPr bwMode="auto">
              <a:xfrm>
                <a:off x="4596378" y="2144937"/>
                <a:ext cx="38100" cy="17463"/>
              </a:xfrm>
              <a:custGeom>
                <a:avLst/>
                <a:gdLst>
                  <a:gd name="T0" fmla="*/ 2147483647 w 12"/>
                  <a:gd name="T1" fmla="*/ 2147483647 h 6"/>
                  <a:gd name="T2" fmla="*/ 0 w 12"/>
                  <a:gd name="T3" fmla="*/ 0 h 6"/>
                  <a:gd name="T4" fmla="*/ 0 w 12"/>
                  <a:gd name="T5" fmla="*/ 2147483647 h 6"/>
                  <a:gd name="T6" fmla="*/ 2147483647 w 12"/>
                  <a:gd name="T7" fmla="*/ 2147483647 h 6"/>
                  <a:gd name="T8" fmla="*/ 2147483647 w 12"/>
                  <a:gd name="T9" fmla="*/ 2147483647 h 6"/>
                  <a:gd name="T10" fmla="*/ 2147483647 w 12"/>
                  <a:gd name="T11" fmla="*/ 0 h 6"/>
                  <a:gd name="T12" fmla="*/ 2147483647 w 12"/>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
                    <a:moveTo>
                      <a:pt x="6" y="3"/>
                    </a:moveTo>
                    <a:cubicBezTo>
                      <a:pt x="3" y="3"/>
                      <a:pt x="0" y="2"/>
                      <a:pt x="0" y="0"/>
                    </a:cubicBezTo>
                    <a:cubicBezTo>
                      <a:pt x="0" y="3"/>
                      <a:pt x="0" y="3"/>
                      <a:pt x="0" y="3"/>
                    </a:cubicBezTo>
                    <a:cubicBezTo>
                      <a:pt x="0" y="5"/>
                      <a:pt x="3" y="6"/>
                      <a:pt x="6" y="6"/>
                    </a:cubicBezTo>
                    <a:cubicBezTo>
                      <a:pt x="10" y="6"/>
                      <a:pt x="12" y="5"/>
                      <a:pt x="12" y="3"/>
                    </a:cubicBezTo>
                    <a:cubicBezTo>
                      <a:pt x="12" y="0"/>
                      <a:pt x="12" y="0"/>
                      <a:pt x="12" y="0"/>
                    </a:cubicBezTo>
                    <a:cubicBezTo>
                      <a:pt x="12" y="2"/>
                      <a:pt x="10" y="3"/>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5" name="Freeform 229"/>
              <p:cNvSpPr>
                <a:spLocks/>
              </p:cNvSpPr>
              <p:nvPr/>
            </p:nvSpPr>
            <p:spPr bwMode="auto">
              <a:xfrm>
                <a:off x="4596378" y="2132237"/>
                <a:ext cx="38100" cy="19050"/>
              </a:xfrm>
              <a:custGeom>
                <a:avLst/>
                <a:gdLst>
                  <a:gd name="T0" fmla="*/ 2147483647 w 12"/>
                  <a:gd name="T1" fmla="*/ 2147483647 h 6"/>
                  <a:gd name="T2" fmla="*/ 0 w 12"/>
                  <a:gd name="T3" fmla="*/ 0 h 6"/>
                  <a:gd name="T4" fmla="*/ 0 w 12"/>
                  <a:gd name="T5" fmla="*/ 2147483647 h 6"/>
                  <a:gd name="T6" fmla="*/ 2147483647 w 12"/>
                  <a:gd name="T7" fmla="*/ 2147483647 h 6"/>
                  <a:gd name="T8" fmla="*/ 2147483647 w 12"/>
                  <a:gd name="T9" fmla="*/ 2147483647 h 6"/>
                  <a:gd name="T10" fmla="*/ 2147483647 w 12"/>
                  <a:gd name="T11" fmla="*/ 0 h 6"/>
                  <a:gd name="T12" fmla="*/ 2147483647 w 12"/>
                  <a:gd name="T13" fmla="*/ 2147483647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
                    <a:moveTo>
                      <a:pt x="6" y="3"/>
                    </a:moveTo>
                    <a:cubicBezTo>
                      <a:pt x="3" y="3"/>
                      <a:pt x="0" y="2"/>
                      <a:pt x="0" y="0"/>
                    </a:cubicBezTo>
                    <a:cubicBezTo>
                      <a:pt x="0" y="3"/>
                      <a:pt x="0" y="3"/>
                      <a:pt x="0" y="3"/>
                    </a:cubicBezTo>
                    <a:cubicBezTo>
                      <a:pt x="0" y="5"/>
                      <a:pt x="3" y="6"/>
                      <a:pt x="6" y="6"/>
                    </a:cubicBezTo>
                    <a:cubicBezTo>
                      <a:pt x="10" y="6"/>
                      <a:pt x="12" y="5"/>
                      <a:pt x="12" y="3"/>
                    </a:cubicBezTo>
                    <a:cubicBezTo>
                      <a:pt x="12" y="0"/>
                      <a:pt x="12" y="0"/>
                      <a:pt x="12" y="0"/>
                    </a:cubicBezTo>
                    <a:cubicBezTo>
                      <a:pt x="12" y="2"/>
                      <a:pt x="10" y="3"/>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6" name="Freeform 230"/>
              <p:cNvSpPr>
                <a:spLocks noEditPoints="1"/>
              </p:cNvSpPr>
              <p:nvPr/>
            </p:nvSpPr>
            <p:spPr bwMode="auto">
              <a:xfrm>
                <a:off x="4596378" y="2113187"/>
                <a:ext cx="38100" cy="25400"/>
              </a:xfrm>
              <a:custGeom>
                <a:avLst/>
                <a:gdLst>
                  <a:gd name="T0" fmla="*/ 2147483647 w 12"/>
                  <a:gd name="T1" fmla="*/ 0 h 8"/>
                  <a:gd name="T2" fmla="*/ 0 w 12"/>
                  <a:gd name="T3" fmla="*/ 2147483647 h 8"/>
                  <a:gd name="T4" fmla="*/ 0 w 12"/>
                  <a:gd name="T5" fmla="*/ 2147483647 h 8"/>
                  <a:gd name="T6" fmla="*/ 0 w 12"/>
                  <a:gd name="T7" fmla="*/ 2147483647 h 8"/>
                  <a:gd name="T8" fmla="*/ 2147483647 w 12"/>
                  <a:gd name="T9" fmla="*/ 2147483647 h 8"/>
                  <a:gd name="T10" fmla="*/ 2147483647 w 12"/>
                  <a:gd name="T11" fmla="*/ 2147483647 h 8"/>
                  <a:gd name="T12" fmla="*/ 2147483647 w 12"/>
                  <a:gd name="T13" fmla="*/ 2147483647 h 8"/>
                  <a:gd name="T14" fmla="*/ 2147483647 w 12"/>
                  <a:gd name="T15" fmla="*/ 0 h 8"/>
                  <a:gd name="T16" fmla="*/ 2147483647 w 12"/>
                  <a:gd name="T17" fmla="*/ 2147483647 h 8"/>
                  <a:gd name="T18" fmla="*/ 0 w 12"/>
                  <a:gd name="T19" fmla="*/ 2147483647 h 8"/>
                  <a:gd name="T20" fmla="*/ 2147483647 w 12"/>
                  <a:gd name="T21" fmla="*/ 0 h 8"/>
                  <a:gd name="T22" fmla="*/ 2147483647 w 12"/>
                  <a:gd name="T23" fmla="*/ 2147483647 h 8"/>
                  <a:gd name="T24" fmla="*/ 2147483647 w 12"/>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8">
                    <a:moveTo>
                      <a:pt x="6" y="0"/>
                    </a:moveTo>
                    <a:cubicBezTo>
                      <a:pt x="3" y="0"/>
                      <a:pt x="0" y="1"/>
                      <a:pt x="0" y="3"/>
                    </a:cubicBezTo>
                    <a:cubicBezTo>
                      <a:pt x="0" y="3"/>
                      <a:pt x="0" y="3"/>
                      <a:pt x="0" y="3"/>
                    </a:cubicBezTo>
                    <a:cubicBezTo>
                      <a:pt x="0" y="6"/>
                      <a:pt x="0" y="6"/>
                      <a:pt x="0" y="6"/>
                    </a:cubicBezTo>
                    <a:cubicBezTo>
                      <a:pt x="0" y="7"/>
                      <a:pt x="3" y="8"/>
                      <a:pt x="6" y="8"/>
                    </a:cubicBezTo>
                    <a:cubicBezTo>
                      <a:pt x="10" y="8"/>
                      <a:pt x="12" y="7"/>
                      <a:pt x="12" y="6"/>
                    </a:cubicBezTo>
                    <a:cubicBezTo>
                      <a:pt x="12" y="3"/>
                      <a:pt x="12" y="3"/>
                      <a:pt x="12" y="3"/>
                    </a:cubicBezTo>
                    <a:cubicBezTo>
                      <a:pt x="12" y="1"/>
                      <a:pt x="10" y="0"/>
                      <a:pt x="6" y="0"/>
                    </a:cubicBezTo>
                    <a:close/>
                    <a:moveTo>
                      <a:pt x="6" y="5"/>
                    </a:moveTo>
                    <a:cubicBezTo>
                      <a:pt x="3" y="5"/>
                      <a:pt x="0" y="4"/>
                      <a:pt x="0" y="3"/>
                    </a:cubicBezTo>
                    <a:cubicBezTo>
                      <a:pt x="0" y="1"/>
                      <a:pt x="3" y="0"/>
                      <a:pt x="6" y="0"/>
                    </a:cubicBezTo>
                    <a:cubicBezTo>
                      <a:pt x="10" y="0"/>
                      <a:pt x="12" y="1"/>
                      <a:pt x="12" y="3"/>
                    </a:cubicBezTo>
                    <a:cubicBezTo>
                      <a:pt x="12" y="4"/>
                      <a:pt x="10"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7" name="Freeform 231"/>
              <p:cNvSpPr>
                <a:spLocks noEditPoints="1"/>
              </p:cNvSpPr>
              <p:nvPr/>
            </p:nvSpPr>
            <p:spPr bwMode="auto">
              <a:xfrm>
                <a:off x="4599553" y="2113187"/>
                <a:ext cx="34925" cy="15875"/>
              </a:xfrm>
              <a:custGeom>
                <a:avLst/>
                <a:gdLst>
                  <a:gd name="T0" fmla="*/ 2147483647 w 11"/>
                  <a:gd name="T1" fmla="*/ 0 h 5"/>
                  <a:gd name="T2" fmla="*/ 0 w 11"/>
                  <a:gd name="T3" fmla="*/ 2147483647 h 5"/>
                  <a:gd name="T4" fmla="*/ 2147483647 w 11"/>
                  <a:gd name="T5" fmla="*/ 2147483647 h 5"/>
                  <a:gd name="T6" fmla="*/ 2147483647 w 11"/>
                  <a:gd name="T7" fmla="*/ 2147483647 h 5"/>
                  <a:gd name="T8" fmla="*/ 2147483647 w 11"/>
                  <a:gd name="T9" fmla="*/ 0 h 5"/>
                  <a:gd name="T10" fmla="*/ 2147483647 w 11"/>
                  <a:gd name="T11" fmla="*/ 2147483647 h 5"/>
                  <a:gd name="T12" fmla="*/ 0 w 11"/>
                  <a:gd name="T13" fmla="*/ 2147483647 h 5"/>
                  <a:gd name="T14" fmla="*/ 2147483647 w 11"/>
                  <a:gd name="T15" fmla="*/ 2147483647 h 5"/>
                  <a:gd name="T16" fmla="*/ 2147483647 w 11"/>
                  <a:gd name="T17" fmla="*/ 2147483647 h 5"/>
                  <a:gd name="T18" fmla="*/ 2147483647 w 11"/>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5">
                    <a:moveTo>
                      <a:pt x="5" y="0"/>
                    </a:moveTo>
                    <a:cubicBezTo>
                      <a:pt x="2" y="0"/>
                      <a:pt x="0" y="1"/>
                      <a:pt x="0" y="3"/>
                    </a:cubicBezTo>
                    <a:cubicBezTo>
                      <a:pt x="0" y="4"/>
                      <a:pt x="2" y="5"/>
                      <a:pt x="5" y="5"/>
                    </a:cubicBezTo>
                    <a:cubicBezTo>
                      <a:pt x="8" y="5"/>
                      <a:pt x="11" y="4"/>
                      <a:pt x="11" y="3"/>
                    </a:cubicBezTo>
                    <a:cubicBezTo>
                      <a:pt x="11" y="1"/>
                      <a:pt x="8" y="0"/>
                      <a:pt x="5" y="0"/>
                    </a:cubicBezTo>
                    <a:close/>
                    <a:moveTo>
                      <a:pt x="5" y="5"/>
                    </a:moveTo>
                    <a:cubicBezTo>
                      <a:pt x="3" y="5"/>
                      <a:pt x="0" y="4"/>
                      <a:pt x="0" y="3"/>
                    </a:cubicBezTo>
                    <a:cubicBezTo>
                      <a:pt x="0" y="2"/>
                      <a:pt x="3" y="1"/>
                      <a:pt x="5" y="1"/>
                    </a:cubicBezTo>
                    <a:cubicBezTo>
                      <a:pt x="8" y="1"/>
                      <a:pt x="10" y="2"/>
                      <a:pt x="10" y="3"/>
                    </a:cubicBezTo>
                    <a:cubicBezTo>
                      <a:pt x="10" y="4"/>
                      <a:pt x="8" y="5"/>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8" name="Freeform 232"/>
              <p:cNvSpPr>
                <a:spLocks/>
              </p:cNvSpPr>
              <p:nvPr/>
            </p:nvSpPr>
            <p:spPr bwMode="auto">
              <a:xfrm>
                <a:off x="4680515" y="2060801"/>
                <a:ext cx="41275" cy="15875"/>
              </a:xfrm>
              <a:custGeom>
                <a:avLst/>
                <a:gdLst>
                  <a:gd name="T0" fmla="*/ 2147483647 w 13"/>
                  <a:gd name="T1" fmla="*/ 2147483647 h 5"/>
                  <a:gd name="T2" fmla="*/ 0 w 13"/>
                  <a:gd name="T3" fmla="*/ 0 h 5"/>
                  <a:gd name="T4" fmla="*/ 0 w 13"/>
                  <a:gd name="T5" fmla="*/ 2147483647 h 5"/>
                  <a:gd name="T6" fmla="*/ 2147483647 w 13"/>
                  <a:gd name="T7" fmla="*/ 2147483647 h 5"/>
                  <a:gd name="T8" fmla="*/ 2147483647 w 13"/>
                  <a:gd name="T9" fmla="*/ 2147483647 h 5"/>
                  <a:gd name="T10" fmla="*/ 2147483647 w 13"/>
                  <a:gd name="T11" fmla="*/ 0 h 5"/>
                  <a:gd name="T12" fmla="*/ 2147483647 w 13"/>
                  <a:gd name="T13" fmla="*/ 2147483647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5">
                    <a:moveTo>
                      <a:pt x="6" y="2"/>
                    </a:moveTo>
                    <a:cubicBezTo>
                      <a:pt x="3" y="2"/>
                      <a:pt x="0" y="1"/>
                      <a:pt x="0" y="0"/>
                    </a:cubicBezTo>
                    <a:cubicBezTo>
                      <a:pt x="0" y="3"/>
                      <a:pt x="0" y="3"/>
                      <a:pt x="0" y="3"/>
                    </a:cubicBezTo>
                    <a:cubicBezTo>
                      <a:pt x="0" y="4"/>
                      <a:pt x="3" y="5"/>
                      <a:pt x="6" y="5"/>
                    </a:cubicBezTo>
                    <a:cubicBezTo>
                      <a:pt x="10" y="5"/>
                      <a:pt x="13" y="4"/>
                      <a:pt x="13" y="3"/>
                    </a:cubicBezTo>
                    <a:cubicBezTo>
                      <a:pt x="13" y="0"/>
                      <a:pt x="13" y="0"/>
                      <a:pt x="13" y="0"/>
                    </a:cubicBezTo>
                    <a:cubicBezTo>
                      <a:pt x="13" y="1"/>
                      <a:pt x="10"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59" name="Freeform 233"/>
              <p:cNvSpPr>
                <a:spLocks/>
              </p:cNvSpPr>
              <p:nvPr/>
            </p:nvSpPr>
            <p:spPr bwMode="auto">
              <a:xfrm>
                <a:off x="4680515" y="2048101"/>
                <a:ext cx="41275" cy="15875"/>
              </a:xfrm>
              <a:custGeom>
                <a:avLst/>
                <a:gdLst>
                  <a:gd name="T0" fmla="*/ 2147483647 w 13"/>
                  <a:gd name="T1" fmla="*/ 2147483647 h 5"/>
                  <a:gd name="T2" fmla="*/ 0 w 13"/>
                  <a:gd name="T3" fmla="*/ 0 h 5"/>
                  <a:gd name="T4" fmla="*/ 0 w 13"/>
                  <a:gd name="T5" fmla="*/ 2147483647 h 5"/>
                  <a:gd name="T6" fmla="*/ 2147483647 w 13"/>
                  <a:gd name="T7" fmla="*/ 2147483647 h 5"/>
                  <a:gd name="T8" fmla="*/ 2147483647 w 13"/>
                  <a:gd name="T9" fmla="*/ 2147483647 h 5"/>
                  <a:gd name="T10" fmla="*/ 2147483647 w 13"/>
                  <a:gd name="T11" fmla="*/ 0 h 5"/>
                  <a:gd name="T12" fmla="*/ 2147483647 w 13"/>
                  <a:gd name="T13" fmla="*/ 2147483647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5">
                    <a:moveTo>
                      <a:pt x="6" y="2"/>
                    </a:moveTo>
                    <a:cubicBezTo>
                      <a:pt x="3" y="2"/>
                      <a:pt x="0" y="1"/>
                      <a:pt x="0" y="0"/>
                    </a:cubicBezTo>
                    <a:cubicBezTo>
                      <a:pt x="0" y="3"/>
                      <a:pt x="0" y="3"/>
                      <a:pt x="0" y="3"/>
                    </a:cubicBezTo>
                    <a:cubicBezTo>
                      <a:pt x="0" y="4"/>
                      <a:pt x="3" y="5"/>
                      <a:pt x="6" y="5"/>
                    </a:cubicBezTo>
                    <a:cubicBezTo>
                      <a:pt x="10" y="5"/>
                      <a:pt x="13" y="4"/>
                      <a:pt x="13" y="3"/>
                    </a:cubicBezTo>
                    <a:cubicBezTo>
                      <a:pt x="13" y="0"/>
                      <a:pt x="13" y="0"/>
                      <a:pt x="13" y="0"/>
                    </a:cubicBezTo>
                    <a:cubicBezTo>
                      <a:pt x="13" y="1"/>
                      <a:pt x="10"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0" name="Freeform 234"/>
              <p:cNvSpPr>
                <a:spLocks noEditPoints="1"/>
              </p:cNvSpPr>
              <p:nvPr/>
            </p:nvSpPr>
            <p:spPr bwMode="auto">
              <a:xfrm>
                <a:off x="4680515" y="2029051"/>
                <a:ext cx="41275" cy="25400"/>
              </a:xfrm>
              <a:custGeom>
                <a:avLst/>
                <a:gdLst>
                  <a:gd name="T0" fmla="*/ 2147483647 w 13"/>
                  <a:gd name="T1" fmla="*/ 0 h 8"/>
                  <a:gd name="T2" fmla="*/ 0 w 13"/>
                  <a:gd name="T3" fmla="*/ 2147483647 h 8"/>
                  <a:gd name="T4" fmla="*/ 0 w 13"/>
                  <a:gd name="T5" fmla="*/ 2147483647 h 8"/>
                  <a:gd name="T6" fmla="*/ 0 w 13"/>
                  <a:gd name="T7" fmla="*/ 2147483647 h 8"/>
                  <a:gd name="T8" fmla="*/ 2147483647 w 13"/>
                  <a:gd name="T9" fmla="*/ 2147483647 h 8"/>
                  <a:gd name="T10" fmla="*/ 2147483647 w 13"/>
                  <a:gd name="T11" fmla="*/ 2147483647 h 8"/>
                  <a:gd name="T12" fmla="*/ 2147483647 w 13"/>
                  <a:gd name="T13" fmla="*/ 2147483647 h 8"/>
                  <a:gd name="T14" fmla="*/ 2147483647 w 13"/>
                  <a:gd name="T15" fmla="*/ 0 h 8"/>
                  <a:gd name="T16" fmla="*/ 2147483647 w 13"/>
                  <a:gd name="T17" fmla="*/ 2147483647 h 8"/>
                  <a:gd name="T18" fmla="*/ 0 w 13"/>
                  <a:gd name="T19" fmla="*/ 2147483647 h 8"/>
                  <a:gd name="T20" fmla="*/ 2147483647 w 13"/>
                  <a:gd name="T21" fmla="*/ 0 h 8"/>
                  <a:gd name="T22" fmla="*/ 2147483647 w 13"/>
                  <a:gd name="T23" fmla="*/ 2147483647 h 8"/>
                  <a:gd name="T24" fmla="*/ 2147483647 w 13"/>
                  <a:gd name="T25" fmla="*/ 214748364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 h="8">
                    <a:moveTo>
                      <a:pt x="6" y="0"/>
                    </a:moveTo>
                    <a:cubicBezTo>
                      <a:pt x="3" y="0"/>
                      <a:pt x="0" y="1"/>
                      <a:pt x="0" y="2"/>
                    </a:cubicBezTo>
                    <a:cubicBezTo>
                      <a:pt x="0" y="2"/>
                      <a:pt x="0" y="2"/>
                      <a:pt x="0" y="2"/>
                    </a:cubicBezTo>
                    <a:cubicBezTo>
                      <a:pt x="0" y="5"/>
                      <a:pt x="0" y="5"/>
                      <a:pt x="0" y="5"/>
                    </a:cubicBezTo>
                    <a:cubicBezTo>
                      <a:pt x="0" y="7"/>
                      <a:pt x="3" y="8"/>
                      <a:pt x="6" y="8"/>
                    </a:cubicBezTo>
                    <a:cubicBezTo>
                      <a:pt x="10" y="8"/>
                      <a:pt x="13" y="7"/>
                      <a:pt x="13" y="5"/>
                    </a:cubicBezTo>
                    <a:cubicBezTo>
                      <a:pt x="13" y="2"/>
                      <a:pt x="13" y="2"/>
                      <a:pt x="13" y="2"/>
                    </a:cubicBezTo>
                    <a:cubicBezTo>
                      <a:pt x="13" y="1"/>
                      <a:pt x="10" y="0"/>
                      <a:pt x="6" y="0"/>
                    </a:cubicBezTo>
                    <a:close/>
                    <a:moveTo>
                      <a:pt x="6" y="5"/>
                    </a:moveTo>
                    <a:cubicBezTo>
                      <a:pt x="3" y="5"/>
                      <a:pt x="0" y="4"/>
                      <a:pt x="0" y="2"/>
                    </a:cubicBezTo>
                    <a:cubicBezTo>
                      <a:pt x="0" y="1"/>
                      <a:pt x="3" y="0"/>
                      <a:pt x="6" y="0"/>
                    </a:cubicBezTo>
                    <a:cubicBezTo>
                      <a:pt x="10" y="0"/>
                      <a:pt x="12" y="1"/>
                      <a:pt x="12" y="2"/>
                    </a:cubicBezTo>
                    <a:cubicBezTo>
                      <a:pt x="12" y="4"/>
                      <a:pt x="10"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1" name="Freeform 235"/>
              <p:cNvSpPr>
                <a:spLocks noEditPoints="1"/>
              </p:cNvSpPr>
              <p:nvPr/>
            </p:nvSpPr>
            <p:spPr bwMode="auto">
              <a:xfrm>
                <a:off x="4683690" y="2029051"/>
                <a:ext cx="34925" cy="12700"/>
              </a:xfrm>
              <a:custGeom>
                <a:avLst/>
                <a:gdLst>
                  <a:gd name="T0" fmla="*/ 2147483647 w 11"/>
                  <a:gd name="T1" fmla="*/ 0 h 4"/>
                  <a:gd name="T2" fmla="*/ 0 w 11"/>
                  <a:gd name="T3" fmla="*/ 2147483647 h 4"/>
                  <a:gd name="T4" fmla="*/ 2147483647 w 11"/>
                  <a:gd name="T5" fmla="*/ 2147483647 h 4"/>
                  <a:gd name="T6" fmla="*/ 2147483647 w 11"/>
                  <a:gd name="T7" fmla="*/ 2147483647 h 4"/>
                  <a:gd name="T8" fmla="*/ 2147483647 w 11"/>
                  <a:gd name="T9" fmla="*/ 0 h 4"/>
                  <a:gd name="T10" fmla="*/ 2147483647 w 11"/>
                  <a:gd name="T11" fmla="*/ 2147483647 h 4"/>
                  <a:gd name="T12" fmla="*/ 2147483647 w 11"/>
                  <a:gd name="T13" fmla="*/ 2147483647 h 4"/>
                  <a:gd name="T14" fmla="*/ 2147483647 w 11"/>
                  <a:gd name="T15" fmla="*/ 0 h 4"/>
                  <a:gd name="T16" fmla="*/ 2147483647 w 11"/>
                  <a:gd name="T17" fmla="*/ 2147483647 h 4"/>
                  <a:gd name="T18" fmla="*/ 2147483647 w 11"/>
                  <a:gd name="T19" fmla="*/ 2147483647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 h="4">
                    <a:moveTo>
                      <a:pt x="5" y="0"/>
                    </a:moveTo>
                    <a:cubicBezTo>
                      <a:pt x="2" y="0"/>
                      <a:pt x="0" y="1"/>
                      <a:pt x="0" y="2"/>
                    </a:cubicBezTo>
                    <a:cubicBezTo>
                      <a:pt x="0" y="3"/>
                      <a:pt x="2" y="4"/>
                      <a:pt x="5" y="4"/>
                    </a:cubicBezTo>
                    <a:cubicBezTo>
                      <a:pt x="9" y="4"/>
                      <a:pt x="11" y="3"/>
                      <a:pt x="11" y="2"/>
                    </a:cubicBezTo>
                    <a:cubicBezTo>
                      <a:pt x="11" y="1"/>
                      <a:pt x="9" y="0"/>
                      <a:pt x="5" y="0"/>
                    </a:cubicBezTo>
                    <a:close/>
                    <a:moveTo>
                      <a:pt x="5" y="4"/>
                    </a:moveTo>
                    <a:cubicBezTo>
                      <a:pt x="3" y="4"/>
                      <a:pt x="1" y="3"/>
                      <a:pt x="1" y="2"/>
                    </a:cubicBezTo>
                    <a:cubicBezTo>
                      <a:pt x="1" y="1"/>
                      <a:pt x="3" y="0"/>
                      <a:pt x="5" y="0"/>
                    </a:cubicBezTo>
                    <a:cubicBezTo>
                      <a:pt x="8" y="0"/>
                      <a:pt x="10" y="1"/>
                      <a:pt x="10" y="2"/>
                    </a:cubicBezTo>
                    <a:cubicBezTo>
                      <a:pt x="10" y="3"/>
                      <a:pt x="8"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2" name="Freeform 236"/>
              <p:cNvSpPr>
                <a:spLocks/>
              </p:cNvSpPr>
              <p:nvPr/>
            </p:nvSpPr>
            <p:spPr bwMode="auto">
              <a:xfrm>
                <a:off x="4582090" y="2063976"/>
                <a:ext cx="71438" cy="30163"/>
              </a:xfrm>
              <a:custGeom>
                <a:avLst/>
                <a:gdLst>
                  <a:gd name="T0" fmla="*/ 2147483647 w 23"/>
                  <a:gd name="T1" fmla="*/ 2147483647 h 10"/>
                  <a:gd name="T2" fmla="*/ 0 w 23"/>
                  <a:gd name="T3" fmla="*/ 0 h 10"/>
                  <a:gd name="T4" fmla="*/ 0 w 23"/>
                  <a:gd name="T5" fmla="*/ 2147483647 h 10"/>
                  <a:gd name="T6" fmla="*/ 2147483647 w 23"/>
                  <a:gd name="T7" fmla="*/ 2147483647 h 10"/>
                  <a:gd name="T8" fmla="*/ 2147483647 w 23"/>
                  <a:gd name="T9" fmla="*/ 2147483647 h 10"/>
                  <a:gd name="T10" fmla="*/ 2147483647 w 23"/>
                  <a:gd name="T11" fmla="*/ 0 h 10"/>
                  <a:gd name="T12" fmla="*/ 2147483647 w 23"/>
                  <a:gd name="T13" fmla="*/ 2147483647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10">
                    <a:moveTo>
                      <a:pt x="11" y="5"/>
                    </a:moveTo>
                    <a:cubicBezTo>
                      <a:pt x="5" y="5"/>
                      <a:pt x="0" y="3"/>
                      <a:pt x="0" y="0"/>
                    </a:cubicBezTo>
                    <a:cubicBezTo>
                      <a:pt x="0" y="6"/>
                      <a:pt x="0" y="6"/>
                      <a:pt x="0" y="6"/>
                    </a:cubicBezTo>
                    <a:cubicBezTo>
                      <a:pt x="0" y="8"/>
                      <a:pt x="5" y="10"/>
                      <a:pt x="11" y="10"/>
                    </a:cubicBezTo>
                    <a:cubicBezTo>
                      <a:pt x="18" y="10"/>
                      <a:pt x="23" y="8"/>
                      <a:pt x="23" y="6"/>
                    </a:cubicBezTo>
                    <a:cubicBezTo>
                      <a:pt x="23" y="0"/>
                      <a:pt x="23" y="0"/>
                      <a:pt x="23" y="0"/>
                    </a:cubicBezTo>
                    <a:cubicBezTo>
                      <a:pt x="23" y="3"/>
                      <a:pt x="18" y="5"/>
                      <a:pt x="1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3" name="Freeform 237"/>
              <p:cNvSpPr>
                <a:spLocks/>
              </p:cNvSpPr>
              <p:nvPr/>
            </p:nvSpPr>
            <p:spPr bwMode="auto">
              <a:xfrm>
                <a:off x="4582090" y="2041751"/>
                <a:ext cx="71438" cy="31750"/>
              </a:xfrm>
              <a:custGeom>
                <a:avLst/>
                <a:gdLst>
                  <a:gd name="T0" fmla="*/ 2147483647 w 23"/>
                  <a:gd name="T1" fmla="*/ 2147483647 h 10"/>
                  <a:gd name="T2" fmla="*/ 0 w 23"/>
                  <a:gd name="T3" fmla="*/ 0 h 10"/>
                  <a:gd name="T4" fmla="*/ 0 w 23"/>
                  <a:gd name="T5" fmla="*/ 2147483647 h 10"/>
                  <a:gd name="T6" fmla="*/ 2147483647 w 23"/>
                  <a:gd name="T7" fmla="*/ 2147483647 h 10"/>
                  <a:gd name="T8" fmla="*/ 2147483647 w 23"/>
                  <a:gd name="T9" fmla="*/ 2147483647 h 10"/>
                  <a:gd name="T10" fmla="*/ 2147483647 w 23"/>
                  <a:gd name="T11" fmla="*/ 0 h 10"/>
                  <a:gd name="T12" fmla="*/ 2147483647 w 23"/>
                  <a:gd name="T13" fmla="*/ 2147483647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10">
                    <a:moveTo>
                      <a:pt x="11" y="5"/>
                    </a:moveTo>
                    <a:cubicBezTo>
                      <a:pt x="5" y="5"/>
                      <a:pt x="0" y="3"/>
                      <a:pt x="0" y="0"/>
                    </a:cubicBezTo>
                    <a:cubicBezTo>
                      <a:pt x="0" y="6"/>
                      <a:pt x="0" y="6"/>
                      <a:pt x="0" y="6"/>
                    </a:cubicBezTo>
                    <a:cubicBezTo>
                      <a:pt x="0" y="8"/>
                      <a:pt x="5" y="10"/>
                      <a:pt x="11" y="10"/>
                    </a:cubicBezTo>
                    <a:cubicBezTo>
                      <a:pt x="18" y="10"/>
                      <a:pt x="23" y="8"/>
                      <a:pt x="23" y="6"/>
                    </a:cubicBezTo>
                    <a:cubicBezTo>
                      <a:pt x="23" y="0"/>
                      <a:pt x="23" y="0"/>
                      <a:pt x="23" y="0"/>
                    </a:cubicBezTo>
                    <a:cubicBezTo>
                      <a:pt x="23" y="3"/>
                      <a:pt x="18" y="5"/>
                      <a:pt x="1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4" name="Freeform 238"/>
              <p:cNvSpPr>
                <a:spLocks noEditPoints="1"/>
              </p:cNvSpPr>
              <p:nvPr/>
            </p:nvSpPr>
            <p:spPr bwMode="auto">
              <a:xfrm>
                <a:off x="4582090" y="2008413"/>
                <a:ext cx="71438" cy="46038"/>
              </a:xfrm>
              <a:custGeom>
                <a:avLst/>
                <a:gdLst>
                  <a:gd name="T0" fmla="*/ 2147483647 w 23"/>
                  <a:gd name="T1" fmla="*/ 0 h 15"/>
                  <a:gd name="T2" fmla="*/ 0 w 23"/>
                  <a:gd name="T3" fmla="*/ 2147483647 h 15"/>
                  <a:gd name="T4" fmla="*/ 0 w 23"/>
                  <a:gd name="T5" fmla="*/ 2147483647 h 15"/>
                  <a:gd name="T6" fmla="*/ 0 w 23"/>
                  <a:gd name="T7" fmla="*/ 2147483647 h 15"/>
                  <a:gd name="T8" fmla="*/ 2147483647 w 23"/>
                  <a:gd name="T9" fmla="*/ 2147483647 h 15"/>
                  <a:gd name="T10" fmla="*/ 2147483647 w 23"/>
                  <a:gd name="T11" fmla="*/ 2147483647 h 15"/>
                  <a:gd name="T12" fmla="*/ 2147483647 w 23"/>
                  <a:gd name="T13" fmla="*/ 2147483647 h 15"/>
                  <a:gd name="T14" fmla="*/ 2147483647 w 23"/>
                  <a:gd name="T15" fmla="*/ 0 h 15"/>
                  <a:gd name="T16" fmla="*/ 2147483647 w 23"/>
                  <a:gd name="T17" fmla="*/ 2147483647 h 15"/>
                  <a:gd name="T18" fmla="*/ 0 w 23"/>
                  <a:gd name="T19" fmla="*/ 2147483647 h 15"/>
                  <a:gd name="T20" fmla="*/ 2147483647 w 23"/>
                  <a:gd name="T21" fmla="*/ 0 h 15"/>
                  <a:gd name="T22" fmla="*/ 2147483647 w 23"/>
                  <a:gd name="T23" fmla="*/ 2147483647 h 15"/>
                  <a:gd name="T24" fmla="*/ 2147483647 w 23"/>
                  <a:gd name="T25" fmla="*/ 2147483647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 h="15">
                    <a:moveTo>
                      <a:pt x="11" y="0"/>
                    </a:moveTo>
                    <a:cubicBezTo>
                      <a:pt x="5" y="0"/>
                      <a:pt x="0" y="2"/>
                      <a:pt x="0" y="4"/>
                    </a:cubicBezTo>
                    <a:cubicBezTo>
                      <a:pt x="0" y="4"/>
                      <a:pt x="0" y="4"/>
                      <a:pt x="0" y="4"/>
                    </a:cubicBezTo>
                    <a:cubicBezTo>
                      <a:pt x="0" y="10"/>
                      <a:pt x="0" y="10"/>
                      <a:pt x="0" y="10"/>
                    </a:cubicBezTo>
                    <a:cubicBezTo>
                      <a:pt x="0" y="12"/>
                      <a:pt x="5" y="15"/>
                      <a:pt x="11" y="15"/>
                    </a:cubicBezTo>
                    <a:cubicBezTo>
                      <a:pt x="18" y="15"/>
                      <a:pt x="23" y="12"/>
                      <a:pt x="23" y="10"/>
                    </a:cubicBezTo>
                    <a:cubicBezTo>
                      <a:pt x="23" y="4"/>
                      <a:pt x="23" y="4"/>
                      <a:pt x="23" y="4"/>
                    </a:cubicBezTo>
                    <a:cubicBezTo>
                      <a:pt x="23" y="2"/>
                      <a:pt x="18" y="0"/>
                      <a:pt x="11" y="0"/>
                    </a:cubicBezTo>
                    <a:close/>
                    <a:moveTo>
                      <a:pt x="11" y="9"/>
                    </a:moveTo>
                    <a:cubicBezTo>
                      <a:pt x="5" y="9"/>
                      <a:pt x="0" y="7"/>
                      <a:pt x="0" y="4"/>
                    </a:cubicBezTo>
                    <a:cubicBezTo>
                      <a:pt x="0" y="2"/>
                      <a:pt x="5" y="0"/>
                      <a:pt x="11" y="0"/>
                    </a:cubicBezTo>
                    <a:cubicBezTo>
                      <a:pt x="17" y="0"/>
                      <a:pt x="23" y="2"/>
                      <a:pt x="23" y="4"/>
                    </a:cubicBezTo>
                    <a:cubicBezTo>
                      <a:pt x="23" y="7"/>
                      <a:pt x="17" y="9"/>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5" name="Freeform 239"/>
              <p:cNvSpPr>
                <a:spLocks noEditPoints="1"/>
              </p:cNvSpPr>
              <p:nvPr/>
            </p:nvSpPr>
            <p:spPr bwMode="auto">
              <a:xfrm>
                <a:off x="4585265" y="2008413"/>
                <a:ext cx="65088" cy="23813"/>
              </a:xfrm>
              <a:custGeom>
                <a:avLst/>
                <a:gdLst>
                  <a:gd name="T0" fmla="*/ 2147483647 w 21"/>
                  <a:gd name="T1" fmla="*/ 0 h 8"/>
                  <a:gd name="T2" fmla="*/ 0 w 21"/>
                  <a:gd name="T3" fmla="*/ 2147483647 h 8"/>
                  <a:gd name="T4" fmla="*/ 2147483647 w 21"/>
                  <a:gd name="T5" fmla="*/ 2147483647 h 8"/>
                  <a:gd name="T6" fmla="*/ 2147483647 w 21"/>
                  <a:gd name="T7" fmla="*/ 2147483647 h 8"/>
                  <a:gd name="T8" fmla="*/ 2147483647 w 21"/>
                  <a:gd name="T9" fmla="*/ 0 h 8"/>
                  <a:gd name="T10" fmla="*/ 2147483647 w 21"/>
                  <a:gd name="T11" fmla="*/ 2147483647 h 8"/>
                  <a:gd name="T12" fmla="*/ 2147483647 w 21"/>
                  <a:gd name="T13" fmla="*/ 2147483647 h 8"/>
                  <a:gd name="T14" fmla="*/ 2147483647 w 21"/>
                  <a:gd name="T15" fmla="*/ 2147483647 h 8"/>
                  <a:gd name="T16" fmla="*/ 2147483647 w 21"/>
                  <a:gd name="T17" fmla="*/ 2147483647 h 8"/>
                  <a:gd name="T18" fmla="*/ 2147483647 w 21"/>
                  <a:gd name="T19" fmla="*/ 2147483647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8">
                    <a:moveTo>
                      <a:pt x="10" y="0"/>
                    </a:moveTo>
                    <a:cubicBezTo>
                      <a:pt x="4" y="0"/>
                      <a:pt x="0" y="2"/>
                      <a:pt x="0" y="4"/>
                    </a:cubicBezTo>
                    <a:cubicBezTo>
                      <a:pt x="0" y="7"/>
                      <a:pt x="4" y="8"/>
                      <a:pt x="10" y="8"/>
                    </a:cubicBezTo>
                    <a:cubicBezTo>
                      <a:pt x="16" y="8"/>
                      <a:pt x="21" y="7"/>
                      <a:pt x="21" y="4"/>
                    </a:cubicBezTo>
                    <a:cubicBezTo>
                      <a:pt x="21" y="2"/>
                      <a:pt x="16" y="0"/>
                      <a:pt x="10" y="0"/>
                    </a:cubicBezTo>
                    <a:close/>
                    <a:moveTo>
                      <a:pt x="10" y="8"/>
                    </a:moveTo>
                    <a:cubicBezTo>
                      <a:pt x="5" y="8"/>
                      <a:pt x="1" y="6"/>
                      <a:pt x="1" y="4"/>
                    </a:cubicBezTo>
                    <a:cubicBezTo>
                      <a:pt x="1" y="2"/>
                      <a:pt x="5" y="1"/>
                      <a:pt x="10" y="1"/>
                    </a:cubicBezTo>
                    <a:cubicBezTo>
                      <a:pt x="15" y="1"/>
                      <a:pt x="19" y="2"/>
                      <a:pt x="19" y="4"/>
                    </a:cubicBezTo>
                    <a:cubicBezTo>
                      <a:pt x="19" y="6"/>
                      <a:pt x="15" y="8"/>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IN" sz="1400">
                  <a:latin typeface="TheSansOffice" panose="020B0503040302060204" pitchFamily="34" charset="0"/>
                </a:endParaRPr>
              </a:p>
            </p:txBody>
          </p:sp>
          <p:sp>
            <p:nvSpPr>
              <p:cNvPr id="166" name="Rectangle 240"/>
              <p:cNvSpPr>
                <a:spLocks noChangeArrowheads="1"/>
              </p:cNvSpPr>
              <p:nvPr/>
            </p:nvSpPr>
            <p:spPr bwMode="auto">
              <a:xfrm>
                <a:off x="4615428" y="1989363"/>
                <a:ext cx="31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sp>
            <p:nvSpPr>
              <p:cNvPr id="167" name="Rectangle 241"/>
              <p:cNvSpPr>
                <a:spLocks noChangeArrowheads="1"/>
              </p:cNvSpPr>
              <p:nvPr/>
            </p:nvSpPr>
            <p:spPr bwMode="auto">
              <a:xfrm>
                <a:off x="4615428" y="2097312"/>
                <a:ext cx="31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100000"/>
                  </a:spcBef>
                  <a:buClr>
                    <a:schemeClr val="tx1"/>
                  </a:buClr>
                  <a:buFont typeface="Wingdings 2" pitchFamily="18" charset="2"/>
                  <a:buChar char="¡"/>
                  <a:defRPr sz="1600">
                    <a:solidFill>
                      <a:schemeClr val="tx1"/>
                    </a:solidFill>
                    <a:latin typeface="Arial" pitchFamily="34" charset="0"/>
                    <a:ea typeface="ＭＳ Ｐゴシック" pitchFamily="34" charset="-128"/>
                  </a:defRPr>
                </a:lvl1pPr>
                <a:lvl2pPr marL="742950" indent="-28575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2pPr>
                <a:lvl3pPr marL="11430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3pPr>
                <a:lvl4pPr marL="16002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4pPr>
                <a:lvl5pPr marL="2057400" indent="-228600" eaLnBrk="0" hangingPunct="0">
                  <a:spcBef>
                    <a:spcPct val="50000"/>
                  </a:spcBef>
                  <a:buClr>
                    <a:schemeClr val="tx1"/>
                  </a:buClr>
                  <a:buFont typeface="Wingdings" pitchFamily="2" charset="2"/>
                  <a:buChar char="§"/>
                  <a:defRPr sz="1400">
                    <a:solidFill>
                      <a:schemeClr val="tx1"/>
                    </a:solidFill>
                    <a:latin typeface="Arial" pitchFamily="34" charset="0"/>
                    <a:ea typeface="ＭＳ Ｐゴシック" pitchFamily="34" charset="-128"/>
                  </a:defRPr>
                </a:lvl5pPr>
                <a:lvl6pPr marL="25146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6pPr>
                <a:lvl7pPr marL="29718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7pPr>
                <a:lvl8pPr marL="34290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8pPr>
                <a:lvl9pPr marL="3886200" indent="-228600" eaLnBrk="0" fontAlgn="base" hangingPunct="0">
                  <a:spcBef>
                    <a:spcPct val="50000"/>
                  </a:spcBef>
                  <a:spcAft>
                    <a:spcPct val="0"/>
                  </a:spcAft>
                  <a:buClr>
                    <a:schemeClr val="tx1"/>
                  </a:buClr>
                  <a:buFont typeface="Wingdings" pitchFamily="2" charset="2"/>
                  <a:buChar char="§"/>
                  <a:defRPr sz="1400">
                    <a:solidFill>
                      <a:schemeClr val="tx1"/>
                    </a:solidFill>
                    <a:latin typeface="Arial" pitchFamily="34" charset="0"/>
                    <a:ea typeface="ＭＳ Ｐゴシック" pitchFamily="34" charset="-128"/>
                  </a:defRPr>
                </a:lvl9pPr>
              </a:lstStyle>
              <a:p>
                <a:pPr algn="ctr" eaLnBrk="1" hangingPunct="1">
                  <a:spcBef>
                    <a:spcPct val="0"/>
                  </a:spcBef>
                  <a:buClrTx/>
                  <a:buFontTx/>
                  <a:buNone/>
                </a:pPr>
                <a:endParaRPr lang="en-US" altLang="en-US" sz="2800">
                  <a:latin typeface="TheSansOffice" panose="020B0503040302060204" pitchFamily="34" charset="0"/>
                  <a:cs typeface="Arial" pitchFamily="34" charset="0"/>
                </a:endParaRPr>
              </a:p>
            </p:txBody>
          </p:sp>
        </p:grpSp>
      </p:grpSp>
      <p:grpSp>
        <p:nvGrpSpPr>
          <p:cNvPr id="168" name="Group 167"/>
          <p:cNvGrpSpPr/>
          <p:nvPr/>
        </p:nvGrpSpPr>
        <p:grpSpPr>
          <a:xfrm>
            <a:off x="677917" y="4697155"/>
            <a:ext cx="726960" cy="726960"/>
            <a:chOff x="2602390" y="2653247"/>
            <a:chExt cx="429151" cy="429151"/>
          </a:xfrm>
        </p:grpSpPr>
        <p:sp>
          <p:nvSpPr>
            <p:cNvPr id="169" name="Oval 168"/>
            <p:cNvSpPr/>
            <p:nvPr/>
          </p:nvSpPr>
          <p:spPr>
            <a:xfrm>
              <a:off x="2602390" y="2653247"/>
              <a:ext cx="429151" cy="429151"/>
            </a:xfrm>
            <a:prstGeom prst="ellipse">
              <a:avLst/>
            </a:prstGeom>
            <a:solidFill>
              <a:srgbClr val="C0D72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0" name="Group 5"/>
            <p:cNvGrpSpPr>
              <a:grpSpLocks noChangeAspect="1"/>
            </p:cNvGrpSpPr>
            <p:nvPr/>
          </p:nvGrpSpPr>
          <p:grpSpPr bwMode="auto">
            <a:xfrm>
              <a:off x="2718114" y="2720450"/>
              <a:ext cx="197702" cy="294744"/>
              <a:chOff x="-433" y="1237"/>
              <a:chExt cx="383" cy="571"/>
            </a:xfrm>
            <a:solidFill>
              <a:schemeClr val="bg1"/>
            </a:solidFill>
          </p:grpSpPr>
          <p:sp>
            <p:nvSpPr>
              <p:cNvPr id="171" name="Freeform 6"/>
              <p:cNvSpPr>
                <a:spLocks noEditPoints="1"/>
              </p:cNvSpPr>
              <p:nvPr/>
            </p:nvSpPr>
            <p:spPr bwMode="auto">
              <a:xfrm>
                <a:off x="-342" y="1403"/>
                <a:ext cx="181" cy="405"/>
              </a:xfrm>
              <a:custGeom>
                <a:avLst/>
                <a:gdLst>
                  <a:gd name="T0" fmla="*/ 151 w 151"/>
                  <a:gd name="T1" fmla="*/ 337 h 338"/>
                  <a:gd name="T2" fmla="*/ 135 w 151"/>
                  <a:gd name="T3" fmla="*/ 338 h 338"/>
                  <a:gd name="T4" fmla="*/ 8 w 151"/>
                  <a:gd name="T5" fmla="*/ 338 h 338"/>
                  <a:gd name="T6" fmla="*/ 19 w 151"/>
                  <a:gd name="T7" fmla="*/ 309 h 338"/>
                  <a:gd name="T8" fmla="*/ 23 w 151"/>
                  <a:gd name="T9" fmla="*/ 296 h 338"/>
                  <a:gd name="T10" fmla="*/ 70 w 151"/>
                  <a:gd name="T11" fmla="*/ 54 h 338"/>
                  <a:gd name="T12" fmla="*/ 65 w 151"/>
                  <a:gd name="T13" fmla="*/ 27 h 338"/>
                  <a:gd name="T14" fmla="*/ 68 w 151"/>
                  <a:gd name="T15" fmla="*/ 4 h 338"/>
                  <a:gd name="T16" fmla="*/ 91 w 151"/>
                  <a:gd name="T17" fmla="*/ 4 h 338"/>
                  <a:gd name="T18" fmla="*/ 94 w 151"/>
                  <a:gd name="T19" fmla="*/ 26 h 338"/>
                  <a:gd name="T20" fmla="*/ 91 w 151"/>
                  <a:gd name="T21" fmla="*/ 52 h 338"/>
                  <a:gd name="T22" fmla="*/ 136 w 151"/>
                  <a:gd name="T23" fmla="*/ 290 h 338"/>
                  <a:gd name="T24" fmla="*/ 146 w 151"/>
                  <a:gd name="T25" fmla="*/ 312 h 338"/>
                  <a:gd name="T26" fmla="*/ 151 w 151"/>
                  <a:gd name="T27" fmla="*/ 337 h 338"/>
                  <a:gd name="T28" fmla="*/ 103 w 151"/>
                  <a:gd name="T29" fmla="*/ 223 h 338"/>
                  <a:gd name="T30" fmla="*/ 62 w 151"/>
                  <a:gd name="T31" fmla="*/ 259 h 338"/>
                  <a:gd name="T32" fmla="*/ 117 w 151"/>
                  <a:gd name="T33" fmla="*/ 297 h 338"/>
                  <a:gd name="T34" fmla="*/ 103 w 151"/>
                  <a:gd name="T35" fmla="*/ 223 h 338"/>
                  <a:gd name="T36" fmla="*/ 41 w 151"/>
                  <a:gd name="T37" fmla="*/ 309 h 338"/>
                  <a:gd name="T38" fmla="*/ 101 w 151"/>
                  <a:gd name="T39" fmla="*/ 309 h 338"/>
                  <a:gd name="T40" fmla="*/ 48 w 151"/>
                  <a:gd name="T41" fmla="*/ 275 h 338"/>
                  <a:gd name="T42" fmla="*/ 41 w 151"/>
                  <a:gd name="T43" fmla="*/ 309 h 338"/>
                  <a:gd name="T44" fmla="*/ 99 w 151"/>
                  <a:gd name="T45" fmla="*/ 201 h 338"/>
                  <a:gd name="T46" fmla="*/ 66 w 151"/>
                  <a:gd name="T47" fmla="*/ 176 h 338"/>
                  <a:gd name="T48" fmla="*/ 55 w 151"/>
                  <a:gd name="T49" fmla="*/ 239 h 338"/>
                  <a:gd name="T50" fmla="*/ 99 w 151"/>
                  <a:gd name="T51" fmla="*/ 201 h 338"/>
                  <a:gd name="T52" fmla="*/ 82 w 151"/>
                  <a:gd name="T53" fmla="*/ 110 h 338"/>
                  <a:gd name="T54" fmla="*/ 92 w 151"/>
                  <a:gd name="T55" fmla="*/ 166 h 338"/>
                  <a:gd name="T56" fmla="*/ 82 w 151"/>
                  <a:gd name="T57" fmla="*/ 11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1" h="338">
                    <a:moveTo>
                      <a:pt x="151" y="337"/>
                    </a:moveTo>
                    <a:cubicBezTo>
                      <a:pt x="144" y="338"/>
                      <a:pt x="140" y="338"/>
                      <a:pt x="135" y="338"/>
                    </a:cubicBezTo>
                    <a:cubicBezTo>
                      <a:pt x="93" y="338"/>
                      <a:pt x="52" y="338"/>
                      <a:pt x="8" y="338"/>
                    </a:cubicBezTo>
                    <a:cubicBezTo>
                      <a:pt x="10" y="326"/>
                      <a:pt x="0" y="313"/>
                      <a:pt x="19" y="309"/>
                    </a:cubicBezTo>
                    <a:cubicBezTo>
                      <a:pt x="21" y="308"/>
                      <a:pt x="23" y="301"/>
                      <a:pt x="23" y="296"/>
                    </a:cubicBezTo>
                    <a:cubicBezTo>
                      <a:pt x="39" y="215"/>
                      <a:pt x="55" y="135"/>
                      <a:pt x="70" y="54"/>
                    </a:cubicBezTo>
                    <a:cubicBezTo>
                      <a:pt x="72" y="45"/>
                      <a:pt x="66" y="36"/>
                      <a:pt x="65" y="27"/>
                    </a:cubicBezTo>
                    <a:cubicBezTo>
                      <a:pt x="65" y="19"/>
                      <a:pt x="64" y="8"/>
                      <a:pt x="68" y="4"/>
                    </a:cubicBezTo>
                    <a:cubicBezTo>
                      <a:pt x="73" y="0"/>
                      <a:pt x="86" y="0"/>
                      <a:pt x="91" y="4"/>
                    </a:cubicBezTo>
                    <a:cubicBezTo>
                      <a:pt x="95" y="8"/>
                      <a:pt x="94" y="19"/>
                      <a:pt x="94" y="26"/>
                    </a:cubicBezTo>
                    <a:cubicBezTo>
                      <a:pt x="94" y="35"/>
                      <a:pt x="89" y="44"/>
                      <a:pt x="91" y="52"/>
                    </a:cubicBezTo>
                    <a:cubicBezTo>
                      <a:pt x="105" y="131"/>
                      <a:pt x="121" y="211"/>
                      <a:pt x="136" y="290"/>
                    </a:cubicBezTo>
                    <a:cubicBezTo>
                      <a:pt x="138" y="298"/>
                      <a:pt x="144" y="304"/>
                      <a:pt x="146" y="312"/>
                    </a:cubicBezTo>
                    <a:cubicBezTo>
                      <a:pt x="149" y="320"/>
                      <a:pt x="149" y="328"/>
                      <a:pt x="151" y="337"/>
                    </a:cubicBezTo>
                    <a:close/>
                    <a:moveTo>
                      <a:pt x="103" y="223"/>
                    </a:moveTo>
                    <a:cubicBezTo>
                      <a:pt x="88" y="237"/>
                      <a:pt x="75" y="247"/>
                      <a:pt x="62" y="259"/>
                    </a:cubicBezTo>
                    <a:cubicBezTo>
                      <a:pt x="80" y="272"/>
                      <a:pt x="97" y="283"/>
                      <a:pt x="117" y="297"/>
                    </a:cubicBezTo>
                    <a:cubicBezTo>
                      <a:pt x="112" y="270"/>
                      <a:pt x="108" y="249"/>
                      <a:pt x="103" y="223"/>
                    </a:cubicBezTo>
                    <a:close/>
                    <a:moveTo>
                      <a:pt x="41" y="309"/>
                    </a:moveTo>
                    <a:cubicBezTo>
                      <a:pt x="61" y="309"/>
                      <a:pt x="79" y="309"/>
                      <a:pt x="101" y="309"/>
                    </a:cubicBezTo>
                    <a:cubicBezTo>
                      <a:pt x="81" y="296"/>
                      <a:pt x="65" y="286"/>
                      <a:pt x="48" y="275"/>
                    </a:cubicBezTo>
                    <a:cubicBezTo>
                      <a:pt x="45" y="288"/>
                      <a:pt x="43" y="298"/>
                      <a:pt x="41" y="309"/>
                    </a:cubicBezTo>
                    <a:close/>
                    <a:moveTo>
                      <a:pt x="99" y="201"/>
                    </a:moveTo>
                    <a:cubicBezTo>
                      <a:pt x="87" y="192"/>
                      <a:pt x="78" y="185"/>
                      <a:pt x="66" y="176"/>
                    </a:cubicBezTo>
                    <a:cubicBezTo>
                      <a:pt x="62" y="198"/>
                      <a:pt x="59" y="216"/>
                      <a:pt x="55" y="239"/>
                    </a:cubicBezTo>
                    <a:cubicBezTo>
                      <a:pt x="72" y="224"/>
                      <a:pt x="84" y="214"/>
                      <a:pt x="99" y="201"/>
                    </a:cubicBezTo>
                    <a:close/>
                    <a:moveTo>
                      <a:pt x="82" y="110"/>
                    </a:moveTo>
                    <a:cubicBezTo>
                      <a:pt x="67" y="149"/>
                      <a:pt x="68" y="154"/>
                      <a:pt x="92" y="166"/>
                    </a:cubicBezTo>
                    <a:cubicBezTo>
                      <a:pt x="89" y="148"/>
                      <a:pt x="86" y="131"/>
                      <a:pt x="82"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7"/>
              <p:cNvSpPr>
                <a:spLocks/>
              </p:cNvSpPr>
              <p:nvPr/>
            </p:nvSpPr>
            <p:spPr bwMode="auto">
              <a:xfrm>
                <a:off x="-433" y="1237"/>
                <a:ext cx="383" cy="350"/>
              </a:xfrm>
              <a:custGeom>
                <a:avLst/>
                <a:gdLst>
                  <a:gd name="T0" fmla="*/ 214 w 320"/>
                  <a:gd name="T1" fmla="*/ 292 h 292"/>
                  <a:gd name="T2" fmla="*/ 207 w 320"/>
                  <a:gd name="T3" fmla="*/ 272 h 292"/>
                  <a:gd name="T4" fmla="*/ 281 w 320"/>
                  <a:gd name="T5" fmla="*/ 177 h 292"/>
                  <a:gd name="T6" fmla="*/ 179 w 320"/>
                  <a:gd name="T7" fmla="*/ 29 h 292"/>
                  <a:gd name="T8" fmla="*/ 30 w 320"/>
                  <a:gd name="T9" fmla="*/ 136 h 292"/>
                  <a:gd name="T10" fmla="*/ 94 w 320"/>
                  <a:gd name="T11" fmla="*/ 265 h 292"/>
                  <a:gd name="T12" fmla="*/ 102 w 320"/>
                  <a:gd name="T13" fmla="*/ 292 h 292"/>
                  <a:gd name="T14" fmla="*/ 7 w 320"/>
                  <a:gd name="T15" fmla="*/ 135 h 292"/>
                  <a:gd name="T16" fmla="*/ 143 w 320"/>
                  <a:gd name="T17" fmla="*/ 5 h 292"/>
                  <a:gd name="T18" fmla="*/ 306 w 320"/>
                  <a:gd name="T19" fmla="*/ 129 h 292"/>
                  <a:gd name="T20" fmla="*/ 214 w 320"/>
                  <a:gd name="T21"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 h="292">
                    <a:moveTo>
                      <a:pt x="214" y="292"/>
                    </a:moveTo>
                    <a:cubicBezTo>
                      <a:pt x="211" y="284"/>
                      <a:pt x="209" y="278"/>
                      <a:pt x="207" y="272"/>
                    </a:cubicBezTo>
                    <a:cubicBezTo>
                      <a:pt x="246" y="251"/>
                      <a:pt x="273" y="221"/>
                      <a:pt x="281" y="177"/>
                    </a:cubicBezTo>
                    <a:cubicBezTo>
                      <a:pt x="294" y="109"/>
                      <a:pt x="247" y="41"/>
                      <a:pt x="179" y="29"/>
                    </a:cubicBezTo>
                    <a:cubicBezTo>
                      <a:pt x="108" y="17"/>
                      <a:pt x="40" y="66"/>
                      <a:pt x="30" y="136"/>
                    </a:cubicBezTo>
                    <a:cubicBezTo>
                      <a:pt x="23" y="189"/>
                      <a:pt x="46" y="238"/>
                      <a:pt x="94" y="265"/>
                    </a:cubicBezTo>
                    <a:cubicBezTo>
                      <a:pt x="109" y="273"/>
                      <a:pt x="111" y="280"/>
                      <a:pt x="102" y="292"/>
                    </a:cubicBezTo>
                    <a:cubicBezTo>
                      <a:pt x="41" y="276"/>
                      <a:pt x="0" y="208"/>
                      <a:pt x="7" y="135"/>
                    </a:cubicBezTo>
                    <a:cubicBezTo>
                      <a:pt x="13" y="68"/>
                      <a:pt x="75" y="9"/>
                      <a:pt x="143" y="5"/>
                    </a:cubicBezTo>
                    <a:cubicBezTo>
                      <a:pt x="223" y="0"/>
                      <a:pt x="287" y="49"/>
                      <a:pt x="306" y="129"/>
                    </a:cubicBezTo>
                    <a:cubicBezTo>
                      <a:pt x="320" y="189"/>
                      <a:pt x="278" y="266"/>
                      <a:pt x="214" y="2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8"/>
              <p:cNvSpPr>
                <a:spLocks/>
              </p:cNvSpPr>
              <p:nvPr/>
            </p:nvSpPr>
            <p:spPr bwMode="auto">
              <a:xfrm>
                <a:off x="-381" y="1294"/>
                <a:ext cx="272" cy="243"/>
              </a:xfrm>
              <a:custGeom>
                <a:avLst/>
                <a:gdLst>
                  <a:gd name="T0" fmla="*/ 157 w 227"/>
                  <a:gd name="T1" fmla="*/ 202 h 203"/>
                  <a:gd name="T2" fmla="*/ 161 w 227"/>
                  <a:gd name="T3" fmla="*/ 173 h 203"/>
                  <a:gd name="T4" fmla="*/ 188 w 227"/>
                  <a:gd name="T5" fmla="*/ 76 h 203"/>
                  <a:gd name="T6" fmla="*/ 97 w 227"/>
                  <a:gd name="T7" fmla="*/ 26 h 203"/>
                  <a:gd name="T8" fmla="*/ 29 w 227"/>
                  <a:gd name="T9" fmla="*/ 104 h 203"/>
                  <a:gd name="T10" fmla="*/ 64 w 227"/>
                  <a:gd name="T11" fmla="*/ 174 h 203"/>
                  <a:gd name="T12" fmla="*/ 70 w 227"/>
                  <a:gd name="T13" fmla="*/ 203 h 203"/>
                  <a:gd name="T14" fmla="*/ 8 w 227"/>
                  <a:gd name="T15" fmla="*/ 90 h 203"/>
                  <a:gd name="T16" fmla="*/ 109 w 227"/>
                  <a:gd name="T17" fmla="*/ 2 h 203"/>
                  <a:gd name="T18" fmla="*/ 214 w 227"/>
                  <a:gd name="T19" fmla="*/ 80 h 203"/>
                  <a:gd name="T20" fmla="*/ 157 w 227"/>
                  <a:gd name="T21" fmla="*/ 20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203">
                    <a:moveTo>
                      <a:pt x="157" y="202"/>
                    </a:moveTo>
                    <a:cubicBezTo>
                      <a:pt x="148" y="190"/>
                      <a:pt x="148" y="182"/>
                      <a:pt x="161" y="173"/>
                    </a:cubicBezTo>
                    <a:cubicBezTo>
                      <a:pt x="193" y="149"/>
                      <a:pt x="203" y="110"/>
                      <a:pt x="188" y="76"/>
                    </a:cubicBezTo>
                    <a:cubicBezTo>
                      <a:pt x="172" y="39"/>
                      <a:pt x="135" y="19"/>
                      <a:pt x="97" y="26"/>
                    </a:cubicBezTo>
                    <a:cubicBezTo>
                      <a:pt x="60" y="33"/>
                      <a:pt x="30" y="66"/>
                      <a:pt x="29" y="104"/>
                    </a:cubicBezTo>
                    <a:cubicBezTo>
                      <a:pt x="28" y="133"/>
                      <a:pt x="40" y="157"/>
                      <a:pt x="64" y="174"/>
                    </a:cubicBezTo>
                    <a:cubicBezTo>
                      <a:pt x="78" y="185"/>
                      <a:pt x="78" y="185"/>
                      <a:pt x="70" y="203"/>
                    </a:cubicBezTo>
                    <a:cubicBezTo>
                      <a:pt x="26" y="186"/>
                      <a:pt x="0" y="140"/>
                      <a:pt x="8" y="90"/>
                    </a:cubicBezTo>
                    <a:cubicBezTo>
                      <a:pt x="15" y="41"/>
                      <a:pt x="58" y="4"/>
                      <a:pt x="109" y="2"/>
                    </a:cubicBezTo>
                    <a:cubicBezTo>
                      <a:pt x="157" y="0"/>
                      <a:pt x="203" y="34"/>
                      <a:pt x="214" y="80"/>
                    </a:cubicBezTo>
                    <a:cubicBezTo>
                      <a:pt x="227" y="131"/>
                      <a:pt x="205" y="178"/>
                      <a:pt x="157"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9"/>
              <p:cNvSpPr>
                <a:spLocks/>
              </p:cNvSpPr>
              <p:nvPr/>
            </p:nvSpPr>
            <p:spPr bwMode="auto">
              <a:xfrm>
                <a:off x="-323" y="1345"/>
                <a:ext cx="158" cy="141"/>
              </a:xfrm>
              <a:custGeom>
                <a:avLst/>
                <a:gdLst>
                  <a:gd name="T0" fmla="*/ 89 w 132"/>
                  <a:gd name="T1" fmla="*/ 113 h 117"/>
                  <a:gd name="T2" fmla="*/ 95 w 132"/>
                  <a:gd name="T3" fmla="*/ 87 h 117"/>
                  <a:gd name="T4" fmla="*/ 89 w 132"/>
                  <a:gd name="T5" fmla="*/ 36 h 117"/>
                  <a:gd name="T6" fmla="*/ 38 w 132"/>
                  <a:gd name="T7" fmla="*/ 37 h 117"/>
                  <a:gd name="T8" fmla="*/ 34 w 132"/>
                  <a:gd name="T9" fmla="*/ 87 h 117"/>
                  <a:gd name="T10" fmla="*/ 42 w 132"/>
                  <a:gd name="T11" fmla="*/ 117 h 117"/>
                  <a:gd name="T12" fmla="*/ 3 w 132"/>
                  <a:gd name="T13" fmla="*/ 57 h 117"/>
                  <a:gd name="T14" fmla="*/ 58 w 132"/>
                  <a:gd name="T15" fmla="*/ 3 h 117"/>
                  <a:gd name="T16" fmla="*/ 121 w 132"/>
                  <a:gd name="T17" fmla="*/ 42 h 117"/>
                  <a:gd name="T18" fmla="*/ 96 w 132"/>
                  <a:gd name="T19" fmla="*/ 115 h 117"/>
                  <a:gd name="T20" fmla="*/ 89 w 132"/>
                  <a:gd name="T21" fmla="*/ 1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17">
                    <a:moveTo>
                      <a:pt x="89" y="113"/>
                    </a:moveTo>
                    <a:cubicBezTo>
                      <a:pt x="91" y="105"/>
                      <a:pt x="90" y="94"/>
                      <a:pt x="95" y="87"/>
                    </a:cubicBezTo>
                    <a:cubicBezTo>
                      <a:pt x="105" y="68"/>
                      <a:pt x="104" y="49"/>
                      <a:pt x="89" y="36"/>
                    </a:cubicBezTo>
                    <a:cubicBezTo>
                      <a:pt x="74" y="23"/>
                      <a:pt x="53" y="23"/>
                      <a:pt x="38" y="37"/>
                    </a:cubicBezTo>
                    <a:cubicBezTo>
                      <a:pt x="24" y="50"/>
                      <a:pt x="23" y="70"/>
                      <a:pt x="34" y="87"/>
                    </a:cubicBezTo>
                    <a:cubicBezTo>
                      <a:pt x="38" y="95"/>
                      <a:pt x="39" y="105"/>
                      <a:pt x="42" y="117"/>
                    </a:cubicBezTo>
                    <a:cubicBezTo>
                      <a:pt x="13" y="107"/>
                      <a:pt x="0" y="84"/>
                      <a:pt x="3" y="57"/>
                    </a:cubicBezTo>
                    <a:cubicBezTo>
                      <a:pt x="7" y="29"/>
                      <a:pt x="30" y="7"/>
                      <a:pt x="58" y="3"/>
                    </a:cubicBezTo>
                    <a:cubicBezTo>
                      <a:pt x="84" y="0"/>
                      <a:pt x="112" y="17"/>
                      <a:pt x="121" y="42"/>
                    </a:cubicBezTo>
                    <a:cubicBezTo>
                      <a:pt x="132" y="70"/>
                      <a:pt x="122" y="98"/>
                      <a:pt x="96" y="115"/>
                    </a:cubicBezTo>
                    <a:cubicBezTo>
                      <a:pt x="94" y="114"/>
                      <a:pt x="91" y="114"/>
                      <a:pt x="89"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cxnSp>
        <p:nvCxnSpPr>
          <p:cNvPr id="22532" name="Straight Connector 22531"/>
          <p:cNvCxnSpPr>
            <a:endCxn id="22537" idx="3"/>
          </p:cNvCxnSpPr>
          <p:nvPr/>
        </p:nvCxnSpPr>
        <p:spPr>
          <a:xfrm flipV="1">
            <a:off x="2295431" y="1483227"/>
            <a:ext cx="6043352" cy="15753"/>
          </a:xfrm>
          <a:prstGeom prst="line">
            <a:avLst/>
          </a:prstGeom>
          <a:ln w="28575">
            <a:solidFill>
              <a:srgbClr val="C0DA19"/>
            </a:solidFill>
          </a:ln>
        </p:spPr>
        <p:style>
          <a:lnRef idx="1">
            <a:schemeClr val="accent1"/>
          </a:lnRef>
          <a:fillRef idx="0">
            <a:schemeClr val="accent1"/>
          </a:fillRef>
          <a:effectRef idx="0">
            <a:schemeClr val="accent1"/>
          </a:effectRef>
          <a:fontRef idx="minor">
            <a:schemeClr val="tx1"/>
          </a:fontRef>
        </p:style>
      </p:cxnSp>
      <p:sp>
        <p:nvSpPr>
          <p:cNvPr id="22537" name="TextBox 22536"/>
          <p:cNvSpPr txBox="1"/>
          <p:nvPr/>
        </p:nvSpPr>
        <p:spPr>
          <a:xfrm>
            <a:off x="2247455" y="1160061"/>
            <a:ext cx="6091328" cy="646331"/>
          </a:xfrm>
          <a:prstGeom prst="rect">
            <a:avLst/>
          </a:prstGeom>
          <a:noFill/>
        </p:spPr>
        <p:txBody>
          <a:bodyPr wrap="square" rtlCol="0">
            <a:spAutoFit/>
          </a:bodyPr>
          <a:lstStyle/>
          <a:p>
            <a:r>
              <a:rPr lang="en-US" dirty="0" smtClean="0">
                <a:solidFill>
                  <a:schemeClr val="bg1">
                    <a:lumMod val="50000"/>
                  </a:schemeClr>
                </a:solidFill>
              </a:rPr>
              <a:t>Infrastructure build/refresh/transform – On premise/Offshore</a:t>
            </a:r>
          </a:p>
          <a:p>
            <a:r>
              <a:rPr lang="en-US" dirty="0" smtClean="0">
                <a:solidFill>
                  <a:schemeClr val="bg1">
                    <a:lumMod val="50000"/>
                  </a:schemeClr>
                </a:solidFill>
              </a:rPr>
              <a:t>Involving single/multiple services - </a:t>
            </a:r>
            <a:r>
              <a:rPr lang="en-US" i="1" dirty="0">
                <a:solidFill>
                  <a:schemeClr val="bg1">
                    <a:lumMod val="50000"/>
                  </a:schemeClr>
                </a:solidFill>
              </a:rPr>
              <a:t>pan</a:t>
            </a:r>
            <a:r>
              <a:rPr lang="en-US" dirty="0">
                <a:solidFill>
                  <a:schemeClr val="bg1">
                    <a:lumMod val="50000"/>
                  </a:schemeClr>
                </a:solidFill>
              </a:rPr>
              <a:t> India </a:t>
            </a:r>
            <a:r>
              <a:rPr lang="en-US" dirty="0" smtClean="0">
                <a:solidFill>
                  <a:schemeClr val="bg1">
                    <a:lumMod val="50000"/>
                  </a:schemeClr>
                </a:solidFill>
              </a:rPr>
              <a:t>implementation</a:t>
            </a:r>
            <a:endParaRPr lang="en-US" dirty="0">
              <a:solidFill>
                <a:schemeClr val="bg1">
                  <a:lumMod val="50000"/>
                </a:schemeClr>
              </a:solidFill>
            </a:endParaRPr>
          </a:p>
        </p:txBody>
      </p:sp>
      <p:cxnSp>
        <p:nvCxnSpPr>
          <p:cNvPr id="22540" name="Straight Arrow Connector 22539"/>
          <p:cNvCxnSpPr/>
          <p:nvPr/>
        </p:nvCxnSpPr>
        <p:spPr>
          <a:xfrm>
            <a:off x="2261103" y="1483227"/>
            <a:ext cx="13573" cy="1524409"/>
          </a:xfrm>
          <a:prstGeom prst="straightConnector1">
            <a:avLst/>
          </a:prstGeom>
          <a:ln w="28575">
            <a:solidFill>
              <a:srgbClr val="C0DA19"/>
            </a:solidFill>
            <a:tailEnd type="triangle"/>
          </a:ln>
        </p:spPr>
        <p:style>
          <a:lnRef idx="1">
            <a:schemeClr val="accent1"/>
          </a:lnRef>
          <a:fillRef idx="0">
            <a:schemeClr val="accent1"/>
          </a:fillRef>
          <a:effectRef idx="0">
            <a:schemeClr val="accent1"/>
          </a:effectRef>
          <a:fontRef idx="minor">
            <a:schemeClr val="tx1"/>
          </a:fontRef>
        </p:style>
      </p:cxnSp>
      <p:cxnSp>
        <p:nvCxnSpPr>
          <p:cNvPr id="22542" name="Straight Arrow Connector 22541"/>
          <p:cNvCxnSpPr>
            <a:stCxn id="22537" idx="3"/>
          </p:cNvCxnSpPr>
          <p:nvPr/>
        </p:nvCxnSpPr>
        <p:spPr>
          <a:xfrm>
            <a:off x="8338783" y="1483227"/>
            <a:ext cx="0" cy="503367"/>
          </a:xfrm>
          <a:prstGeom prst="straightConnector1">
            <a:avLst/>
          </a:prstGeom>
          <a:ln w="28575">
            <a:solidFill>
              <a:srgbClr val="C0DA19"/>
            </a:solidFill>
            <a:tailEnd type="triangle"/>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608642" y="397711"/>
            <a:ext cx="5082474" cy="369332"/>
          </a:xfrm>
          <a:prstGeom prst="rect">
            <a:avLst/>
          </a:prstGeom>
          <a:noFill/>
        </p:spPr>
        <p:txBody>
          <a:bodyPr wrap="square" rtlCol="0">
            <a:spAutoFit/>
          </a:bodyPr>
          <a:lstStyle/>
          <a:p>
            <a:r>
              <a:rPr lang="en-US" b="1" dirty="0">
                <a:solidFill>
                  <a:schemeClr val="bg1">
                    <a:lumMod val="50000"/>
                  </a:schemeClr>
                </a:solidFill>
                <a:latin typeface="Arial" panose="020B0604020202020204" pitchFamily="34" charset="0"/>
                <a:cs typeface="Arial" panose="020B0604020202020204" pitchFamily="34" charset="0"/>
              </a:rPr>
              <a:t>t</a:t>
            </a:r>
            <a:r>
              <a:rPr lang="en-US" b="1" dirty="0" smtClean="0">
                <a:solidFill>
                  <a:schemeClr val="bg1">
                    <a:lumMod val="50000"/>
                  </a:schemeClr>
                </a:solidFill>
                <a:latin typeface="Arial" panose="020B0604020202020204" pitchFamily="34" charset="0"/>
                <a:cs typeface="Arial" panose="020B0604020202020204" pitchFamily="34" charset="0"/>
              </a:rPr>
              <a:t>ransformation integration </a:t>
            </a:r>
            <a:r>
              <a:rPr lang="en-US" b="1" dirty="0">
                <a:solidFill>
                  <a:schemeClr val="bg1">
                    <a:lumMod val="50000"/>
                  </a:schemeClr>
                </a:solidFill>
                <a:latin typeface="Arial" panose="020B0604020202020204" pitchFamily="34" charset="0"/>
                <a:cs typeface="Arial" panose="020B0604020202020204" pitchFamily="34" charset="0"/>
              </a:rPr>
              <a:t>services</a:t>
            </a:r>
            <a:endParaRPr lang="en-US" b="1" dirty="0">
              <a:solidFill>
                <a:schemeClr val="bg1">
                  <a:lumMod val="50000"/>
                </a:schemeClr>
              </a:solidFill>
            </a:endParaRPr>
          </a:p>
        </p:txBody>
      </p:sp>
    </p:spTree>
    <p:extLst>
      <p:ext uri="{BB962C8B-B14F-4D97-AF65-F5344CB8AC3E}">
        <p14:creationId xmlns:p14="http://schemas.microsoft.com/office/powerpoint/2010/main" val="40301150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2"/>
          <p:cNvSpPr>
            <a:spLocks/>
          </p:cNvSpPr>
          <p:nvPr/>
        </p:nvSpPr>
        <p:spPr bwMode="auto">
          <a:xfrm>
            <a:off x="1711118" y="2464473"/>
            <a:ext cx="8956881" cy="2604650"/>
          </a:xfrm>
          <a:prstGeom prst="rect">
            <a:avLst/>
          </a:prstGeom>
          <a:noFill/>
          <a:ln>
            <a:noFill/>
          </a:ln>
          <a:extLst/>
        </p:spPr>
        <p:txBody>
          <a:bodyPr/>
          <a:lstStyle/>
          <a:p>
            <a:pPr algn="just">
              <a:lnSpc>
                <a:spcPct val="150000"/>
              </a:lnSpc>
            </a:pPr>
            <a:r>
              <a:rPr lang="en-US" sz="1600" dirty="0">
                <a:latin typeface="Arial" panose="020B0604020202020204" pitchFamily="34" charset="0"/>
                <a:cs typeface="Arial" panose="020B0604020202020204" pitchFamily="34" charset="0"/>
              </a:rPr>
              <a:t>Raju Vegesna is an Executive and Entrepreneur who has leveraged his technology vision and leadership skills into a multi-decade series of successes in high technology industries.</a:t>
            </a:r>
          </a:p>
          <a:p>
            <a:pPr algn="just">
              <a:lnSpc>
                <a:spcPct val="150000"/>
              </a:lnSpc>
            </a:pPr>
            <a:r>
              <a:rPr lang="en-US" sz="1600" dirty="0">
                <a:latin typeface="Arial" panose="020B0604020202020204" pitchFamily="34" charset="0"/>
                <a:cs typeface="Arial" panose="020B0604020202020204" pitchFamily="34" charset="0"/>
              </a:rPr>
              <a:t>Raju is the Chairman and Managing Director of Sify Technologies, a NASDAQ-listed ICT services company based in India. </a:t>
            </a:r>
          </a:p>
          <a:p>
            <a:pPr algn="just">
              <a:lnSpc>
                <a:spcPct val="150000"/>
              </a:lnSpc>
            </a:pPr>
            <a:r>
              <a:rPr lang="en-US" sz="1600" dirty="0">
                <a:latin typeface="Arial" panose="020B0604020202020204" pitchFamily="34" charset="0"/>
                <a:cs typeface="Arial" panose="020B0604020202020204" pitchFamily="34" charset="0"/>
              </a:rPr>
              <a:t>Raju started his career at Motorola as a microprocessor designer, and founded 2 successful start-ups:  Ross Technologies, </a:t>
            </a:r>
            <a:r>
              <a:rPr lang="en-US" sz="1600" dirty="0" err="1">
                <a:latin typeface="Arial" panose="020B0604020202020204" pitchFamily="34" charset="0"/>
                <a:cs typeface="Arial" panose="020B0604020202020204" pitchFamily="34" charset="0"/>
              </a:rPr>
              <a:t>ServerWorks</a:t>
            </a:r>
            <a:r>
              <a:rPr lang="en-US" sz="1600" dirty="0">
                <a:latin typeface="Arial" panose="020B0604020202020204" pitchFamily="34" charset="0"/>
                <a:cs typeface="Arial" panose="020B0604020202020204" pitchFamily="34" charset="0"/>
              </a:rPr>
              <a:t>, and </a:t>
            </a:r>
            <a:r>
              <a:rPr lang="en-US" sz="1600" dirty="0" err="1">
                <a:latin typeface="Arial" panose="020B0604020202020204" pitchFamily="34" charset="0"/>
                <a:cs typeface="Arial" panose="020B0604020202020204" pitchFamily="34" charset="0"/>
              </a:rPr>
              <a:t>ServerEngines</a:t>
            </a:r>
            <a:r>
              <a:rPr lang="en-US" sz="1600" dirty="0">
                <a:latin typeface="Arial" panose="020B0604020202020204" pitchFamily="34" charset="0"/>
                <a:cs typeface="Arial" panose="020B0604020202020204" pitchFamily="34" charset="0"/>
              </a:rPr>
              <a:t>.   In less than a decade, these were sold to Broadcom and Emulex for a combined total exit of $2.2B.</a:t>
            </a:r>
          </a:p>
        </p:txBody>
      </p:sp>
      <p:sp>
        <p:nvSpPr>
          <p:cNvPr id="5" name="TextBox 4"/>
          <p:cNvSpPr txBox="1"/>
          <p:nvPr/>
        </p:nvSpPr>
        <p:spPr>
          <a:xfrm>
            <a:off x="9577137" y="281620"/>
            <a:ext cx="2470484"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leadership </a:t>
            </a:r>
            <a:r>
              <a:rPr lang="en-US" sz="1600" dirty="0" smtClean="0">
                <a:solidFill>
                  <a:schemeClr val="bg1"/>
                </a:solidFill>
                <a:latin typeface="Arial" panose="020B0604020202020204" pitchFamily="34" charset="0"/>
                <a:cs typeface="Arial" panose="020B0604020202020204" pitchFamily="34" charset="0"/>
              </a:rPr>
              <a:t>team</a:t>
            </a:r>
            <a:endParaRPr lang="en-US"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3017206" y="1260101"/>
            <a:ext cx="2007323" cy="584775"/>
          </a:xfrm>
          <a:prstGeom prst="rect">
            <a:avLst/>
          </a:prstGeom>
          <a:noFill/>
        </p:spPr>
        <p:txBody>
          <a:bodyPr wrap="square" rtlCol="0">
            <a:spAutoFit/>
          </a:bodyPr>
          <a:lstStyle/>
          <a:p>
            <a:r>
              <a:rPr lang="en-IN" sz="1600" b="1" dirty="0">
                <a:solidFill>
                  <a:schemeClr val="tx1">
                    <a:lumMod val="95000"/>
                    <a:lumOff val="5000"/>
                  </a:schemeClr>
                </a:solidFill>
                <a:latin typeface="Arial" panose="020B0604020202020204" pitchFamily="34" charset="0"/>
                <a:cs typeface="Arial" panose="020B0604020202020204" pitchFamily="34" charset="0"/>
              </a:rPr>
              <a:t>Raju Vegesna</a:t>
            </a:r>
          </a:p>
          <a:p>
            <a:r>
              <a:rPr lang="en-IN" sz="1600" b="1" dirty="0">
                <a:solidFill>
                  <a:srgbClr val="99AD1E"/>
                </a:solidFill>
                <a:latin typeface="Arial" panose="020B0604020202020204" pitchFamily="34" charset="0"/>
                <a:cs typeface="Arial" panose="020B0604020202020204" pitchFamily="34" charset="0"/>
              </a:rPr>
              <a:t>Chairman</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6789" y="1287777"/>
            <a:ext cx="1014747" cy="1205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descr="http://img1.lesnumeriques.com/news/23/23955/Motorola-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7677" y="5240573"/>
            <a:ext cx="654217" cy="60187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8" descr="http://www.zdnet.com/i/story/60/01/016704/emulex_logo.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3031" y="5021497"/>
            <a:ext cx="1469368" cy="128569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6398" y="5127533"/>
            <a:ext cx="1482129" cy="741065"/>
          </a:xfrm>
          <a:prstGeom prst="rect">
            <a:avLst/>
          </a:prstGeom>
        </p:spPr>
      </p:pic>
      <p:cxnSp>
        <p:nvCxnSpPr>
          <p:cNvPr id="23" name="Straight Connector 22"/>
          <p:cNvCxnSpPr/>
          <p:nvPr/>
        </p:nvCxnSpPr>
        <p:spPr>
          <a:xfrm flipH="1">
            <a:off x="1715449" y="6097467"/>
            <a:ext cx="8952550" cy="0"/>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rot="5400000">
            <a:off x="-1157236" y="1157236"/>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070775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80647" y="2476940"/>
            <a:ext cx="3990918" cy="3539430"/>
          </a:xfrm>
          <a:prstGeom prst="rect">
            <a:avLst/>
          </a:prstGeom>
          <a:noFill/>
        </p:spPr>
        <p:txBody>
          <a:bodyPr wrap="square" rtlCol="0">
            <a:spAutoFit/>
          </a:bodyPr>
          <a:lstStyle/>
          <a:p>
            <a:pPr algn="just"/>
            <a:r>
              <a:rPr lang="en-US" sz="1400" dirty="0">
                <a:latin typeface="Arial" panose="020B0604020202020204" pitchFamily="34" charset="0"/>
                <a:cs typeface="Arial" panose="020B0604020202020204" pitchFamily="34" charset="0"/>
              </a:rPr>
              <a:t>David Nishball Chief Strategy Officer  - David Nishball is one of the leading experts in building and managing Enterprise telecom operations, having led the Enterprise segment for a number of global operators, joint venture companies, and emerging market operators</a:t>
            </a:r>
          </a:p>
          <a:p>
            <a:pPr algn="just"/>
            <a:r>
              <a:rPr lang="en-US" sz="1400" dirty="0">
                <a:latin typeface="Arial" panose="020B0604020202020204" pitchFamily="34" charset="0"/>
                <a:cs typeface="Arial" panose="020B0604020202020204" pitchFamily="34" charset="0"/>
              </a:rPr>
              <a:t>David has served as Chief Strategy Officer of Sify since 2011.</a:t>
            </a:r>
          </a:p>
          <a:p>
            <a:pPr algn="just"/>
            <a:r>
              <a:rPr lang="en-US" sz="1400" dirty="0">
                <a:latin typeface="Arial" panose="020B0604020202020204" pitchFamily="34" charset="0"/>
                <a:cs typeface="Arial" panose="020B0604020202020204" pitchFamily="34" charset="0"/>
              </a:rPr>
              <a:t>He brings thirty years of experience spanning various roles in the industry, including over 20 years in the Asia Pacific Region.  David was President of Airtel Enterprise Services from 2007-10.   Earlier, he  led the Asia Pacific region for AT&amp;T and Orange Business services, and led the Concert joint venture between AT&amp;T and BT in Asia.</a:t>
            </a: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7958" y="1216610"/>
            <a:ext cx="1061332" cy="126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2591407" y="1212157"/>
            <a:ext cx="2477898" cy="523220"/>
          </a:xfrm>
          <a:prstGeom prst="rect">
            <a:avLst/>
          </a:prstGeom>
          <a:noFill/>
        </p:spPr>
        <p:txBody>
          <a:bodyPr wrap="square" rtlCol="0">
            <a:spAutoFit/>
          </a:bodyPr>
          <a:lstStyle/>
          <a:p>
            <a:r>
              <a:rPr lang="en-IN" sz="1400" b="1" dirty="0">
                <a:solidFill>
                  <a:schemeClr val="tx1">
                    <a:lumMod val="95000"/>
                    <a:lumOff val="5000"/>
                  </a:schemeClr>
                </a:solidFill>
                <a:latin typeface="Arial" panose="020B0604020202020204" pitchFamily="34" charset="0"/>
                <a:cs typeface="Arial" panose="020B0604020202020204" pitchFamily="34" charset="0"/>
              </a:rPr>
              <a:t>David Nishball</a:t>
            </a:r>
          </a:p>
          <a:p>
            <a:r>
              <a:rPr lang="en-IN" sz="1400" b="1" dirty="0">
                <a:solidFill>
                  <a:srgbClr val="99AD1E"/>
                </a:solidFill>
                <a:latin typeface="Arial" panose="020B0604020202020204" pitchFamily="34" charset="0"/>
                <a:cs typeface="Arial" panose="020B0604020202020204" pitchFamily="34" charset="0"/>
              </a:rPr>
              <a:t>Chief Strategy Officer</a:t>
            </a:r>
          </a:p>
        </p:txBody>
      </p:sp>
      <p:pic>
        <p:nvPicPr>
          <p:cNvPr id="17" name="Picture 20" descr="http://i.eho.st/ppdbyua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5689" y="5998981"/>
            <a:ext cx="1204461" cy="5326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2" descr="http://upload.wikimedia.org/wikipedia/commons/thumb/c/c8/Orange_logo.svg/350px-Orange_log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0150" y="5991829"/>
            <a:ext cx="490181" cy="4901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4" descr="http://upload.wikimedia.org/wikipedia/en/thumb/3/3a/AT%26T_logo_(horizontal).svg/526px-AT%26T_logo_(horizontal).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34518" y="6079009"/>
            <a:ext cx="891373" cy="430435"/>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p:cNvCxnSpPr/>
          <p:nvPr/>
        </p:nvCxnSpPr>
        <p:spPr>
          <a:xfrm>
            <a:off x="5479554" y="1318173"/>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sp>
        <p:nvSpPr>
          <p:cNvPr id="26" name="Content Placeholder 12"/>
          <p:cNvSpPr>
            <a:spLocks/>
          </p:cNvSpPr>
          <p:nvPr/>
        </p:nvSpPr>
        <p:spPr bwMode="auto">
          <a:xfrm>
            <a:off x="6821183" y="1277408"/>
            <a:ext cx="2416694" cy="599018"/>
          </a:xfrm>
          <a:prstGeom prst="rect">
            <a:avLst/>
          </a:prstGeom>
          <a:noFill/>
          <a:ln>
            <a:noFill/>
          </a:ln>
          <a:extLst/>
        </p:spPr>
        <p:txBody>
          <a:bodyPr/>
          <a:lstStyle/>
          <a:p>
            <a:r>
              <a:rPr lang="en-US" sz="1400" b="1" dirty="0">
                <a:latin typeface="Arial" panose="020B0604020202020204" pitchFamily="34" charset="0"/>
                <a:cs typeface="Arial" panose="020B0604020202020204" pitchFamily="34" charset="0"/>
              </a:rPr>
              <a:t>Kamal Nath </a:t>
            </a:r>
          </a:p>
          <a:p>
            <a:r>
              <a:rPr lang="en-US" sz="1400" b="1" dirty="0">
                <a:solidFill>
                  <a:srgbClr val="99AD1E"/>
                </a:solidFill>
                <a:latin typeface="Arial" panose="020B0604020202020204" pitchFamily="34" charset="0"/>
                <a:cs typeface="Arial" panose="020B0604020202020204" pitchFamily="34" charset="0"/>
              </a:rPr>
              <a:t>Chief Executive Officer</a:t>
            </a:r>
          </a:p>
          <a:p>
            <a:r>
              <a:rPr lang="en-US" sz="1400" b="1" dirty="0">
                <a:solidFill>
                  <a:schemeClr val="bg1">
                    <a:lumMod val="50000"/>
                  </a:schemeClr>
                </a:solidFill>
                <a:latin typeface="Arial" panose="020B0604020202020204" pitchFamily="34" charset="0"/>
                <a:cs typeface="Arial" panose="020B0604020202020204" pitchFamily="34" charset="0"/>
              </a:rPr>
              <a:t>India </a:t>
            </a:r>
            <a:r>
              <a:rPr lang="en-US" sz="1400" dirty="0">
                <a:solidFill>
                  <a:schemeClr val="bg1">
                    <a:lumMod val="50000"/>
                  </a:schemeClr>
                </a:solidFill>
                <a:latin typeface="Arial" panose="020B0604020202020204" pitchFamily="34" charset="0"/>
                <a:cs typeface="Arial" panose="020B0604020202020204" pitchFamily="34" charset="0"/>
              </a:rPr>
              <a:t/>
            </a:r>
            <a:br>
              <a:rPr lang="en-US" sz="1400" dirty="0">
                <a:solidFill>
                  <a:schemeClr val="bg1">
                    <a:lumMod val="50000"/>
                  </a:schemeClr>
                </a:solidFill>
                <a:latin typeface="Arial" panose="020B0604020202020204" pitchFamily="34" charset="0"/>
                <a:cs typeface="Arial" panose="020B0604020202020204" pitchFamily="34" charset="0"/>
              </a:rPr>
            </a:br>
            <a:endParaRPr lang="en-US" sz="1400" dirty="0">
              <a:solidFill>
                <a:schemeClr val="bg1">
                  <a:lumMod val="50000"/>
                </a:schemeClr>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r="28623" b="33325"/>
          <a:stretch/>
        </p:blipFill>
        <p:spPr>
          <a:xfrm>
            <a:off x="5715623" y="1333162"/>
            <a:ext cx="956591" cy="1143778"/>
          </a:xfrm>
          <a:prstGeom prst="rect">
            <a:avLst/>
          </a:prstGeom>
        </p:spPr>
      </p:pic>
      <p:sp>
        <p:nvSpPr>
          <p:cNvPr id="29" name="TextBox 28"/>
          <p:cNvSpPr txBox="1"/>
          <p:nvPr/>
        </p:nvSpPr>
        <p:spPr>
          <a:xfrm>
            <a:off x="5587544" y="2476940"/>
            <a:ext cx="3650333" cy="3108543"/>
          </a:xfrm>
          <a:prstGeom prst="rect">
            <a:avLst/>
          </a:prstGeom>
          <a:noFill/>
        </p:spPr>
        <p:txBody>
          <a:bodyPr wrap="square" rtlCol="0">
            <a:spAutoFit/>
          </a:bodyPr>
          <a:lstStyle/>
          <a:p>
            <a:pPr algn="just"/>
            <a:r>
              <a:rPr lang="en-US" sz="1400" dirty="0">
                <a:latin typeface="Arial" panose="020B0604020202020204" pitchFamily="34" charset="0"/>
                <a:cs typeface="Arial" panose="020B0604020202020204" pitchFamily="34" charset="0"/>
              </a:rPr>
              <a:t>Kamal joined Sify in August 2012 to help realize Sify 3.0; the vision to make Sify Technologies a Solutions and Services leader. </a:t>
            </a:r>
          </a:p>
          <a:p>
            <a:pPr algn="just"/>
            <a:r>
              <a:rPr lang="en-US" sz="1400" dirty="0">
                <a:latin typeface="Arial" panose="020B0604020202020204" pitchFamily="34" charset="0"/>
                <a:cs typeface="Arial" panose="020B0604020202020204" pitchFamily="34" charset="0"/>
              </a:rPr>
              <a:t>He has led various transformational engagements with Large enterprises, incubated business lines, created innovative business models and promoted entrepreneurial Decision making. </a:t>
            </a:r>
          </a:p>
          <a:p>
            <a:pPr algn="just"/>
            <a:r>
              <a:rPr lang="en-US" sz="1400" dirty="0">
                <a:latin typeface="Arial" panose="020B0604020202020204" pitchFamily="34" charset="0"/>
                <a:cs typeface="Arial" panose="020B0604020202020204" pitchFamily="34" charset="0"/>
              </a:rPr>
              <a:t>His knowledge of Systems Integration Services, IT Infrastructure Management Services, Technology Integration Services &amp; Strategic Outsourcing will be vital to achieving the next phase of growth for Sify. </a:t>
            </a:r>
            <a:endParaRPr lang="en-US" sz="1400" dirty="0">
              <a:solidFill>
                <a:schemeClr val="bg1">
                  <a:lumMod val="50000"/>
                </a:schemeClr>
              </a:solidFill>
              <a:latin typeface="Arial" panose="020B0604020202020204" pitchFamily="34" charset="0"/>
              <a:cs typeface="Arial" panose="020B0604020202020204" pitchFamily="34" charset="0"/>
            </a:endParaRPr>
          </a:p>
        </p:txBody>
      </p:sp>
      <p:pic>
        <p:nvPicPr>
          <p:cNvPr id="1026" name="Picture 2" descr="http://www.niharikaengineering.com/images/hcl-comnet-logo.jpg"/>
          <p:cNvPicPr>
            <a:picLocks noChangeAspect="1" noChangeArrowheads="1"/>
          </p:cNvPicPr>
          <p:nvPr/>
        </p:nvPicPr>
        <p:blipFill rotWithShape="1">
          <a:blip r:embed="rId7">
            <a:extLst>
              <a:ext uri="{28A0092B-C50C-407E-A947-70E740481C1C}">
                <a14:useLocalDpi xmlns:a14="http://schemas.microsoft.com/office/drawing/2010/main" val="0"/>
              </a:ext>
            </a:extLst>
          </a:blip>
          <a:srcRect t="30792" b="25705"/>
          <a:stretch/>
        </p:blipFill>
        <p:spPr bwMode="auto">
          <a:xfrm>
            <a:off x="5667994" y="6058745"/>
            <a:ext cx="1065224" cy="36537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9577137" y="281620"/>
            <a:ext cx="2470484"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leadership </a:t>
            </a:r>
            <a:r>
              <a:rPr lang="en-US" sz="1600" dirty="0" smtClean="0">
                <a:solidFill>
                  <a:schemeClr val="bg1"/>
                </a:solidFill>
                <a:latin typeface="Arial" panose="020B0604020202020204" pitchFamily="34" charset="0"/>
                <a:cs typeface="Arial" panose="020B0604020202020204" pitchFamily="34" charset="0"/>
              </a:rPr>
              <a:t>team</a:t>
            </a:r>
            <a:endParaRPr lang="en-US" sz="1600" dirty="0">
              <a:solidFill>
                <a:schemeClr val="bg1"/>
              </a:solidFill>
              <a:latin typeface="Arial" panose="020B0604020202020204" pitchFamily="34" charset="0"/>
              <a:cs typeface="Arial" panose="020B0604020202020204" pitchFamily="34" charset="0"/>
            </a:endParaRPr>
          </a:p>
        </p:txBody>
      </p:sp>
      <p:sp>
        <p:nvSpPr>
          <p:cNvPr id="15" name="Rectangle 14"/>
          <p:cNvSpPr/>
          <p:nvPr/>
        </p:nvSpPr>
        <p:spPr>
          <a:xfrm rot="5400000">
            <a:off x="-1157236" y="1157236"/>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6434273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2"/>
          <p:cNvSpPr>
            <a:spLocks/>
          </p:cNvSpPr>
          <p:nvPr/>
        </p:nvSpPr>
        <p:spPr bwMode="auto">
          <a:xfrm>
            <a:off x="1524001" y="1452046"/>
            <a:ext cx="2478995" cy="5115434"/>
          </a:xfrm>
          <a:prstGeom prst="rect">
            <a:avLst/>
          </a:prstGeom>
          <a:noFill/>
          <a:ln>
            <a:noFill/>
          </a:ln>
          <a:extLst/>
        </p:spPr>
        <p:txBody>
          <a:bodyPr/>
          <a:lstStyle/>
          <a:p>
            <a:pPr algn="just">
              <a:lnSpc>
                <a:spcPct val="150000"/>
              </a:lnSpc>
            </a:pPr>
            <a:r>
              <a:rPr lang="en-US" sz="1200" b="1" dirty="0">
                <a:latin typeface="Arial" panose="020B0604020202020204" pitchFamily="34" charset="0"/>
                <a:cs typeface="Arial" panose="020B0604020202020204" pitchFamily="34" charset="0"/>
              </a:rPr>
              <a:t>M P Vijay </a:t>
            </a:r>
            <a:r>
              <a:rPr lang="en-US" sz="1200" b="1" dirty="0" smtClean="0">
                <a:latin typeface="Arial" panose="020B0604020202020204" pitchFamily="34" charset="0"/>
                <a:cs typeface="Arial" panose="020B0604020202020204" pitchFamily="34" charset="0"/>
              </a:rPr>
              <a:t>Kumar</a:t>
            </a:r>
          </a:p>
          <a:p>
            <a:pPr algn="just">
              <a:lnSpc>
                <a:spcPct val="150000"/>
              </a:lnSpc>
            </a:pPr>
            <a:r>
              <a:rPr lang="en-US" sz="1100" b="1" dirty="0" smtClean="0">
                <a:solidFill>
                  <a:srgbClr val="99AD1E"/>
                </a:solidFill>
                <a:latin typeface="Arial" panose="020B0604020202020204" pitchFamily="34" charset="0"/>
                <a:cs typeface="Arial" panose="020B0604020202020204" pitchFamily="34" charset="0"/>
              </a:rPr>
              <a:t>Chief </a:t>
            </a:r>
            <a:r>
              <a:rPr lang="en-US" sz="1100" b="1" dirty="0">
                <a:solidFill>
                  <a:srgbClr val="99AD1E"/>
                </a:solidFill>
                <a:latin typeface="Arial" panose="020B0604020202020204" pitchFamily="34" charset="0"/>
                <a:cs typeface="Arial" panose="020B0604020202020204" pitchFamily="34" charset="0"/>
              </a:rPr>
              <a:t>Financial Officer</a:t>
            </a:r>
          </a:p>
          <a:p>
            <a:pPr algn="just">
              <a:lnSpc>
                <a:spcPct val="150000"/>
              </a:lnSpc>
            </a:pPr>
            <a:r>
              <a:rPr lang="en-US" sz="1200" dirty="0">
                <a:latin typeface="Arial" panose="020B0604020202020204" pitchFamily="34" charset="0"/>
                <a:cs typeface="Arial" panose="020B0604020202020204" pitchFamily="34" charset="0"/>
              </a:rPr>
              <a:t>Vijay joined Sify in October 2007 as Chief Financial Officer after successfully building a firm of  independent Audit and Consultancy Practice for 8 years.  </a:t>
            </a:r>
          </a:p>
          <a:p>
            <a:pPr algn="just">
              <a:lnSpc>
                <a:spcPct val="150000"/>
              </a:lnSpc>
            </a:pPr>
            <a:r>
              <a:rPr lang="en-US" sz="1200" dirty="0">
                <a:latin typeface="Arial" panose="020B0604020202020204" pitchFamily="34" charset="0"/>
                <a:cs typeface="Arial" panose="020B0604020202020204" pitchFamily="34" charset="0"/>
              </a:rPr>
              <a:t>Prior to that, he had a seven-year stint in </a:t>
            </a:r>
            <a:r>
              <a:rPr lang="en-US" sz="1200" dirty="0" err="1">
                <a:latin typeface="Arial" panose="020B0604020202020204" pitchFamily="34" charset="0"/>
                <a:cs typeface="Arial" panose="020B0604020202020204" pitchFamily="34" charset="0"/>
              </a:rPr>
              <a:t>Sundaram</a:t>
            </a:r>
            <a:r>
              <a:rPr lang="en-US" sz="1200" dirty="0">
                <a:latin typeface="Arial" panose="020B0604020202020204" pitchFamily="34" charset="0"/>
                <a:cs typeface="Arial" panose="020B0604020202020204" pitchFamily="34" charset="0"/>
              </a:rPr>
              <a:t> Financial Services Ltd, Chennai where his last position was as Head of Investment Banking. </a:t>
            </a:r>
          </a:p>
          <a:p>
            <a:pPr algn="just">
              <a:lnSpc>
                <a:spcPct val="150000"/>
              </a:lnSpc>
            </a:pPr>
            <a:r>
              <a:rPr lang="en-US" sz="1200" dirty="0">
                <a:latin typeface="Arial" panose="020B0604020202020204" pitchFamily="34" charset="0"/>
                <a:cs typeface="Arial" panose="020B0604020202020204" pitchFamily="34" charset="0"/>
              </a:rPr>
              <a:t>He is an acknowledged expert on IFRS and is an author on several books on accounting standards and financial reporting.</a:t>
            </a:r>
          </a:p>
          <a:p>
            <a:pPr marL="44450" indent="-88900" algn="just">
              <a:lnSpc>
                <a:spcPct val="150000"/>
              </a:lnSpc>
              <a:defRPr/>
            </a:pPr>
            <a:endParaRPr lang="en-US" sz="1200" dirty="0">
              <a:latin typeface="Arial" panose="020B0604020202020204" pitchFamily="34" charset="0"/>
              <a:cs typeface="Arial" panose="020B0604020202020204" pitchFamily="34" charset="0"/>
            </a:endParaRPr>
          </a:p>
        </p:txBody>
      </p:sp>
      <p:sp>
        <p:nvSpPr>
          <p:cNvPr id="5" name="Content Placeholder 12"/>
          <p:cNvSpPr>
            <a:spLocks/>
          </p:cNvSpPr>
          <p:nvPr/>
        </p:nvSpPr>
        <p:spPr bwMode="auto">
          <a:xfrm>
            <a:off x="4154659" y="1452046"/>
            <a:ext cx="2785464" cy="5111826"/>
          </a:xfrm>
          <a:prstGeom prst="rect">
            <a:avLst/>
          </a:prstGeom>
          <a:noFill/>
          <a:ln>
            <a:noFill/>
          </a:ln>
          <a:extLst/>
        </p:spPr>
        <p:txBody>
          <a:bodyPr/>
          <a:lstStyle/>
          <a:p>
            <a:pPr marL="44450" indent="19050" algn="just">
              <a:lnSpc>
                <a:spcPct val="150000"/>
              </a:lnSpc>
              <a:defRPr/>
            </a:pPr>
            <a:r>
              <a:rPr lang="en-US" sz="1200" b="1" dirty="0">
                <a:latin typeface="Arial" panose="020B0604020202020204" pitchFamily="34" charset="0"/>
                <a:cs typeface="Arial" panose="020B0604020202020204" pitchFamily="34" charset="0"/>
              </a:rPr>
              <a:t>C R </a:t>
            </a:r>
            <a:r>
              <a:rPr lang="en-US" sz="1200" b="1" dirty="0" smtClean="0">
                <a:latin typeface="Arial" panose="020B0604020202020204" pitchFamily="34" charset="0"/>
                <a:cs typeface="Arial" panose="020B0604020202020204" pitchFamily="34" charset="0"/>
              </a:rPr>
              <a:t>Rao</a:t>
            </a:r>
          </a:p>
          <a:p>
            <a:pPr marL="44450" indent="19050" algn="just">
              <a:lnSpc>
                <a:spcPct val="150000"/>
              </a:lnSpc>
              <a:defRPr/>
            </a:pPr>
            <a:r>
              <a:rPr lang="en-US" sz="1100" b="1" dirty="0" smtClean="0">
                <a:solidFill>
                  <a:srgbClr val="99AD1E"/>
                </a:solidFill>
                <a:latin typeface="Arial" panose="020B0604020202020204" pitchFamily="34" charset="0"/>
                <a:cs typeface="Arial" panose="020B0604020202020204" pitchFamily="34" charset="0"/>
              </a:rPr>
              <a:t>Chief </a:t>
            </a:r>
            <a:r>
              <a:rPr lang="en-US" sz="1100" b="1" dirty="0">
                <a:solidFill>
                  <a:srgbClr val="99AD1E"/>
                </a:solidFill>
                <a:latin typeface="Arial" panose="020B0604020202020204" pitchFamily="34" charset="0"/>
                <a:cs typeface="Arial" panose="020B0604020202020204" pitchFamily="34" charset="0"/>
              </a:rPr>
              <a:t>Operating Officer </a:t>
            </a:r>
          </a:p>
          <a:p>
            <a:pPr marL="44450" indent="19050" algn="just">
              <a:lnSpc>
                <a:spcPct val="150000"/>
              </a:lnSpc>
              <a:defRPr/>
            </a:pPr>
            <a:r>
              <a:rPr lang="en-US" sz="1200" dirty="0">
                <a:latin typeface="Arial" panose="020B0604020202020204" pitchFamily="34" charset="0"/>
                <a:cs typeface="Arial" panose="020B0604020202020204" pitchFamily="34" charset="0"/>
              </a:rPr>
              <a:t>CR Rao was elevated in April 2013 as Chief Operating Officer. He has over 26 years of experience and brings with him rich expertise in Strategic planning, operational management and organizational development initiatives. He practiced law from 1987 to 1989. This was followed by assignments with Delta Tubes </a:t>
            </a:r>
            <a:r>
              <a:rPr lang="en-US" sz="1200" dirty="0" err="1">
                <a:latin typeface="Arial" panose="020B0604020202020204" pitchFamily="34" charset="0"/>
                <a:cs typeface="Arial" panose="020B0604020202020204" pitchFamily="34" charset="0"/>
              </a:rPr>
              <a:t>Pvt</a:t>
            </a:r>
            <a:r>
              <a:rPr lang="en-US" sz="1200" dirty="0">
                <a:latin typeface="Arial" panose="020B0604020202020204" pitchFamily="34" charset="0"/>
                <a:cs typeface="Arial" panose="020B0604020202020204" pitchFamily="34" charset="0"/>
              </a:rPr>
              <a:t> ltd and an impressive stint with </a:t>
            </a:r>
            <a:r>
              <a:rPr lang="en-US" sz="1200" dirty="0" err="1">
                <a:latin typeface="Arial" panose="020B0604020202020204" pitchFamily="34" charset="0"/>
                <a:cs typeface="Arial" panose="020B0604020202020204" pitchFamily="34" charset="0"/>
              </a:rPr>
              <a:t>Bobba</a:t>
            </a:r>
            <a:r>
              <a:rPr lang="en-US" sz="1200" dirty="0">
                <a:latin typeface="Arial" panose="020B0604020202020204" pitchFamily="34" charset="0"/>
                <a:cs typeface="Arial" panose="020B0604020202020204" pitchFamily="34" charset="0"/>
              </a:rPr>
              <a:t> Aviation Services – GSA Lufthansa Cargo, where he held various senior positions.</a:t>
            </a:r>
          </a:p>
        </p:txBody>
      </p:sp>
      <p:cxnSp>
        <p:nvCxnSpPr>
          <p:cNvPr id="6" name="Straight Connector 5"/>
          <p:cNvCxnSpPr/>
          <p:nvPr/>
        </p:nvCxnSpPr>
        <p:spPr>
          <a:xfrm>
            <a:off x="7017464" y="1301018"/>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26123" y="1301018"/>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sp>
        <p:nvSpPr>
          <p:cNvPr id="8" name="Content Placeholder 12"/>
          <p:cNvSpPr>
            <a:spLocks/>
          </p:cNvSpPr>
          <p:nvPr/>
        </p:nvSpPr>
        <p:spPr bwMode="auto">
          <a:xfrm>
            <a:off x="7094806" y="1452046"/>
            <a:ext cx="2743200" cy="4725888"/>
          </a:xfrm>
          <a:prstGeom prst="rect">
            <a:avLst/>
          </a:prstGeom>
          <a:noFill/>
          <a:ln>
            <a:noFill/>
          </a:ln>
          <a:extLst/>
        </p:spPr>
        <p:txBody>
          <a:bodyPr/>
          <a:lstStyle/>
          <a:p>
            <a:pPr algn="just">
              <a:lnSpc>
                <a:spcPct val="150000"/>
              </a:lnSpc>
            </a:pPr>
            <a:r>
              <a:rPr lang="en-US" sz="1200" b="1" dirty="0">
                <a:latin typeface="Arial" panose="020B0604020202020204" pitchFamily="34" charset="0"/>
                <a:cs typeface="Arial" panose="020B0604020202020204" pitchFamily="34" charset="0"/>
              </a:rPr>
              <a:t>Rajan Bir </a:t>
            </a:r>
            <a:r>
              <a:rPr lang="en-US" sz="1200" b="1" dirty="0" smtClean="0">
                <a:latin typeface="Arial" panose="020B0604020202020204" pitchFamily="34" charset="0"/>
                <a:cs typeface="Arial" panose="020B0604020202020204" pitchFamily="34" charset="0"/>
              </a:rPr>
              <a:t>Singh</a:t>
            </a:r>
          </a:p>
          <a:p>
            <a:pPr algn="just">
              <a:lnSpc>
                <a:spcPct val="150000"/>
              </a:lnSpc>
            </a:pPr>
            <a:r>
              <a:rPr lang="en-US" sz="1100" b="1" dirty="0" smtClean="0">
                <a:solidFill>
                  <a:srgbClr val="99AD1E"/>
                </a:solidFill>
                <a:latin typeface="Arial" panose="020B0604020202020204" pitchFamily="34" charset="0"/>
                <a:cs typeface="Arial" panose="020B0604020202020204" pitchFamily="34" charset="0"/>
              </a:rPr>
              <a:t>Global </a:t>
            </a:r>
            <a:r>
              <a:rPr lang="en-US" sz="1100" b="1" dirty="0">
                <a:solidFill>
                  <a:srgbClr val="99AD1E"/>
                </a:solidFill>
                <a:latin typeface="Arial" panose="020B0604020202020204" pitchFamily="34" charset="0"/>
                <a:cs typeface="Arial" panose="020B0604020202020204" pitchFamily="34" charset="0"/>
              </a:rPr>
              <a:t>Business Intelligence Officer</a:t>
            </a:r>
          </a:p>
          <a:p>
            <a:pPr algn="just">
              <a:lnSpc>
                <a:spcPct val="150000"/>
              </a:lnSpc>
            </a:pPr>
            <a:r>
              <a:rPr lang="en-US" sz="1200" dirty="0">
                <a:latin typeface="Arial" panose="020B0604020202020204" pitchFamily="34" charset="0"/>
                <a:cs typeface="Arial" panose="020B0604020202020204" pitchFamily="34" charset="0"/>
              </a:rPr>
              <a:t>Rajan joined Sify in July 2015. Prior to joining Sify, Rajan was with Max Healthcare as CIO responsible for Enterprise Wide IT roll out which helped the organization to evolve and leverage the information systems to deliver quality health care.</a:t>
            </a:r>
          </a:p>
          <a:p>
            <a:pPr algn="just">
              <a:lnSpc>
                <a:spcPct val="150000"/>
              </a:lnSpc>
            </a:pPr>
            <a:r>
              <a:rPr lang="en-US" sz="1200" dirty="0">
                <a:latin typeface="Arial" panose="020B0604020202020204" pitchFamily="34" charset="0"/>
                <a:cs typeface="Arial" panose="020B0604020202020204" pitchFamily="34" charset="0"/>
              </a:rPr>
              <a:t>He worked at Steel Authority of India, Electronic Systems Punjab Ltd, Wipro Infotech, Ranbaxy Labs and Fortis Healthcare. Rajan brings with him around 30 years of professional experience in plant automation, digitalizing business, IT infrastructure and Information security. </a:t>
            </a:r>
          </a:p>
        </p:txBody>
      </p:sp>
      <p:sp>
        <p:nvSpPr>
          <p:cNvPr id="10" name="TextBox 9"/>
          <p:cNvSpPr txBox="1"/>
          <p:nvPr/>
        </p:nvSpPr>
        <p:spPr>
          <a:xfrm>
            <a:off x="9577137" y="297662"/>
            <a:ext cx="2470484"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leadership </a:t>
            </a:r>
            <a:r>
              <a:rPr lang="en-US" sz="1600" dirty="0" smtClean="0">
                <a:solidFill>
                  <a:schemeClr val="bg1"/>
                </a:solidFill>
                <a:latin typeface="Arial" panose="020B0604020202020204" pitchFamily="34" charset="0"/>
                <a:cs typeface="Arial" panose="020B0604020202020204" pitchFamily="34" charset="0"/>
              </a:rPr>
              <a:t>team</a:t>
            </a:r>
            <a:endParaRPr lang="en-US" sz="1600" dirty="0">
              <a:solidFill>
                <a:schemeClr val="bg1"/>
              </a:solidFill>
              <a:latin typeface="Arial" panose="020B0604020202020204" pitchFamily="34" charset="0"/>
              <a:cs typeface="Arial" panose="020B0604020202020204" pitchFamily="34" charset="0"/>
            </a:endParaRPr>
          </a:p>
        </p:txBody>
      </p:sp>
      <p:sp>
        <p:nvSpPr>
          <p:cNvPr id="11" name="Rectangle 10"/>
          <p:cNvSpPr/>
          <p:nvPr/>
        </p:nvSpPr>
        <p:spPr>
          <a:xfrm rot="5400000">
            <a:off x="-1157236" y="1157236"/>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1237895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
          <p:cNvSpPr txBox="1">
            <a:spLocks noChangeArrowheads="1"/>
          </p:cNvSpPr>
          <p:nvPr/>
        </p:nvSpPr>
        <p:spPr bwMode="auto">
          <a:xfrm>
            <a:off x="410325" y="1318370"/>
            <a:ext cx="6815112"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BFD62F"/>
              </a:buClr>
            </a:pPr>
            <a:r>
              <a:rPr lang="en-US" altLang="en-US" sz="1400" dirty="0">
                <a:solidFill>
                  <a:srgbClr val="000000"/>
                </a:solidFill>
                <a:latin typeface="Trebuchet MS" panose="020B0603020202020204" pitchFamily="34" charset="0"/>
                <a:cs typeface="Calibri" pitchFamily="34" charset="0"/>
              </a:rPr>
              <a:t>With the Traditional mail on a complete downturn, India Post is transforming itself into services centers while retaining the post and logistics. They plan to foray into Banking, Insurance &amp; enabler for E-governance</a:t>
            </a:r>
            <a:r>
              <a:rPr lang="en-IN" altLang="en-US" sz="1400" dirty="0">
                <a:solidFill>
                  <a:srgbClr val="000000"/>
                </a:solidFill>
                <a:latin typeface="Trebuchet MS" panose="020B0603020202020204" pitchFamily="34" charset="0"/>
                <a:cs typeface="Calibri" pitchFamily="34" charset="0"/>
              </a:rPr>
              <a:t>  </a:t>
            </a:r>
          </a:p>
        </p:txBody>
      </p:sp>
      <p:sp>
        <p:nvSpPr>
          <p:cNvPr id="15" name="Text Box 4" descr="10%"/>
          <p:cNvSpPr txBox="1">
            <a:spLocks noChangeArrowheads="1"/>
          </p:cNvSpPr>
          <p:nvPr/>
        </p:nvSpPr>
        <p:spPr bwMode="auto">
          <a:xfrm>
            <a:off x="440948" y="400963"/>
            <a:ext cx="65558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400"/>
              </a:spcAft>
            </a:pPr>
            <a:r>
              <a:rPr lang="en-US" altLang="en-US" b="1" dirty="0">
                <a:solidFill>
                  <a:schemeClr val="bg1">
                    <a:lumMod val="50000"/>
                  </a:schemeClr>
                </a:solidFill>
                <a:latin typeface="Trebuchet MS" panose="020B0603020202020204" pitchFamily="34" charset="0"/>
                <a:cs typeface="Calibri" pitchFamily="34" charset="0"/>
              </a:rPr>
              <a:t>Managed Network</a:t>
            </a:r>
            <a:br>
              <a:rPr lang="en-US" altLang="en-US" b="1" dirty="0">
                <a:solidFill>
                  <a:schemeClr val="bg1">
                    <a:lumMod val="50000"/>
                  </a:schemeClr>
                </a:solidFill>
                <a:latin typeface="Trebuchet MS" panose="020B0603020202020204" pitchFamily="34" charset="0"/>
                <a:cs typeface="Calibri" pitchFamily="34" charset="0"/>
              </a:rPr>
            </a:br>
            <a:r>
              <a:rPr lang="en-US" altLang="en-US" sz="1400" b="1" dirty="0">
                <a:solidFill>
                  <a:schemeClr val="bg1">
                    <a:lumMod val="50000"/>
                  </a:schemeClr>
                </a:solidFill>
                <a:latin typeface="Trebuchet MS" panose="020B0603020202020204" pitchFamily="34" charset="0"/>
                <a:cs typeface="Calibri" pitchFamily="34" charset="0"/>
              </a:rPr>
              <a:t>The </a:t>
            </a:r>
            <a:r>
              <a:rPr lang="en-US" altLang="en-US" sz="1400" b="1" dirty="0">
                <a:solidFill>
                  <a:srgbClr val="99AD1E"/>
                </a:solidFill>
                <a:latin typeface="Trebuchet MS" panose="020B0603020202020204" pitchFamily="34" charset="0"/>
                <a:cs typeface="Calibri" pitchFamily="34" charset="0"/>
              </a:rPr>
              <a:t>largest MPLS network in the world </a:t>
            </a:r>
            <a:r>
              <a:rPr lang="en-US" altLang="en-US" sz="1400" b="1" dirty="0">
                <a:solidFill>
                  <a:schemeClr val="bg1">
                    <a:lumMod val="50000"/>
                  </a:schemeClr>
                </a:solidFill>
                <a:latin typeface="Trebuchet MS" panose="020B0603020202020204" pitchFamily="34" charset="0"/>
                <a:cs typeface="Calibri" pitchFamily="34" charset="0"/>
              </a:rPr>
              <a:t>for the Department of Posts, India</a:t>
            </a:r>
          </a:p>
        </p:txBody>
      </p:sp>
      <p:sp>
        <p:nvSpPr>
          <p:cNvPr id="16" name="Text Box 9" descr="10%"/>
          <p:cNvSpPr txBox="1">
            <a:spLocks noChangeArrowheads="1"/>
          </p:cNvSpPr>
          <p:nvPr/>
        </p:nvSpPr>
        <p:spPr bwMode="auto">
          <a:xfrm>
            <a:off x="1250115" y="2162847"/>
            <a:ext cx="365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400"/>
              </a:spcAft>
            </a:pPr>
            <a:r>
              <a:rPr lang="en-US" altLang="en-US" dirty="0">
                <a:solidFill>
                  <a:srgbClr val="000000"/>
                </a:solidFill>
                <a:latin typeface="Trebuchet MS" panose="020B0603020202020204" pitchFamily="34" charset="0"/>
                <a:cs typeface="Calibri" pitchFamily="34" charset="0"/>
              </a:rPr>
              <a:t>Customer IT Challenges</a:t>
            </a:r>
          </a:p>
        </p:txBody>
      </p:sp>
      <p:sp>
        <p:nvSpPr>
          <p:cNvPr id="17" name="Text Box 14" descr="10%"/>
          <p:cNvSpPr txBox="1">
            <a:spLocks noChangeArrowheads="1"/>
          </p:cNvSpPr>
          <p:nvPr/>
        </p:nvSpPr>
        <p:spPr bwMode="auto">
          <a:xfrm>
            <a:off x="5533190" y="2162847"/>
            <a:ext cx="365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400"/>
              </a:spcAft>
            </a:pPr>
            <a:r>
              <a:rPr lang="en-US" altLang="en-US" dirty="0">
                <a:solidFill>
                  <a:srgbClr val="000000"/>
                </a:solidFill>
                <a:latin typeface="Trebuchet MS" panose="020B0603020202020204" pitchFamily="34" charset="0"/>
                <a:cs typeface="Calibri" pitchFamily="34" charset="0"/>
              </a:rPr>
              <a:t>Transform – work executed</a:t>
            </a:r>
          </a:p>
        </p:txBody>
      </p:sp>
      <p:sp>
        <p:nvSpPr>
          <p:cNvPr id="18" name="Text Box 13"/>
          <p:cNvSpPr txBox="1">
            <a:spLocks noChangeArrowheads="1"/>
          </p:cNvSpPr>
          <p:nvPr/>
        </p:nvSpPr>
        <p:spPr bwMode="auto">
          <a:xfrm>
            <a:off x="1324725" y="2542434"/>
            <a:ext cx="4038600" cy="1785104"/>
          </a:xfrm>
          <a:prstGeom prst="rect">
            <a:avLst/>
          </a:prstGeom>
          <a:noFill/>
          <a:ln w="12700" algn="ctr">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5888" indent="-115888">
              <a:buClr>
                <a:srgbClr val="BFD62F"/>
              </a:buClr>
              <a:buSzPct val="125000"/>
              <a:buFont typeface="Wingdings" pitchFamily="2" charset="2"/>
              <a:buChar char="§"/>
              <a:defRPr/>
            </a:pPr>
            <a:r>
              <a:rPr lang="en-US" sz="1100" b="1" dirty="0">
                <a:solidFill>
                  <a:prstClr val="black"/>
                </a:solidFill>
                <a:latin typeface="Trebuchet MS" panose="020B0603020202020204" pitchFamily="34" charset="0"/>
                <a:cs typeface="Calibri" panose="020F0502020204030204" pitchFamily="34" charset="0"/>
              </a:rPr>
              <a:t>De-centralized IT management</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Application hosted at various in-house Data centers</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No standardization of Network and security policies</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No standard way of managing the IT assets</a:t>
            </a:r>
          </a:p>
          <a:p>
            <a:pPr marL="573088" lvl="1" indent="-115888">
              <a:buClr>
                <a:srgbClr val="BFD62F"/>
              </a:buClr>
              <a:buSzPct val="125000"/>
              <a:buFont typeface="Wingdings" pitchFamily="2" charset="2"/>
              <a:buChar char="§"/>
              <a:defRPr/>
            </a:pPr>
            <a:endParaRPr lang="en-US" sz="1100" dirty="0">
              <a:solidFill>
                <a:prstClr val="black"/>
              </a:solidFill>
              <a:latin typeface="Trebuchet MS" panose="020B0603020202020204" pitchFamily="34" charset="0"/>
              <a:cs typeface="Calibri" panose="020F0502020204030204" pitchFamily="34" charset="0"/>
            </a:endParaRPr>
          </a:p>
          <a:p>
            <a:pPr marL="115888" indent="-115888">
              <a:buClr>
                <a:srgbClr val="BFD62F"/>
              </a:buClr>
              <a:buSzPct val="125000"/>
              <a:buFont typeface="Wingdings" pitchFamily="2" charset="2"/>
              <a:buChar char="§"/>
              <a:defRPr/>
            </a:pPr>
            <a:r>
              <a:rPr lang="en-US" sz="1100" b="1" dirty="0">
                <a:solidFill>
                  <a:prstClr val="black"/>
                </a:solidFill>
                <a:latin typeface="Trebuchet MS" panose="020B0603020202020204" pitchFamily="34" charset="0"/>
                <a:cs typeface="Calibri" panose="020F0502020204030204" pitchFamily="34" charset="0"/>
              </a:rPr>
              <a:t>Connectivity Challenges</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Only 5% of the location was on MPLS</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Rest of the locations on Internet or PSTN dialup</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Host of locations did not have a connectivity</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No guaranteed service levels (best effort basis)</a:t>
            </a:r>
          </a:p>
        </p:txBody>
      </p:sp>
      <p:sp>
        <p:nvSpPr>
          <p:cNvPr id="19" name="Text Box 23"/>
          <p:cNvSpPr txBox="1">
            <a:spLocks noChangeArrowheads="1"/>
          </p:cNvSpPr>
          <p:nvPr/>
        </p:nvSpPr>
        <p:spPr bwMode="auto">
          <a:xfrm>
            <a:off x="5963350" y="5465471"/>
            <a:ext cx="4468812" cy="1209562"/>
          </a:xfrm>
          <a:prstGeom prst="rect">
            <a:avLst/>
          </a:prstGeom>
          <a:noFill/>
          <a:ln w="12700" algn="ctr">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10000"/>
              </a:lnSpc>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Standardization  and availability of  IT Services across</a:t>
            </a:r>
            <a:br>
              <a:rPr lang="en-US" sz="1100" dirty="0">
                <a:solidFill>
                  <a:prstClr val="black"/>
                </a:solidFill>
                <a:latin typeface="Trebuchet MS" panose="020B0603020202020204" pitchFamily="34" charset="0"/>
                <a:cs typeface="Calibri" panose="020F0502020204030204" pitchFamily="34" charset="0"/>
              </a:rPr>
            </a:br>
            <a:r>
              <a:rPr lang="en-US" sz="1100" dirty="0">
                <a:solidFill>
                  <a:prstClr val="black"/>
                </a:solidFill>
                <a:latin typeface="Trebuchet MS" panose="020B0603020202020204" pitchFamily="34" charset="0"/>
                <a:cs typeface="Calibri" panose="020F0502020204030204" pitchFamily="34" charset="0"/>
              </a:rPr>
              <a:t>30k post offices</a:t>
            </a:r>
          </a:p>
          <a:p>
            <a:pPr marL="228600" indent="-228600">
              <a:lnSpc>
                <a:spcPct val="110000"/>
              </a:lnSpc>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Transparent Migration from legacy network to MPLS – IP VPN</a:t>
            </a:r>
          </a:p>
          <a:p>
            <a:pPr marL="228600" indent="-228600">
              <a:lnSpc>
                <a:spcPct val="110000"/>
              </a:lnSpc>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Predictable Service Levels across locations.</a:t>
            </a:r>
          </a:p>
          <a:p>
            <a:pPr marL="228600" indent="-228600">
              <a:lnSpc>
                <a:spcPct val="110000"/>
              </a:lnSpc>
              <a:buClr>
                <a:srgbClr val="BFD62F"/>
              </a:buClr>
              <a:buSzPct val="125000"/>
              <a:buFont typeface="Wingdings" pitchFamily="2" charset="2"/>
              <a:buChar char="§"/>
              <a:defRPr/>
            </a:pPr>
            <a:r>
              <a:rPr lang="en-IN" sz="1100" b="1" dirty="0">
                <a:solidFill>
                  <a:prstClr val="black"/>
                </a:solidFill>
                <a:latin typeface="Trebuchet MS" panose="020B0603020202020204" pitchFamily="34" charset="0"/>
                <a:cs typeface="Calibri" panose="020F0502020204030204" pitchFamily="34" charset="0"/>
              </a:rPr>
              <a:t>Reduced Cost of Operations by 50%</a:t>
            </a:r>
          </a:p>
          <a:p>
            <a:pPr marL="228600" indent="-228600">
              <a:lnSpc>
                <a:spcPct val="110000"/>
              </a:lnSpc>
              <a:buClr>
                <a:srgbClr val="BFD62F"/>
              </a:buClr>
              <a:buSzPct val="125000"/>
              <a:buFont typeface="Wingdings" pitchFamily="2" charset="2"/>
              <a:buChar char="§"/>
              <a:defRPr/>
            </a:pPr>
            <a:endParaRPr lang="en-US" sz="1100" dirty="0">
              <a:solidFill>
                <a:prstClr val="black"/>
              </a:solidFill>
              <a:latin typeface="Trebuchet MS" panose="020B0603020202020204" pitchFamily="34" charset="0"/>
              <a:cs typeface="Calibri" panose="020F0502020204030204" pitchFamily="34" charset="0"/>
            </a:endParaRPr>
          </a:p>
        </p:txBody>
      </p:sp>
      <p:sp>
        <p:nvSpPr>
          <p:cNvPr id="20" name="Text Box 24" descr="10%"/>
          <p:cNvSpPr txBox="1">
            <a:spLocks noChangeArrowheads="1"/>
          </p:cNvSpPr>
          <p:nvPr/>
        </p:nvSpPr>
        <p:spPr bwMode="auto">
          <a:xfrm>
            <a:off x="5533190" y="5171033"/>
            <a:ext cx="3659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Bef>
                <a:spcPts val="200"/>
              </a:spcBef>
              <a:spcAft>
                <a:spcPts val="400"/>
              </a:spcAft>
              <a:buClr>
                <a:srgbClr val="92D050"/>
              </a:buClr>
              <a:buFont typeface="Wingdings" panose="05000000000000000000" pitchFamily="2" charset="2"/>
              <a:buChar char="§"/>
            </a:pPr>
            <a:r>
              <a:rPr lang="en-US" altLang="en-US" sz="1100" b="1" dirty="0">
                <a:solidFill>
                  <a:srgbClr val="000000"/>
                </a:solidFill>
                <a:latin typeface="Trebuchet MS" panose="020B0603020202020204" pitchFamily="34" charset="0"/>
                <a:cs typeface="Calibri" pitchFamily="34" charset="0"/>
              </a:rPr>
              <a:t>Expected</a:t>
            </a:r>
            <a:r>
              <a:rPr lang="en-US" altLang="en-US" sz="1050" b="1" dirty="0">
                <a:solidFill>
                  <a:srgbClr val="000000"/>
                </a:solidFill>
                <a:latin typeface="Trebuchet MS" panose="020B0603020202020204" pitchFamily="34" charset="0"/>
                <a:cs typeface="Calibri" pitchFamily="34" charset="0"/>
              </a:rPr>
              <a:t> Solution Benefits</a:t>
            </a:r>
          </a:p>
        </p:txBody>
      </p:sp>
      <p:sp>
        <p:nvSpPr>
          <p:cNvPr id="21" name="Text Box 13"/>
          <p:cNvSpPr txBox="1">
            <a:spLocks noChangeArrowheads="1"/>
          </p:cNvSpPr>
          <p:nvPr/>
        </p:nvSpPr>
        <p:spPr bwMode="auto">
          <a:xfrm>
            <a:off x="5591925" y="2388449"/>
            <a:ext cx="4267200" cy="2800767"/>
          </a:xfrm>
          <a:prstGeom prst="rect">
            <a:avLst/>
          </a:prstGeom>
          <a:noFill/>
          <a:ln w="12700" algn="ctr">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5888" indent="-115888">
              <a:buClr>
                <a:srgbClr val="BFD62F"/>
              </a:buClr>
              <a:buSzPct val="125000"/>
              <a:defRPr/>
            </a:pPr>
            <a:endParaRPr lang="en-US" sz="1100" dirty="0">
              <a:solidFill>
                <a:prstClr val="black"/>
              </a:solidFill>
              <a:latin typeface="Trebuchet MS" panose="020B0603020202020204" pitchFamily="34" charset="0"/>
              <a:cs typeface="Calibri" panose="020F0502020204030204" pitchFamily="34" charset="0"/>
            </a:endParaRPr>
          </a:p>
          <a:p>
            <a:pPr marL="115888" indent="-115888">
              <a:buClr>
                <a:srgbClr val="BFD62F"/>
              </a:buClr>
              <a:buSzPct val="125000"/>
              <a:buFont typeface="Wingdings" pitchFamily="2" charset="2"/>
              <a:buChar char="§"/>
              <a:defRPr/>
            </a:pPr>
            <a:r>
              <a:rPr lang="en-US" sz="1100" b="1" dirty="0">
                <a:solidFill>
                  <a:prstClr val="black"/>
                </a:solidFill>
                <a:latin typeface="Trebuchet MS" panose="020B0603020202020204" pitchFamily="34" charset="0"/>
                <a:cs typeface="Calibri" panose="020F0502020204030204" pitchFamily="34" charset="0"/>
              </a:rPr>
              <a:t>Data Center Network &amp; Security Setup</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Setup DC network infra for centralizing IT management</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DR network Setup for High availability</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Standardized Security policy and infrastructure </a:t>
            </a:r>
          </a:p>
          <a:p>
            <a:pPr marL="115888" indent="-115888">
              <a:buClr>
                <a:srgbClr val="BFD62F"/>
              </a:buClr>
              <a:buSzPct val="125000"/>
              <a:buFont typeface="Wingdings" pitchFamily="2" charset="2"/>
              <a:buChar char="§"/>
              <a:defRPr/>
            </a:pPr>
            <a:endParaRPr lang="en-US" sz="1100" b="1" dirty="0">
              <a:solidFill>
                <a:prstClr val="black"/>
              </a:solidFill>
              <a:latin typeface="Trebuchet MS" panose="020B0603020202020204" pitchFamily="34" charset="0"/>
              <a:cs typeface="Calibri" panose="020F0502020204030204" pitchFamily="34" charset="0"/>
            </a:endParaRPr>
          </a:p>
          <a:p>
            <a:pPr marL="115888" indent="-115888">
              <a:buClr>
                <a:srgbClr val="BFD62F"/>
              </a:buClr>
              <a:buSzPct val="125000"/>
              <a:buFont typeface="Wingdings" pitchFamily="2" charset="2"/>
              <a:buChar char="§"/>
              <a:defRPr/>
            </a:pPr>
            <a:r>
              <a:rPr lang="en-US" sz="1100" b="1" dirty="0">
                <a:solidFill>
                  <a:prstClr val="black"/>
                </a:solidFill>
                <a:latin typeface="Trebuchet MS" panose="020B0603020202020204" pitchFamily="34" charset="0"/>
                <a:cs typeface="Calibri" panose="020F0502020204030204" pitchFamily="34" charset="0"/>
              </a:rPr>
              <a:t>WAN Migration</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Move the set of 30,000 Post offices on MPLS</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Migrate the existing WAN set up to the new</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Guaranteed Service levels with primary and secondary network</a:t>
            </a:r>
          </a:p>
          <a:p>
            <a:pPr marL="115888" indent="-115888">
              <a:buClr>
                <a:srgbClr val="BFD62F"/>
              </a:buClr>
              <a:buSzPct val="125000"/>
              <a:buFont typeface="Wingdings" pitchFamily="2" charset="2"/>
              <a:buChar char="§"/>
              <a:defRPr/>
            </a:pPr>
            <a:endParaRPr lang="en-US" sz="1100" b="1" dirty="0">
              <a:solidFill>
                <a:prstClr val="black"/>
              </a:solidFill>
              <a:latin typeface="Trebuchet MS" panose="020B0603020202020204" pitchFamily="34" charset="0"/>
              <a:cs typeface="Calibri" panose="020F0502020204030204" pitchFamily="34" charset="0"/>
            </a:endParaRPr>
          </a:p>
          <a:p>
            <a:pPr marL="115888" indent="-115888">
              <a:buClr>
                <a:srgbClr val="BFD62F"/>
              </a:buClr>
              <a:buSzPct val="125000"/>
              <a:buFont typeface="Wingdings" pitchFamily="2" charset="2"/>
              <a:buChar char="§"/>
              <a:defRPr/>
            </a:pPr>
            <a:r>
              <a:rPr lang="en-US" sz="1100" b="1" dirty="0">
                <a:solidFill>
                  <a:prstClr val="black"/>
                </a:solidFill>
                <a:latin typeface="Trebuchet MS" panose="020B0603020202020204" pitchFamily="34" charset="0"/>
                <a:cs typeface="Calibri" panose="020F0502020204030204" pitchFamily="34" charset="0"/>
              </a:rPr>
              <a:t>Enhanced  IT experience</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Network Operations center for proactive monitoring.</a:t>
            </a:r>
          </a:p>
          <a:p>
            <a:pPr marL="573088" lvl="1" indent="-115888">
              <a:buClr>
                <a:srgbClr val="BFD62F"/>
              </a:buClr>
              <a:buSzPct val="125000"/>
              <a:buFont typeface="Wingdings" pitchFamily="2" charset="2"/>
              <a:buChar char="§"/>
              <a:defRPr/>
            </a:pPr>
            <a:r>
              <a:rPr lang="en-US" sz="1100" dirty="0">
                <a:solidFill>
                  <a:prstClr val="black"/>
                </a:solidFill>
                <a:latin typeface="Trebuchet MS" panose="020B0603020202020204" pitchFamily="34" charset="0"/>
                <a:cs typeface="Calibri" panose="020F0502020204030204" pitchFamily="34" charset="0"/>
              </a:rPr>
              <a:t>Tools for monitoring service levels &amp; capacity management</a:t>
            </a:r>
            <a:endParaRPr lang="en-IN" sz="1100" dirty="0">
              <a:solidFill>
                <a:prstClr val="black"/>
              </a:solidFill>
              <a:latin typeface="Trebuchet MS" panose="020B0603020202020204" pitchFamily="34" charset="0"/>
              <a:cs typeface="Calibri" panose="020F0502020204030204" pitchFamily="34" charset="0"/>
            </a:endParaRPr>
          </a:p>
        </p:txBody>
      </p:sp>
      <p:pic>
        <p:nvPicPr>
          <p:cNvPr id="22" name="Picture 21" descr="https://encrypted-tbn1.gstatic.com/images?q=tbn:ANd9GcSPDHgnoLO3l5MtiIDh6mdTyCBbAP--RLOcZTju7_un9y3MeWjz"/>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746" y="4440600"/>
            <a:ext cx="2825167" cy="95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noChangeArrowheads="1"/>
          </p:cNvPicPr>
          <p:nvPr/>
        </p:nvPicPr>
        <p:blipFill>
          <a:blip r:embed="rId3" cstate="print">
            <a:extLst/>
          </a:blip>
          <a:srcRect/>
          <a:stretch>
            <a:fillRect/>
          </a:stretch>
        </p:blipFill>
        <p:spPr bwMode="auto">
          <a:xfrm rot="20786733">
            <a:off x="4440767" y="5947746"/>
            <a:ext cx="1036177" cy="46603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4" name="TextBox 23"/>
          <p:cNvSpPr txBox="1"/>
          <p:nvPr/>
        </p:nvSpPr>
        <p:spPr>
          <a:xfrm>
            <a:off x="1382645" y="5580759"/>
            <a:ext cx="3070267" cy="784830"/>
          </a:xfrm>
          <a:prstGeom prst="rect">
            <a:avLst/>
          </a:prstGeom>
          <a:noFill/>
        </p:spPr>
        <p:txBody>
          <a:bodyPr wrap="square" rtlCol="0">
            <a:spAutoFit/>
          </a:bodyPr>
          <a:lstStyle/>
          <a:p>
            <a:r>
              <a:rPr lang="en-US" sz="1500" b="1" dirty="0">
                <a:solidFill>
                  <a:schemeClr val="bg1">
                    <a:lumMod val="50000"/>
                  </a:schemeClr>
                </a:solidFill>
                <a:latin typeface="Trebuchet MS" panose="020B0603020202020204" pitchFamily="34" charset="0"/>
              </a:rPr>
              <a:t>An example of what this</a:t>
            </a:r>
          </a:p>
          <a:p>
            <a:r>
              <a:rPr lang="en-US" sz="1500" b="1" dirty="0">
                <a:solidFill>
                  <a:schemeClr val="bg1">
                    <a:lumMod val="50000"/>
                  </a:schemeClr>
                </a:solidFill>
                <a:latin typeface="Trebuchet MS" panose="020B0603020202020204" pitchFamily="34" charset="0"/>
              </a:rPr>
              <a:t>   collective leadership has </a:t>
            </a:r>
            <a:br>
              <a:rPr lang="en-US" sz="1500" b="1" dirty="0">
                <a:solidFill>
                  <a:schemeClr val="bg1">
                    <a:lumMod val="50000"/>
                  </a:schemeClr>
                </a:solidFill>
                <a:latin typeface="Trebuchet MS" panose="020B0603020202020204" pitchFamily="34" charset="0"/>
              </a:rPr>
            </a:br>
            <a:r>
              <a:rPr lang="en-US" sz="1500" b="1" dirty="0">
                <a:solidFill>
                  <a:schemeClr val="bg1">
                    <a:lumMod val="50000"/>
                  </a:schemeClr>
                </a:solidFill>
                <a:latin typeface="Trebuchet MS" panose="020B0603020202020204" pitchFamily="34" charset="0"/>
              </a:rPr>
              <a:t>       achieved</a:t>
            </a:r>
          </a:p>
        </p:txBody>
      </p:sp>
      <p:sp>
        <p:nvSpPr>
          <p:cNvPr id="3" name="TextBox 2"/>
          <p:cNvSpPr txBox="1"/>
          <p:nvPr/>
        </p:nvSpPr>
        <p:spPr>
          <a:xfrm>
            <a:off x="9779231" y="295732"/>
            <a:ext cx="1942815" cy="738664"/>
          </a:xfrm>
          <a:prstGeom prst="rect">
            <a:avLst/>
          </a:prstGeom>
          <a:noFill/>
        </p:spPr>
        <p:txBody>
          <a:bodyPr wrap="square" rtlCol="0">
            <a:spAutoFit/>
          </a:bodyPr>
          <a:lstStyle/>
          <a:p>
            <a:pPr algn="r"/>
            <a:r>
              <a:rPr lang="en-US" altLang="en-US" sz="1600" dirty="0">
                <a:solidFill>
                  <a:schemeClr val="bg1"/>
                </a:solidFill>
                <a:latin typeface="Arial" panose="020B0604020202020204" pitchFamily="34" charset="0"/>
                <a:cs typeface="Arial" panose="020B0604020202020204" pitchFamily="34" charset="0"/>
              </a:rPr>
              <a:t>a marquee</a:t>
            </a:r>
            <a:r>
              <a:rPr lang="en-US" altLang="en-US" dirty="0">
                <a:solidFill>
                  <a:schemeClr val="bg1"/>
                </a:solidFill>
                <a:latin typeface="Arial" panose="020B0604020202020204" pitchFamily="34" charset="0"/>
                <a:cs typeface="Arial" panose="020B0604020202020204" pitchFamily="34" charset="0"/>
              </a:rPr>
              <a:t> </a:t>
            </a:r>
            <a:br>
              <a:rPr lang="en-US" altLang="en-US" dirty="0">
                <a:solidFill>
                  <a:schemeClr val="bg1"/>
                </a:solidFill>
                <a:latin typeface="Arial" panose="020B0604020202020204" pitchFamily="34" charset="0"/>
                <a:cs typeface="Arial" panose="020B0604020202020204" pitchFamily="34" charset="0"/>
              </a:rPr>
            </a:br>
            <a:r>
              <a:rPr lang="en-US" altLang="en-US" sz="2400" dirty="0">
                <a:solidFill>
                  <a:schemeClr val="bg1"/>
                </a:solidFill>
                <a:latin typeface="Arial" panose="020B0604020202020204" pitchFamily="34" charset="0"/>
                <a:cs typeface="Arial" panose="020B0604020202020204" pitchFamily="34" charset="0"/>
              </a:rPr>
              <a:t>Case study</a:t>
            </a:r>
            <a:endParaRPr lang="en-US" sz="2400" dirty="0">
              <a:solidFill>
                <a:schemeClr val="bg1"/>
              </a:solidFill>
              <a:latin typeface="Arial" panose="020B0604020202020204" pitchFamily="34" charset="0"/>
              <a:cs typeface="Arial" panose="020B0604020202020204" pitchFamily="34" charset="0"/>
            </a:endParaRPr>
          </a:p>
        </p:txBody>
      </p:sp>
      <p:sp>
        <p:nvSpPr>
          <p:cNvPr id="25" name="Rectangle 24"/>
          <p:cNvSpPr/>
          <p:nvPr/>
        </p:nvSpPr>
        <p:spPr>
          <a:xfrm>
            <a:off x="522836" y="1124057"/>
            <a:ext cx="2806262" cy="126124"/>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25"/>
          <p:cNvSpPr/>
          <p:nvPr/>
        </p:nvSpPr>
        <p:spPr>
          <a:xfrm rot="5400000">
            <a:off x="10539469" y="5219576"/>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9947242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4953001" y="5897528"/>
            <a:ext cx="5486400" cy="369888"/>
          </a:xfrm>
          <a:prstGeom prst="rect">
            <a:avLst/>
          </a:prstGeom>
          <a:noFill/>
        </p:spPr>
        <p:txBody>
          <a:bodyPr>
            <a:spAutoFit/>
          </a:bodyPr>
          <a:lstStyle/>
          <a:p>
            <a:pPr algn="ctr">
              <a:spcBef>
                <a:spcPct val="20000"/>
              </a:spcBef>
              <a:buFontTx/>
              <a:buChar char="•"/>
              <a:defRPr/>
            </a:pPr>
            <a:endParaRPr lang="en-US" i="1" kern="0" dirty="0">
              <a:latin typeface="Arial" charset="0"/>
              <a:cs typeface="Arial" pitchFamily="34" charset="0"/>
            </a:endParaRPr>
          </a:p>
        </p:txBody>
      </p:sp>
      <p:sp>
        <p:nvSpPr>
          <p:cNvPr id="4" name="Rectangle 22"/>
          <p:cNvSpPr>
            <a:spLocks noChangeArrowheads="1"/>
          </p:cNvSpPr>
          <p:nvPr/>
        </p:nvSpPr>
        <p:spPr bwMode="auto">
          <a:xfrm>
            <a:off x="2057401" y="4221131"/>
            <a:ext cx="8686800" cy="1597025"/>
          </a:xfrm>
          <a:prstGeom prst="rect">
            <a:avLst/>
          </a:prstGeom>
          <a:noFill/>
          <a:ln w="9525" algn="ctr">
            <a:noFill/>
            <a:miter lim="800000"/>
            <a:headEnd/>
            <a:tailEnd/>
          </a:ln>
        </p:spPr>
        <p:txBody>
          <a:bodyPr wrap="none" anchor="ctr"/>
          <a:lstStyle/>
          <a:p>
            <a:pPr algn="ctr" eaLnBrk="1" hangingPunct="1">
              <a:spcBef>
                <a:spcPct val="20000"/>
              </a:spcBef>
              <a:buFontTx/>
              <a:buChar char="•"/>
            </a:pPr>
            <a:endParaRPr lang="en-IN">
              <a:latin typeface="Calibri" pitchFamily="34" charset="0"/>
              <a:cs typeface="Arial" pitchFamily="34" charset="0"/>
            </a:endParaRPr>
          </a:p>
        </p:txBody>
      </p:sp>
      <p:sp>
        <p:nvSpPr>
          <p:cNvPr id="5" name="Rectangle 20"/>
          <p:cNvSpPr>
            <a:spLocks noChangeArrowheads="1"/>
          </p:cNvSpPr>
          <p:nvPr/>
        </p:nvSpPr>
        <p:spPr bwMode="auto">
          <a:xfrm>
            <a:off x="2103439" y="2905091"/>
            <a:ext cx="8686800" cy="1047750"/>
          </a:xfrm>
          <a:prstGeom prst="rect">
            <a:avLst/>
          </a:prstGeom>
          <a:noFill/>
          <a:ln w="9525" algn="ctr">
            <a:noFill/>
            <a:miter lim="800000"/>
            <a:headEnd/>
            <a:tailEnd/>
          </a:ln>
        </p:spPr>
        <p:txBody>
          <a:bodyPr wrap="none" anchor="ctr"/>
          <a:lstStyle/>
          <a:p>
            <a:pPr algn="ctr" eaLnBrk="1" hangingPunct="1">
              <a:spcBef>
                <a:spcPct val="20000"/>
              </a:spcBef>
              <a:buFontTx/>
              <a:buChar char="•"/>
            </a:pPr>
            <a:endParaRPr lang="en-IN">
              <a:latin typeface="Calibri" pitchFamily="34" charset="0"/>
              <a:cs typeface="Arial" pitchFamily="34" charset="0"/>
            </a:endParaRPr>
          </a:p>
        </p:txBody>
      </p:sp>
      <p:grpSp>
        <p:nvGrpSpPr>
          <p:cNvPr id="6" name="Group 3"/>
          <p:cNvGrpSpPr>
            <a:grpSpLocks noChangeAspect="1"/>
          </p:cNvGrpSpPr>
          <p:nvPr/>
        </p:nvGrpSpPr>
        <p:grpSpPr bwMode="auto">
          <a:xfrm>
            <a:off x="814143" y="4370353"/>
            <a:ext cx="2324100" cy="762000"/>
            <a:chOff x="2210" y="1940"/>
            <a:chExt cx="1339" cy="439"/>
          </a:xfrm>
        </p:grpSpPr>
        <p:sp>
          <p:nvSpPr>
            <p:cNvPr id="7" name="AutoShape 4"/>
            <p:cNvSpPr>
              <a:spLocks noChangeAspect="1" noChangeArrowheads="1" noTextEdit="1"/>
            </p:cNvSpPr>
            <p:nvPr/>
          </p:nvSpPr>
          <p:spPr bwMode="gray">
            <a:xfrm>
              <a:off x="2210" y="1940"/>
              <a:ext cx="1339" cy="439"/>
            </a:xfrm>
            <a:prstGeom prst="rect">
              <a:avLst/>
            </a:prstGeom>
            <a:noFill/>
            <a:ln w="9525">
              <a:noFill/>
              <a:miter lim="800000"/>
              <a:headEnd/>
              <a:tailEnd/>
            </a:ln>
          </p:spPr>
          <p:txBody>
            <a:bodyPr/>
            <a:lstStyle/>
            <a:p>
              <a:endParaRPr lang="en-US"/>
            </a:p>
          </p:txBody>
        </p:sp>
        <p:sp>
          <p:nvSpPr>
            <p:cNvPr id="8" name="Freeform 6"/>
            <p:cNvSpPr>
              <a:spLocks noEditPoints="1"/>
            </p:cNvSpPr>
            <p:nvPr/>
          </p:nvSpPr>
          <p:spPr bwMode="gray">
            <a:xfrm>
              <a:off x="2373" y="2077"/>
              <a:ext cx="1015" cy="142"/>
            </a:xfrm>
            <a:custGeom>
              <a:avLst/>
              <a:gdLst>
                <a:gd name="T0" fmla="*/ 2147483647 w 430"/>
                <a:gd name="T1" fmla="*/ 0 h 60"/>
                <a:gd name="T2" fmla="*/ 2147483647 w 430"/>
                <a:gd name="T3" fmla="*/ 2147483647 h 60"/>
                <a:gd name="T4" fmla="*/ 2147483647 w 430"/>
                <a:gd name="T5" fmla="*/ 2147483647 h 60"/>
                <a:gd name="T6" fmla="*/ 2147483647 w 430"/>
                <a:gd name="T7" fmla="*/ 2147483647 h 60"/>
                <a:gd name="T8" fmla="*/ 2147483647 w 430"/>
                <a:gd name="T9" fmla="*/ 2147483647 h 60"/>
                <a:gd name="T10" fmla="*/ 2147483647 w 430"/>
                <a:gd name="T11" fmla="*/ 2147483647 h 60"/>
                <a:gd name="T12" fmla="*/ 2147483647 w 430"/>
                <a:gd name="T13" fmla="*/ 2147483647 h 60"/>
                <a:gd name="T14" fmla="*/ 2147483647 w 430"/>
                <a:gd name="T15" fmla="*/ 2147483647 h 60"/>
                <a:gd name="T16" fmla="*/ 2147483647 w 430"/>
                <a:gd name="T17" fmla="*/ 2147483647 h 60"/>
                <a:gd name="T18" fmla="*/ 2147483647 w 430"/>
                <a:gd name="T19" fmla="*/ 2147483647 h 60"/>
                <a:gd name="T20" fmla="*/ 2147483647 w 430"/>
                <a:gd name="T21" fmla="*/ 2147483647 h 60"/>
                <a:gd name="T22" fmla="*/ 2147483647 w 430"/>
                <a:gd name="T23" fmla="*/ 2147483647 h 60"/>
                <a:gd name="T24" fmla="*/ 2147483647 w 430"/>
                <a:gd name="T25" fmla="*/ 2147483647 h 60"/>
                <a:gd name="T26" fmla="*/ 2147483647 w 430"/>
                <a:gd name="T27" fmla="*/ 2147483647 h 60"/>
                <a:gd name="T28" fmla="*/ 2147483647 w 430"/>
                <a:gd name="T29" fmla="*/ 2147483647 h 60"/>
                <a:gd name="T30" fmla="*/ 2147483647 w 430"/>
                <a:gd name="T31" fmla="*/ 2147483647 h 60"/>
                <a:gd name="T32" fmla="*/ 2147483647 w 430"/>
                <a:gd name="T33" fmla="*/ 2147483647 h 60"/>
                <a:gd name="T34" fmla="*/ 2147483647 w 430"/>
                <a:gd name="T35" fmla="*/ 2147483647 h 60"/>
                <a:gd name="T36" fmla="*/ 2147483647 w 430"/>
                <a:gd name="T37" fmla="*/ 2147483647 h 60"/>
                <a:gd name="T38" fmla="*/ 2147483647 w 430"/>
                <a:gd name="T39" fmla="*/ 2147483647 h 60"/>
                <a:gd name="T40" fmla="*/ 2147483647 w 430"/>
                <a:gd name="T41" fmla="*/ 2147483647 h 60"/>
                <a:gd name="T42" fmla="*/ 2147483647 w 430"/>
                <a:gd name="T43" fmla="*/ 2147483647 h 60"/>
                <a:gd name="T44" fmla="*/ 2147483647 w 430"/>
                <a:gd name="T45" fmla="*/ 2147483647 h 60"/>
                <a:gd name="T46" fmla="*/ 2147483647 w 430"/>
                <a:gd name="T47" fmla="*/ 2147483647 h 60"/>
                <a:gd name="T48" fmla="*/ 2147483647 w 430"/>
                <a:gd name="T49" fmla="*/ 2147483647 h 60"/>
                <a:gd name="T50" fmla="*/ 2147483647 w 430"/>
                <a:gd name="T51" fmla="*/ 2147483647 h 60"/>
                <a:gd name="T52" fmla="*/ 2147483647 w 430"/>
                <a:gd name="T53" fmla="*/ 2147483647 h 60"/>
                <a:gd name="T54" fmla="*/ 2147483647 w 430"/>
                <a:gd name="T55" fmla="*/ 2147483647 h 60"/>
                <a:gd name="T56" fmla="*/ 2147483647 w 430"/>
                <a:gd name="T57" fmla="*/ 2147483647 h 60"/>
                <a:gd name="T58" fmla="*/ 2147483647 w 430"/>
                <a:gd name="T59" fmla="*/ 2147483647 h 60"/>
                <a:gd name="T60" fmla="*/ 2147483647 w 430"/>
                <a:gd name="T61" fmla="*/ 2147483647 h 60"/>
                <a:gd name="T62" fmla="*/ 2147483647 w 430"/>
                <a:gd name="T63" fmla="*/ 2147483647 h 60"/>
                <a:gd name="T64" fmla="*/ 2147483647 w 430"/>
                <a:gd name="T65" fmla="*/ 2147483647 h 60"/>
                <a:gd name="T66" fmla="*/ 2147483647 w 430"/>
                <a:gd name="T67" fmla="*/ 2147483647 h 60"/>
                <a:gd name="T68" fmla="*/ 2147483647 w 430"/>
                <a:gd name="T69" fmla="*/ 2147483647 h 60"/>
                <a:gd name="T70" fmla="*/ 2147483647 w 430"/>
                <a:gd name="T71" fmla="*/ 2147483647 h 60"/>
                <a:gd name="T72" fmla="*/ 2147483647 w 430"/>
                <a:gd name="T73" fmla="*/ 2147483647 h 60"/>
                <a:gd name="T74" fmla="*/ 2147483647 w 430"/>
                <a:gd name="T75" fmla="*/ 2147483647 h 60"/>
                <a:gd name="T76" fmla="*/ 2147483647 w 430"/>
                <a:gd name="T77" fmla="*/ 2147483647 h 60"/>
                <a:gd name="T78" fmla="*/ 2147483647 w 430"/>
                <a:gd name="T79" fmla="*/ 2147483647 h 60"/>
                <a:gd name="T80" fmla="*/ 2147483647 w 430"/>
                <a:gd name="T81" fmla="*/ 2147483647 h 60"/>
                <a:gd name="T82" fmla="*/ 2147483647 w 430"/>
                <a:gd name="T83" fmla="*/ 2147483647 h 60"/>
                <a:gd name="T84" fmla="*/ 2147483647 w 430"/>
                <a:gd name="T85" fmla="*/ 2147483647 h 60"/>
                <a:gd name="T86" fmla="*/ 2147483647 w 430"/>
                <a:gd name="T87" fmla="*/ 2147483647 h 60"/>
                <a:gd name="T88" fmla="*/ 2147483647 w 430"/>
                <a:gd name="T89" fmla="*/ 2147483647 h 60"/>
                <a:gd name="T90" fmla="*/ 2147483647 w 430"/>
                <a:gd name="T91" fmla="*/ 2147483647 h 60"/>
                <a:gd name="T92" fmla="*/ 2147483647 w 430"/>
                <a:gd name="T93" fmla="*/ 2147483647 h 60"/>
                <a:gd name="T94" fmla="*/ 2147483647 w 430"/>
                <a:gd name="T95" fmla="*/ 2147483647 h 60"/>
                <a:gd name="T96" fmla="*/ 2147483647 w 430"/>
                <a:gd name="T97" fmla="*/ 2147483647 h 60"/>
                <a:gd name="T98" fmla="*/ 2147483647 w 430"/>
                <a:gd name="T99" fmla="*/ 2147483647 h 60"/>
                <a:gd name="T100" fmla="*/ 2147483647 w 430"/>
                <a:gd name="T101" fmla="*/ 2147483647 h 60"/>
                <a:gd name="T102" fmla="*/ 2147483647 w 430"/>
                <a:gd name="T103" fmla="*/ 2147483647 h 60"/>
                <a:gd name="T104" fmla="*/ 2147483647 w 430"/>
                <a:gd name="T105" fmla="*/ 2147483647 h 60"/>
                <a:gd name="T106" fmla="*/ 2147483647 w 430"/>
                <a:gd name="T107" fmla="*/ 2147483647 h 60"/>
                <a:gd name="T108" fmla="*/ 2147483647 w 430"/>
                <a:gd name="T109" fmla="*/ 2147483647 h 60"/>
                <a:gd name="T110" fmla="*/ 2147483647 w 430"/>
                <a:gd name="T111" fmla="*/ 2147483647 h 60"/>
                <a:gd name="T112" fmla="*/ 2147483647 w 430"/>
                <a:gd name="T113" fmla="*/ 2147483647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0"/>
                <a:gd name="T172" fmla="*/ 0 h 60"/>
                <a:gd name="T173" fmla="*/ 430 w 430"/>
                <a:gd name="T174" fmla="*/ 60 h 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0" h="60">
                  <a:moveTo>
                    <a:pt x="9" y="9"/>
                  </a:moveTo>
                  <a:cubicBezTo>
                    <a:pt x="9" y="5"/>
                    <a:pt x="9" y="3"/>
                    <a:pt x="4" y="3"/>
                  </a:cubicBezTo>
                  <a:cubicBezTo>
                    <a:pt x="2" y="2"/>
                    <a:pt x="0" y="2"/>
                    <a:pt x="0" y="1"/>
                  </a:cubicBezTo>
                  <a:cubicBezTo>
                    <a:pt x="0" y="0"/>
                    <a:pt x="2" y="0"/>
                    <a:pt x="2" y="0"/>
                  </a:cubicBezTo>
                  <a:cubicBezTo>
                    <a:pt x="2" y="0"/>
                    <a:pt x="3" y="0"/>
                    <a:pt x="5" y="0"/>
                  </a:cubicBezTo>
                  <a:cubicBezTo>
                    <a:pt x="7" y="0"/>
                    <a:pt x="12" y="0"/>
                    <a:pt x="22" y="0"/>
                  </a:cubicBezTo>
                  <a:cubicBezTo>
                    <a:pt x="23" y="0"/>
                    <a:pt x="23" y="0"/>
                    <a:pt x="23" y="0"/>
                  </a:cubicBezTo>
                  <a:cubicBezTo>
                    <a:pt x="33" y="0"/>
                    <a:pt x="38" y="0"/>
                    <a:pt x="40" y="0"/>
                  </a:cubicBezTo>
                  <a:cubicBezTo>
                    <a:pt x="43" y="0"/>
                    <a:pt x="43" y="0"/>
                    <a:pt x="43" y="0"/>
                  </a:cubicBezTo>
                  <a:cubicBezTo>
                    <a:pt x="45" y="0"/>
                    <a:pt x="45" y="0"/>
                    <a:pt x="45" y="1"/>
                  </a:cubicBezTo>
                  <a:cubicBezTo>
                    <a:pt x="45" y="11"/>
                    <a:pt x="45" y="11"/>
                    <a:pt x="45" y="11"/>
                  </a:cubicBezTo>
                  <a:cubicBezTo>
                    <a:pt x="45" y="12"/>
                    <a:pt x="45" y="13"/>
                    <a:pt x="44" y="13"/>
                  </a:cubicBezTo>
                  <a:cubicBezTo>
                    <a:pt x="43" y="13"/>
                    <a:pt x="42" y="12"/>
                    <a:pt x="42" y="11"/>
                  </a:cubicBezTo>
                  <a:cubicBezTo>
                    <a:pt x="39" y="6"/>
                    <a:pt x="38" y="3"/>
                    <a:pt x="24" y="3"/>
                  </a:cubicBezTo>
                  <a:cubicBezTo>
                    <a:pt x="20" y="3"/>
                    <a:pt x="19" y="3"/>
                    <a:pt x="19" y="8"/>
                  </a:cubicBezTo>
                  <a:cubicBezTo>
                    <a:pt x="19" y="20"/>
                    <a:pt x="19" y="20"/>
                    <a:pt x="19" y="20"/>
                  </a:cubicBezTo>
                  <a:cubicBezTo>
                    <a:pt x="19" y="26"/>
                    <a:pt x="19" y="26"/>
                    <a:pt x="20" y="26"/>
                  </a:cubicBezTo>
                  <a:cubicBezTo>
                    <a:pt x="22" y="26"/>
                    <a:pt x="25" y="26"/>
                    <a:pt x="26" y="26"/>
                  </a:cubicBezTo>
                  <a:cubicBezTo>
                    <a:pt x="34" y="26"/>
                    <a:pt x="35" y="24"/>
                    <a:pt x="37" y="19"/>
                  </a:cubicBezTo>
                  <a:cubicBezTo>
                    <a:pt x="37" y="18"/>
                    <a:pt x="37" y="17"/>
                    <a:pt x="38" y="17"/>
                  </a:cubicBezTo>
                  <a:cubicBezTo>
                    <a:pt x="39" y="17"/>
                    <a:pt x="39" y="18"/>
                    <a:pt x="39" y="19"/>
                  </a:cubicBezTo>
                  <a:cubicBezTo>
                    <a:pt x="39" y="20"/>
                    <a:pt x="39" y="27"/>
                    <a:pt x="39" y="28"/>
                  </a:cubicBezTo>
                  <a:cubicBezTo>
                    <a:pt x="39" y="29"/>
                    <a:pt x="39" y="31"/>
                    <a:pt x="39" y="33"/>
                  </a:cubicBezTo>
                  <a:cubicBezTo>
                    <a:pt x="40" y="38"/>
                    <a:pt x="40" y="38"/>
                    <a:pt x="40" y="38"/>
                  </a:cubicBezTo>
                  <a:cubicBezTo>
                    <a:pt x="40" y="38"/>
                    <a:pt x="40" y="39"/>
                    <a:pt x="38" y="39"/>
                  </a:cubicBezTo>
                  <a:cubicBezTo>
                    <a:pt x="37" y="39"/>
                    <a:pt x="37" y="39"/>
                    <a:pt x="37" y="38"/>
                  </a:cubicBezTo>
                  <a:cubicBezTo>
                    <a:pt x="37" y="37"/>
                    <a:pt x="36" y="35"/>
                    <a:pt x="36" y="34"/>
                  </a:cubicBezTo>
                  <a:cubicBezTo>
                    <a:pt x="34" y="29"/>
                    <a:pt x="28" y="29"/>
                    <a:pt x="26" y="29"/>
                  </a:cubicBezTo>
                  <a:cubicBezTo>
                    <a:pt x="19" y="29"/>
                    <a:pt x="19" y="29"/>
                    <a:pt x="19" y="34"/>
                  </a:cubicBezTo>
                  <a:cubicBezTo>
                    <a:pt x="19" y="50"/>
                    <a:pt x="19" y="50"/>
                    <a:pt x="19" y="50"/>
                  </a:cubicBezTo>
                  <a:cubicBezTo>
                    <a:pt x="19" y="54"/>
                    <a:pt x="19" y="56"/>
                    <a:pt x="23" y="57"/>
                  </a:cubicBezTo>
                  <a:cubicBezTo>
                    <a:pt x="26" y="57"/>
                    <a:pt x="27" y="57"/>
                    <a:pt x="27" y="58"/>
                  </a:cubicBezTo>
                  <a:cubicBezTo>
                    <a:pt x="27" y="60"/>
                    <a:pt x="26" y="60"/>
                    <a:pt x="25" y="60"/>
                  </a:cubicBezTo>
                  <a:cubicBezTo>
                    <a:pt x="22" y="60"/>
                    <a:pt x="17" y="59"/>
                    <a:pt x="14" y="59"/>
                  </a:cubicBezTo>
                  <a:cubicBezTo>
                    <a:pt x="11" y="59"/>
                    <a:pt x="5" y="60"/>
                    <a:pt x="2" y="60"/>
                  </a:cubicBezTo>
                  <a:cubicBezTo>
                    <a:pt x="2" y="60"/>
                    <a:pt x="0" y="60"/>
                    <a:pt x="0" y="58"/>
                  </a:cubicBezTo>
                  <a:cubicBezTo>
                    <a:pt x="0" y="57"/>
                    <a:pt x="2" y="57"/>
                    <a:pt x="4" y="57"/>
                  </a:cubicBezTo>
                  <a:cubicBezTo>
                    <a:pt x="9" y="56"/>
                    <a:pt x="9" y="54"/>
                    <a:pt x="9" y="50"/>
                  </a:cubicBezTo>
                  <a:cubicBezTo>
                    <a:pt x="9" y="9"/>
                    <a:pt x="9" y="9"/>
                    <a:pt x="9" y="9"/>
                  </a:cubicBezTo>
                  <a:close/>
                  <a:moveTo>
                    <a:pt x="74" y="60"/>
                  </a:moveTo>
                  <a:cubicBezTo>
                    <a:pt x="59" y="60"/>
                    <a:pt x="46" y="50"/>
                    <a:pt x="46" y="34"/>
                  </a:cubicBezTo>
                  <a:cubicBezTo>
                    <a:pt x="46" y="19"/>
                    <a:pt x="58" y="8"/>
                    <a:pt x="74" y="8"/>
                  </a:cubicBezTo>
                  <a:cubicBezTo>
                    <a:pt x="89" y="8"/>
                    <a:pt x="102" y="19"/>
                    <a:pt x="102" y="33"/>
                  </a:cubicBezTo>
                  <a:cubicBezTo>
                    <a:pt x="102" y="49"/>
                    <a:pt x="88" y="60"/>
                    <a:pt x="74" y="60"/>
                  </a:cubicBezTo>
                  <a:close/>
                  <a:moveTo>
                    <a:pt x="73" y="10"/>
                  </a:moveTo>
                  <a:cubicBezTo>
                    <a:pt x="61" y="10"/>
                    <a:pt x="56" y="21"/>
                    <a:pt x="56" y="32"/>
                  </a:cubicBezTo>
                  <a:cubicBezTo>
                    <a:pt x="56" y="45"/>
                    <a:pt x="63" y="58"/>
                    <a:pt x="74" y="58"/>
                  </a:cubicBezTo>
                  <a:cubicBezTo>
                    <a:pt x="86" y="58"/>
                    <a:pt x="92" y="45"/>
                    <a:pt x="92" y="34"/>
                  </a:cubicBezTo>
                  <a:cubicBezTo>
                    <a:pt x="92" y="24"/>
                    <a:pt x="86" y="10"/>
                    <a:pt x="73" y="10"/>
                  </a:cubicBezTo>
                  <a:close/>
                  <a:moveTo>
                    <a:pt x="108" y="17"/>
                  </a:moveTo>
                  <a:cubicBezTo>
                    <a:pt x="108" y="13"/>
                    <a:pt x="108" y="11"/>
                    <a:pt x="104" y="11"/>
                  </a:cubicBezTo>
                  <a:cubicBezTo>
                    <a:pt x="102" y="11"/>
                    <a:pt x="101" y="11"/>
                    <a:pt x="101" y="10"/>
                  </a:cubicBezTo>
                  <a:cubicBezTo>
                    <a:pt x="101" y="8"/>
                    <a:pt x="101" y="8"/>
                    <a:pt x="104" y="8"/>
                  </a:cubicBezTo>
                  <a:cubicBezTo>
                    <a:pt x="105" y="8"/>
                    <a:pt x="109" y="9"/>
                    <a:pt x="110" y="9"/>
                  </a:cubicBezTo>
                  <a:cubicBezTo>
                    <a:pt x="112" y="9"/>
                    <a:pt x="123" y="8"/>
                    <a:pt x="125" y="8"/>
                  </a:cubicBezTo>
                  <a:cubicBezTo>
                    <a:pt x="140" y="8"/>
                    <a:pt x="141" y="18"/>
                    <a:pt x="141" y="21"/>
                  </a:cubicBezTo>
                  <a:cubicBezTo>
                    <a:pt x="141" y="31"/>
                    <a:pt x="133" y="33"/>
                    <a:pt x="130" y="33"/>
                  </a:cubicBezTo>
                  <a:cubicBezTo>
                    <a:pt x="131" y="34"/>
                    <a:pt x="132" y="34"/>
                    <a:pt x="134" y="38"/>
                  </a:cubicBezTo>
                  <a:cubicBezTo>
                    <a:pt x="142" y="52"/>
                    <a:pt x="142" y="52"/>
                    <a:pt x="142" y="52"/>
                  </a:cubicBezTo>
                  <a:cubicBezTo>
                    <a:pt x="143" y="55"/>
                    <a:pt x="144" y="57"/>
                    <a:pt x="147" y="57"/>
                  </a:cubicBezTo>
                  <a:cubicBezTo>
                    <a:pt x="149" y="58"/>
                    <a:pt x="150" y="58"/>
                    <a:pt x="150" y="59"/>
                  </a:cubicBezTo>
                  <a:cubicBezTo>
                    <a:pt x="150" y="60"/>
                    <a:pt x="149" y="60"/>
                    <a:pt x="149" y="60"/>
                  </a:cubicBezTo>
                  <a:cubicBezTo>
                    <a:pt x="148" y="60"/>
                    <a:pt x="142" y="59"/>
                    <a:pt x="141" y="59"/>
                  </a:cubicBezTo>
                  <a:cubicBezTo>
                    <a:pt x="140" y="59"/>
                    <a:pt x="137" y="60"/>
                    <a:pt x="137" y="60"/>
                  </a:cubicBezTo>
                  <a:cubicBezTo>
                    <a:pt x="135" y="60"/>
                    <a:pt x="135" y="59"/>
                    <a:pt x="134" y="57"/>
                  </a:cubicBezTo>
                  <a:cubicBezTo>
                    <a:pt x="124" y="39"/>
                    <a:pt x="124" y="39"/>
                    <a:pt x="124" y="39"/>
                  </a:cubicBezTo>
                  <a:cubicBezTo>
                    <a:pt x="122" y="35"/>
                    <a:pt x="122" y="35"/>
                    <a:pt x="118" y="35"/>
                  </a:cubicBezTo>
                  <a:cubicBezTo>
                    <a:pt x="117" y="35"/>
                    <a:pt x="117" y="35"/>
                    <a:pt x="117" y="37"/>
                  </a:cubicBezTo>
                  <a:cubicBezTo>
                    <a:pt x="117" y="51"/>
                    <a:pt x="117" y="51"/>
                    <a:pt x="117" y="51"/>
                  </a:cubicBezTo>
                  <a:cubicBezTo>
                    <a:pt x="117" y="55"/>
                    <a:pt x="117" y="57"/>
                    <a:pt x="121" y="57"/>
                  </a:cubicBezTo>
                  <a:cubicBezTo>
                    <a:pt x="123" y="57"/>
                    <a:pt x="124" y="57"/>
                    <a:pt x="124" y="59"/>
                  </a:cubicBezTo>
                  <a:cubicBezTo>
                    <a:pt x="124" y="60"/>
                    <a:pt x="123" y="60"/>
                    <a:pt x="122" y="60"/>
                  </a:cubicBezTo>
                  <a:cubicBezTo>
                    <a:pt x="120" y="60"/>
                    <a:pt x="112" y="59"/>
                    <a:pt x="112" y="59"/>
                  </a:cubicBezTo>
                  <a:cubicBezTo>
                    <a:pt x="111" y="59"/>
                    <a:pt x="104" y="60"/>
                    <a:pt x="103" y="60"/>
                  </a:cubicBezTo>
                  <a:cubicBezTo>
                    <a:pt x="102" y="60"/>
                    <a:pt x="101" y="60"/>
                    <a:pt x="101" y="59"/>
                  </a:cubicBezTo>
                  <a:cubicBezTo>
                    <a:pt x="101" y="57"/>
                    <a:pt x="102" y="57"/>
                    <a:pt x="104" y="57"/>
                  </a:cubicBezTo>
                  <a:cubicBezTo>
                    <a:pt x="108" y="57"/>
                    <a:pt x="108" y="55"/>
                    <a:pt x="108" y="51"/>
                  </a:cubicBezTo>
                  <a:cubicBezTo>
                    <a:pt x="108" y="17"/>
                    <a:pt x="108" y="17"/>
                    <a:pt x="108" y="17"/>
                  </a:cubicBezTo>
                  <a:close/>
                  <a:moveTo>
                    <a:pt x="117" y="30"/>
                  </a:moveTo>
                  <a:cubicBezTo>
                    <a:pt x="117" y="32"/>
                    <a:pt x="117" y="33"/>
                    <a:pt x="121" y="33"/>
                  </a:cubicBezTo>
                  <a:cubicBezTo>
                    <a:pt x="124" y="33"/>
                    <a:pt x="132" y="33"/>
                    <a:pt x="132" y="22"/>
                  </a:cubicBezTo>
                  <a:cubicBezTo>
                    <a:pt x="132" y="19"/>
                    <a:pt x="131" y="11"/>
                    <a:pt x="120" y="11"/>
                  </a:cubicBezTo>
                  <a:cubicBezTo>
                    <a:pt x="117" y="11"/>
                    <a:pt x="117" y="13"/>
                    <a:pt x="117" y="16"/>
                  </a:cubicBezTo>
                  <a:cubicBezTo>
                    <a:pt x="117" y="30"/>
                    <a:pt x="117" y="30"/>
                    <a:pt x="117" y="30"/>
                  </a:cubicBezTo>
                  <a:close/>
                  <a:moveTo>
                    <a:pt x="160" y="17"/>
                  </a:moveTo>
                  <a:cubicBezTo>
                    <a:pt x="160" y="13"/>
                    <a:pt x="160" y="11"/>
                    <a:pt x="156" y="11"/>
                  </a:cubicBezTo>
                  <a:cubicBezTo>
                    <a:pt x="155" y="11"/>
                    <a:pt x="153" y="11"/>
                    <a:pt x="153" y="10"/>
                  </a:cubicBezTo>
                  <a:cubicBezTo>
                    <a:pt x="153" y="8"/>
                    <a:pt x="154" y="8"/>
                    <a:pt x="157" y="8"/>
                  </a:cubicBezTo>
                  <a:cubicBezTo>
                    <a:pt x="157" y="8"/>
                    <a:pt x="161" y="9"/>
                    <a:pt x="162" y="9"/>
                  </a:cubicBezTo>
                  <a:cubicBezTo>
                    <a:pt x="165" y="9"/>
                    <a:pt x="175" y="8"/>
                    <a:pt x="178" y="8"/>
                  </a:cubicBezTo>
                  <a:cubicBezTo>
                    <a:pt x="192" y="8"/>
                    <a:pt x="194" y="18"/>
                    <a:pt x="194" y="21"/>
                  </a:cubicBezTo>
                  <a:cubicBezTo>
                    <a:pt x="194" y="31"/>
                    <a:pt x="185" y="33"/>
                    <a:pt x="182" y="33"/>
                  </a:cubicBezTo>
                  <a:cubicBezTo>
                    <a:pt x="183" y="34"/>
                    <a:pt x="184" y="34"/>
                    <a:pt x="186" y="38"/>
                  </a:cubicBezTo>
                  <a:cubicBezTo>
                    <a:pt x="194" y="52"/>
                    <a:pt x="194" y="52"/>
                    <a:pt x="194" y="52"/>
                  </a:cubicBezTo>
                  <a:cubicBezTo>
                    <a:pt x="196" y="55"/>
                    <a:pt x="197" y="57"/>
                    <a:pt x="199" y="57"/>
                  </a:cubicBezTo>
                  <a:cubicBezTo>
                    <a:pt x="202" y="58"/>
                    <a:pt x="203" y="58"/>
                    <a:pt x="203" y="59"/>
                  </a:cubicBezTo>
                  <a:cubicBezTo>
                    <a:pt x="203" y="60"/>
                    <a:pt x="202" y="60"/>
                    <a:pt x="201" y="60"/>
                  </a:cubicBezTo>
                  <a:cubicBezTo>
                    <a:pt x="200" y="60"/>
                    <a:pt x="195" y="59"/>
                    <a:pt x="194" y="59"/>
                  </a:cubicBezTo>
                  <a:cubicBezTo>
                    <a:pt x="193" y="59"/>
                    <a:pt x="190" y="60"/>
                    <a:pt x="189" y="60"/>
                  </a:cubicBezTo>
                  <a:cubicBezTo>
                    <a:pt x="188" y="60"/>
                    <a:pt x="187" y="59"/>
                    <a:pt x="187" y="57"/>
                  </a:cubicBezTo>
                  <a:cubicBezTo>
                    <a:pt x="177" y="39"/>
                    <a:pt x="177" y="39"/>
                    <a:pt x="177" y="39"/>
                  </a:cubicBezTo>
                  <a:cubicBezTo>
                    <a:pt x="175" y="35"/>
                    <a:pt x="174" y="35"/>
                    <a:pt x="171" y="35"/>
                  </a:cubicBezTo>
                  <a:cubicBezTo>
                    <a:pt x="169" y="35"/>
                    <a:pt x="169" y="35"/>
                    <a:pt x="169" y="37"/>
                  </a:cubicBezTo>
                  <a:cubicBezTo>
                    <a:pt x="169" y="51"/>
                    <a:pt x="169" y="51"/>
                    <a:pt x="169" y="51"/>
                  </a:cubicBezTo>
                  <a:cubicBezTo>
                    <a:pt x="169" y="55"/>
                    <a:pt x="169" y="57"/>
                    <a:pt x="173" y="57"/>
                  </a:cubicBezTo>
                  <a:cubicBezTo>
                    <a:pt x="175" y="57"/>
                    <a:pt x="176" y="57"/>
                    <a:pt x="176" y="59"/>
                  </a:cubicBezTo>
                  <a:cubicBezTo>
                    <a:pt x="176" y="60"/>
                    <a:pt x="175" y="60"/>
                    <a:pt x="175" y="60"/>
                  </a:cubicBezTo>
                  <a:cubicBezTo>
                    <a:pt x="173" y="60"/>
                    <a:pt x="165" y="59"/>
                    <a:pt x="165" y="59"/>
                  </a:cubicBezTo>
                  <a:cubicBezTo>
                    <a:pt x="163" y="59"/>
                    <a:pt x="157" y="60"/>
                    <a:pt x="155" y="60"/>
                  </a:cubicBezTo>
                  <a:cubicBezTo>
                    <a:pt x="155" y="60"/>
                    <a:pt x="153" y="60"/>
                    <a:pt x="153" y="59"/>
                  </a:cubicBezTo>
                  <a:cubicBezTo>
                    <a:pt x="153" y="57"/>
                    <a:pt x="155" y="57"/>
                    <a:pt x="156" y="57"/>
                  </a:cubicBezTo>
                  <a:cubicBezTo>
                    <a:pt x="160" y="57"/>
                    <a:pt x="160" y="55"/>
                    <a:pt x="160" y="51"/>
                  </a:cubicBezTo>
                  <a:cubicBezTo>
                    <a:pt x="160" y="17"/>
                    <a:pt x="160" y="17"/>
                    <a:pt x="160" y="17"/>
                  </a:cubicBezTo>
                  <a:close/>
                  <a:moveTo>
                    <a:pt x="169" y="30"/>
                  </a:moveTo>
                  <a:cubicBezTo>
                    <a:pt x="169" y="32"/>
                    <a:pt x="169" y="33"/>
                    <a:pt x="173" y="33"/>
                  </a:cubicBezTo>
                  <a:cubicBezTo>
                    <a:pt x="176" y="33"/>
                    <a:pt x="184" y="33"/>
                    <a:pt x="184" y="22"/>
                  </a:cubicBezTo>
                  <a:cubicBezTo>
                    <a:pt x="184" y="19"/>
                    <a:pt x="183" y="11"/>
                    <a:pt x="173" y="11"/>
                  </a:cubicBezTo>
                  <a:cubicBezTo>
                    <a:pt x="169" y="11"/>
                    <a:pt x="169" y="13"/>
                    <a:pt x="169" y="16"/>
                  </a:cubicBezTo>
                  <a:cubicBezTo>
                    <a:pt x="169" y="30"/>
                    <a:pt x="169" y="30"/>
                    <a:pt x="169" y="30"/>
                  </a:cubicBezTo>
                  <a:close/>
                  <a:moveTo>
                    <a:pt x="212" y="17"/>
                  </a:moveTo>
                  <a:cubicBezTo>
                    <a:pt x="212" y="13"/>
                    <a:pt x="212" y="11"/>
                    <a:pt x="208" y="11"/>
                  </a:cubicBezTo>
                  <a:cubicBezTo>
                    <a:pt x="206" y="11"/>
                    <a:pt x="205" y="11"/>
                    <a:pt x="205" y="10"/>
                  </a:cubicBezTo>
                  <a:cubicBezTo>
                    <a:pt x="205" y="8"/>
                    <a:pt x="206" y="8"/>
                    <a:pt x="207" y="8"/>
                  </a:cubicBezTo>
                  <a:cubicBezTo>
                    <a:pt x="207" y="8"/>
                    <a:pt x="207" y="9"/>
                    <a:pt x="209" y="9"/>
                  </a:cubicBezTo>
                  <a:cubicBezTo>
                    <a:pt x="211" y="9"/>
                    <a:pt x="214" y="9"/>
                    <a:pt x="221" y="9"/>
                  </a:cubicBezTo>
                  <a:cubicBezTo>
                    <a:pt x="225" y="9"/>
                    <a:pt x="225" y="9"/>
                    <a:pt x="225" y="9"/>
                  </a:cubicBezTo>
                  <a:cubicBezTo>
                    <a:pt x="233" y="9"/>
                    <a:pt x="238" y="9"/>
                    <a:pt x="240" y="9"/>
                  </a:cubicBezTo>
                  <a:cubicBezTo>
                    <a:pt x="242" y="9"/>
                    <a:pt x="242" y="8"/>
                    <a:pt x="242" y="8"/>
                  </a:cubicBezTo>
                  <a:cubicBezTo>
                    <a:pt x="243" y="8"/>
                    <a:pt x="243" y="9"/>
                    <a:pt x="243" y="11"/>
                  </a:cubicBezTo>
                  <a:cubicBezTo>
                    <a:pt x="243" y="18"/>
                    <a:pt x="243" y="18"/>
                    <a:pt x="243" y="18"/>
                  </a:cubicBezTo>
                  <a:cubicBezTo>
                    <a:pt x="243" y="19"/>
                    <a:pt x="243" y="20"/>
                    <a:pt x="242" y="20"/>
                  </a:cubicBezTo>
                  <a:cubicBezTo>
                    <a:pt x="242" y="20"/>
                    <a:pt x="241" y="20"/>
                    <a:pt x="240" y="17"/>
                  </a:cubicBezTo>
                  <a:cubicBezTo>
                    <a:pt x="239" y="14"/>
                    <a:pt x="237" y="11"/>
                    <a:pt x="225" y="11"/>
                  </a:cubicBezTo>
                  <a:cubicBezTo>
                    <a:pt x="221" y="11"/>
                    <a:pt x="221" y="12"/>
                    <a:pt x="221" y="16"/>
                  </a:cubicBezTo>
                  <a:cubicBezTo>
                    <a:pt x="221" y="28"/>
                    <a:pt x="221" y="28"/>
                    <a:pt x="221" y="28"/>
                  </a:cubicBezTo>
                  <a:cubicBezTo>
                    <a:pt x="221" y="30"/>
                    <a:pt x="221" y="31"/>
                    <a:pt x="226" y="31"/>
                  </a:cubicBezTo>
                  <a:cubicBezTo>
                    <a:pt x="235" y="31"/>
                    <a:pt x="235" y="29"/>
                    <a:pt x="237" y="25"/>
                  </a:cubicBezTo>
                  <a:cubicBezTo>
                    <a:pt x="237" y="24"/>
                    <a:pt x="238" y="24"/>
                    <a:pt x="238" y="24"/>
                  </a:cubicBezTo>
                  <a:cubicBezTo>
                    <a:pt x="239" y="24"/>
                    <a:pt x="239" y="24"/>
                    <a:pt x="239" y="25"/>
                  </a:cubicBezTo>
                  <a:cubicBezTo>
                    <a:pt x="239" y="26"/>
                    <a:pt x="238" y="34"/>
                    <a:pt x="238" y="36"/>
                  </a:cubicBezTo>
                  <a:cubicBezTo>
                    <a:pt x="238" y="37"/>
                    <a:pt x="239" y="40"/>
                    <a:pt x="239" y="40"/>
                  </a:cubicBezTo>
                  <a:cubicBezTo>
                    <a:pt x="239" y="41"/>
                    <a:pt x="239" y="42"/>
                    <a:pt x="238" y="42"/>
                  </a:cubicBezTo>
                  <a:cubicBezTo>
                    <a:pt x="237" y="42"/>
                    <a:pt x="237" y="42"/>
                    <a:pt x="236" y="40"/>
                  </a:cubicBezTo>
                  <a:cubicBezTo>
                    <a:pt x="234" y="34"/>
                    <a:pt x="232" y="34"/>
                    <a:pt x="225" y="34"/>
                  </a:cubicBezTo>
                  <a:cubicBezTo>
                    <a:pt x="222" y="34"/>
                    <a:pt x="221" y="34"/>
                    <a:pt x="221" y="36"/>
                  </a:cubicBezTo>
                  <a:cubicBezTo>
                    <a:pt x="221" y="50"/>
                    <a:pt x="221" y="50"/>
                    <a:pt x="221" y="50"/>
                  </a:cubicBezTo>
                  <a:cubicBezTo>
                    <a:pt x="221" y="56"/>
                    <a:pt x="223" y="57"/>
                    <a:pt x="230" y="57"/>
                  </a:cubicBezTo>
                  <a:cubicBezTo>
                    <a:pt x="233" y="57"/>
                    <a:pt x="238" y="57"/>
                    <a:pt x="242" y="50"/>
                  </a:cubicBezTo>
                  <a:cubicBezTo>
                    <a:pt x="243" y="47"/>
                    <a:pt x="243" y="47"/>
                    <a:pt x="244" y="47"/>
                  </a:cubicBezTo>
                  <a:cubicBezTo>
                    <a:pt x="245" y="47"/>
                    <a:pt x="245" y="47"/>
                    <a:pt x="245" y="48"/>
                  </a:cubicBezTo>
                  <a:cubicBezTo>
                    <a:pt x="245" y="49"/>
                    <a:pt x="244" y="54"/>
                    <a:pt x="244" y="57"/>
                  </a:cubicBezTo>
                  <a:cubicBezTo>
                    <a:pt x="244" y="59"/>
                    <a:pt x="243" y="60"/>
                    <a:pt x="241" y="60"/>
                  </a:cubicBezTo>
                  <a:cubicBezTo>
                    <a:pt x="237" y="60"/>
                    <a:pt x="231" y="60"/>
                    <a:pt x="226" y="60"/>
                  </a:cubicBezTo>
                  <a:cubicBezTo>
                    <a:pt x="221" y="59"/>
                    <a:pt x="218" y="59"/>
                    <a:pt x="217" y="59"/>
                  </a:cubicBezTo>
                  <a:cubicBezTo>
                    <a:pt x="216" y="59"/>
                    <a:pt x="216" y="59"/>
                    <a:pt x="216" y="59"/>
                  </a:cubicBezTo>
                  <a:cubicBezTo>
                    <a:pt x="213" y="59"/>
                    <a:pt x="211" y="59"/>
                    <a:pt x="209" y="60"/>
                  </a:cubicBezTo>
                  <a:cubicBezTo>
                    <a:pt x="208" y="60"/>
                    <a:pt x="207" y="60"/>
                    <a:pt x="207" y="60"/>
                  </a:cubicBezTo>
                  <a:cubicBezTo>
                    <a:pt x="206" y="60"/>
                    <a:pt x="205" y="60"/>
                    <a:pt x="205" y="58"/>
                  </a:cubicBezTo>
                  <a:cubicBezTo>
                    <a:pt x="205" y="57"/>
                    <a:pt x="206" y="57"/>
                    <a:pt x="208" y="57"/>
                  </a:cubicBezTo>
                  <a:cubicBezTo>
                    <a:pt x="212" y="57"/>
                    <a:pt x="212" y="55"/>
                    <a:pt x="212" y="51"/>
                  </a:cubicBezTo>
                  <a:cubicBezTo>
                    <a:pt x="212" y="17"/>
                    <a:pt x="212" y="17"/>
                    <a:pt x="212" y="17"/>
                  </a:cubicBezTo>
                  <a:close/>
                  <a:moveTo>
                    <a:pt x="265" y="60"/>
                  </a:moveTo>
                  <a:cubicBezTo>
                    <a:pt x="259" y="60"/>
                    <a:pt x="253" y="58"/>
                    <a:pt x="252" y="57"/>
                  </a:cubicBezTo>
                  <a:cubicBezTo>
                    <a:pt x="251" y="56"/>
                    <a:pt x="251" y="55"/>
                    <a:pt x="251" y="53"/>
                  </a:cubicBezTo>
                  <a:cubicBezTo>
                    <a:pt x="251" y="53"/>
                    <a:pt x="251" y="49"/>
                    <a:pt x="251" y="46"/>
                  </a:cubicBezTo>
                  <a:cubicBezTo>
                    <a:pt x="251" y="45"/>
                    <a:pt x="251" y="44"/>
                    <a:pt x="252" y="44"/>
                  </a:cubicBezTo>
                  <a:cubicBezTo>
                    <a:pt x="253" y="44"/>
                    <a:pt x="253" y="45"/>
                    <a:pt x="253" y="46"/>
                  </a:cubicBezTo>
                  <a:cubicBezTo>
                    <a:pt x="255" y="53"/>
                    <a:pt x="260" y="58"/>
                    <a:pt x="266" y="58"/>
                  </a:cubicBezTo>
                  <a:cubicBezTo>
                    <a:pt x="270" y="58"/>
                    <a:pt x="276" y="56"/>
                    <a:pt x="276" y="49"/>
                  </a:cubicBezTo>
                  <a:cubicBezTo>
                    <a:pt x="276" y="43"/>
                    <a:pt x="270" y="39"/>
                    <a:pt x="265" y="37"/>
                  </a:cubicBezTo>
                  <a:cubicBezTo>
                    <a:pt x="258" y="34"/>
                    <a:pt x="251" y="31"/>
                    <a:pt x="251" y="22"/>
                  </a:cubicBezTo>
                  <a:cubicBezTo>
                    <a:pt x="251" y="14"/>
                    <a:pt x="257" y="8"/>
                    <a:pt x="268" y="8"/>
                  </a:cubicBezTo>
                  <a:cubicBezTo>
                    <a:pt x="272" y="8"/>
                    <a:pt x="277" y="9"/>
                    <a:pt x="278" y="10"/>
                  </a:cubicBezTo>
                  <a:cubicBezTo>
                    <a:pt x="279" y="10"/>
                    <a:pt x="279" y="11"/>
                    <a:pt x="279" y="18"/>
                  </a:cubicBezTo>
                  <a:cubicBezTo>
                    <a:pt x="279" y="20"/>
                    <a:pt x="279" y="21"/>
                    <a:pt x="278" y="21"/>
                  </a:cubicBezTo>
                  <a:cubicBezTo>
                    <a:pt x="277" y="21"/>
                    <a:pt x="277" y="20"/>
                    <a:pt x="276" y="18"/>
                  </a:cubicBezTo>
                  <a:cubicBezTo>
                    <a:pt x="275" y="15"/>
                    <a:pt x="274" y="10"/>
                    <a:pt x="267" y="10"/>
                  </a:cubicBezTo>
                  <a:cubicBezTo>
                    <a:pt x="260" y="10"/>
                    <a:pt x="258" y="15"/>
                    <a:pt x="258" y="18"/>
                  </a:cubicBezTo>
                  <a:cubicBezTo>
                    <a:pt x="258" y="24"/>
                    <a:pt x="263" y="26"/>
                    <a:pt x="269" y="28"/>
                  </a:cubicBezTo>
                  <a:cubicBezTo>
                    <a:pt x="274" y="30"/>
                    <a:pt x="282" y="34"/>
                    <a:pt x="282" y="43"/>
                  </a:cubicBezTo>
                  <a:cubicBezTo>
                    <a:pt x="282" y="53"/>
                    <a:pt x="276" y="60"/>
                    <a:pt x="265" y="60"/>
                  </a:cubicBezTo>
                  <a:close/>
                  <a:moveTo>
                    <a:pt x="312" y="51"/>
                  </a:moveTo>
                  <a:cubicBezTo>
                    <a:pt x="312" y="55"/>
                    <a:pt x="312" y="57"/>
                    <a:pt x="316" y="57"/>
                  </a:cubicBezTo>
                  <a:cubicBezTo>
                    <a:pt x="318" y="57"/>
                    <a:pt x="319" y="57"/>
                    <a:pt x="319" y="58"/>
                  </a:cubicBezTo>
                  <a:cubicBezTo>
                    <a:pt x="319" y="60"/>
                    <a:pt x="318" y="60"/>
                    <a:pt x="317" y="60"/>
                  </a:cubicBezTo>
                  <a:cubicBezTo>
                    <a:pt x="315" y="60"/>
                    <a:pt x="310" y="59"/>
                    <a:pt x="308" y="59"/>
                  </a:cubicBezTo>
                  <a:cubicBezTo>
                    <a:pt x="306" y="59"/>
                    <a:pt x="300" y="60"/>
                    <a:pt x="298" y="60"/>
                  </a:cubicBezTo>
                  <a:cubicBezTo>
                    <a:pt x="297" y="60"/>
                    <a:pt x="296" y="60"/>
                    <a:pt x="296" y="58"/>
                  </a:cubicBezTo>
                  <a:cubicBezTo>
                    <a:pt x="296" y="57"/>
                    <a:pt x="298" y="57"/>
                    <a:pt x="299" y="57"/>
                  </a:cubicBezTo>
                  <a:cubicBezTo>
                    <a:pt x="303" y="57"/>
                    <a:pt x="303" y="55"/>
                    <a:pt x="303" y="51"/>
                  </a:cubicBezTo>
                  <a:cubicBezTo>
                    <a:pt x="303" y="13"/>
                    <a:pt x="303" y="13"/>
                    <a:pt x="303" y="13"/>
                  </a:cubicBezTo>
                  <a:cubicBezTo>
                    <a:pt x="303" y="11"/>
                    <a:pt x="303" y="11"/>
                    <a:pt x="301" y="11"/>
                  </a:cubicBezTo>
                  <a:cubicBezTo>
                    <a:pt x="296" y="11"/>
                    <a:pt x="291" y="11"/>
                    <a:pt x="287" y="19"/>
                  </a:cubicBezTo>
                  <a:cubicBezTo>
                    <a:pt x="286" y="20"/>
                    <a:pt x="285" y="21"/>
                    <a:pt x="285" y="21"/>
                  </a:cubicBezTo>
                  <a:cubicBezTo>
                    <a:pt x="284" y="21"/>
                    <a:pt x="284" y="20"/>
                    <a:pt x="284" y="20"/>
                  </a:cubicBezTo>
                  <a:cubicBezTo>
                    <a:pt x="284" y="19"/>
                    <a:pt x="284" y="19"/>
                    <a:pt x="284" y="18"/>
                  </a:cubicBezTo>
                  <a:cubicBezTo>
                    <a:pt x="287" y="7"/>
                    <a:pt x="287" y="7"/>
                    <a:pt x="287" y="7"/>
                  </a:cubicBezTo>
                  <a:cubicBezTo>
                    <a:pt x="287" y="6"/>
                    <a:pt x="288" y="5"/>
                    <a:pt x="288" y="5"/>
                  </a:cubicBezTo>
                  <a:cubicBezTo>
                    <a:pt x="289" y="5"/>
                    <a:pt x="289" y="6"/>
                    <a:pt x="289" y="6"/>
                  </a:cubicBezTo>
                  <a:cubicBezTo>
                    <a:pt x="290" y="9"/>
                    <a:pt x="291" y="9"/>
                    <a:pt x="293" y="9"/>
                  </a:cubicBezTo>
                  <a:cubicBezTo>
                    <a:pt x="319" y="9"/>
                    <a:pt x="319" y="9"/>
                    <a:pt x="319" y="9"/>
                  </a:cubicBezTo>
                  <a:cubicBezTo>
                    <a:pt x="328" y="9"/>
                    <a:pt x="328" y="8"/>
                    <a:pt x="329" y="6"/>
                  </a:cubicBezTo>
                  <a:cubicBezTo>
                    <a:pt x="329" y="6"/>
                    <a:pt x="329" y="5"/>
                    <a:pt x="330" y="5"/>
                  </a:cubicBezTo>
                  <a:cubicBezTo>
                    <a:pt x="331" y="5"/>
                    <a:pt x="331" y="6"/>
                    <a:pt x="331" y="8"/>
                  </a:cubicBezTo>
                  <a:cubicBezTo>
                    <a:pt x="330" y="18"/>
                    <a:pt x="330" y="18"/>
                    <a:pt x="330" y="18"/>
                  </a:cubicBezTo>
                  <a:cubicBezTo>
                    <a:pt x="330" y="20"/>
                    <a:pt x="330" y="21"/>
                    <a:pt x="329" y="21"/>
                  </a:cubicBezTo>
                  <a:cubicBezTo>
                    <a:pt x="329" y="21"/>
                    <a:pt x="328" y="21"/>
                    <a:pt x="328" y="19"/>
                  </a:cubicBezTo>
                  <a:cubicBezTo>
                    <a:pt x="326" y="11"/>
                    <a:pt x="322" y="11"/>
                    <a:pt x="317" y="11"/>
                  </a:cubicBezTo>
                  <a:cubicBezTo>
                    <a:pt x="312" y="11"/>
                    <a:pt x="312" y="11"/>
                    <a:pt x="312" y="14"/>
                  </a:cubicBezTo>
                  <a:cubicBezTo>
                    <a:pt x="312" y="51"/>
                    <a:pt x="312" y="51"/>
                    <a:pt x="312" y="51"/>
                  </a:cubicBezTo>
                  <a:close/>
                  <a:moveTo>
                    <a:pt x="343" y="17"/>
                  </a:moveTo>
                  <a:cubicBezTo>
                    <a:pt x="343" y="13"/>
                    <a:pt x="343" y="11"/>
                    <a:pt x="339" y="11"/>
                  </a:cubicBezTo>
                  <a:cubicBezTo>
                    <a:pt x="337" y="11"/>
                    <a:pt x="336" y="11"/>
                    <a:pt x="336" y="10"/>
                  </a:cubicBezTo>
                  <a:cubicBezTo>
                    <a:pt x="336" y="8"/>
                    <a:pt x="337" y="8"/>
                    <a:pt x="337" y="8"/>
                  </a:cubicBezTo>
                  <a:cubicBezTo>
                    <a:pt x="337" y="8"/>
                    <a:pt x="338" y="9"/>
                    <a:pt x="339" y="9"/>
                  </a:cubicBezTo>
                  <a:cubicBezTo>
                    <a:pt x="341" y="9"/>
                    <a:pt x="345" y="9"/>
                    <a:pt x="352" y="9"/>
                  </a:cubicBezTo>
                  <a:cubicBezTo>
                    <a:pt x="356" y="9"/>
                    <a:pt x="356" y="9"/>
                    <a:pt x="356" y="9"/>
                  </a:cubicBezTo>
                  <a:cubicBezTo>
                    <a:pt x="364" y="9"/>
                    <a:pt x="368" y="9"/>
                    <a:pt x="370" y="9"/>
                  </a:cubicBezTo>
                  <a:cubicBezTo>
                    <a:pt x="372" y="9"/>
                    <a:pt x="373" y="8"/>
                    <a:pt x="373" y="8"/>
                  </a:cubicBezTo>
                  <a:cubicBezTo>
                    <a:pt x="374" y="8"/>
                    <a:pt x="374" y="9"/>
                    <a:pt x="374" y="11"/>
                  </a:cubicBezTo>
                  <a:cubicBezTo>
                    <a:pt x="374" y="18"/>
                    <a:pt x="374" y="18"/>
                    <a:pt x="374" y="18"/>
                  </a:cubicBezTo>
                  <a:cubicBezTo>
                    <a:pt x="374" y="19"/>
                    <a:pt x="374" y="20"/>
                    <a:pt x="373" y="20"/>
                  </a:cubicBezTo>
                  <a:cubicBezTo>
                    <a:pt x="372" y="20"/>
                    <a:pt x="372" y="20"/>
                    <a:pt x="370" y="17"/>
                  </a:cubicBezTo>
                  <a:cubicBezTo>
                    <a:pt x="369" y="14"/>
                    <a:pt x="367" y="11"/>
                    <a:pt x="356" y="11"/>
                  </a:cubicBezTo>
                  <a:cubicBezTo>
                    <a:pt x="352" y="11"/>
                    <a:pt x="351" y="12"/>
                    <a:pt x="351" y="16"/>
                  </a:cubicBezTo>
                  <a:cubicBezTo>
                    <a:pt x="351" y="28"/>
                    <a:pt x="351" y="28"/>
                    <a:pt x="351" y="28"/>
                  </a:cubicBezTo>
                  <a:cubicBezTo>
                    <a:pt x="351" y="30"/>
                    <a:pt x="351" y="31"/>
                    <a:pt x="356" y="31"/>
                  </a:cubicBezTo>
                  <a:cubicBezTo>
                    <a:pt x="365" y="31"/>
                    <a:pt x="366" y="29"/>
                    <a:pt x="367" y="25"/>
                  </a:cubicBezTo>
                  <a:cubicBezTo>
                    <a:pt x="368" y="24"/>
                    <a:pt x="368" y="24"/>
                    <a:pt x="369" y="24"/>
                  </a:cubicBezTo>
                  <a:cubicBezTo>
                    <a:pt x="369" y="24"/>
                    <a:pt x="370" y="24"/>
                    <a:pt x="370" y="25"/>
                  </a:cubicBezTo>
                  <a:cubicBezTo>
                    <a:pt x="370" y="26"/>
                    <a:pt x="369" y="34"/>
                    <a:pt x="369" y="36"/>
                  </a:cubicBezTo>
                  <a:cubicBezTo>
                    <a:pt x="369" y="37"/>
                    <a:pt x="369" y="40"/>
                    <a:pt x="369" y="40"/>
                  </a:cubicBezTo>
                  <a:cubicBezTo>
                    <a:pt x="369" y="41"/>
                    <a:pt x="369" y="42"/>
                    <a:pt x="368" y="42"/>
                  </a:cubicBezTo>
                  <a:cubicBezTo>
                    <a:pt x="368" y="42"/>
                    <a:pt x="367" y="42"/>
                    <a:pt x="367" y="40"/>
                  </a:cubicBezTo>
                  <a:cubicBezTo>
                    <a:pt x="365" y="34"/>
                    <a:pt x="363" y="34"/>
                    <a:pt x="356" y="34"/>
                  </a:cubicBezTo>
                  <a:cubicBezTo>
                    <a:pt x="352" y="34"/>
                    <a:pt x="351" y="34"/>
                    <a:pt x="351" y="36"/>
                  </a:cubicBezTo>
                  <a:cubicBezTo>
                    <a:pt x="351" y="50"/>
                    <a:pt x="351" y="50"/>
                    <a:pt x="351" y="50"/>
                  </a:cubicBezTo>
                  <a:cubicBezTo>
                    <a:pt x="351" y="56"/>
                    <a:pt x="353" y="57"/>
                    <a:pt x="360" y="57"/>
                  </a:cubicBezTo>
                  <a:cubicBezTo>
                    <a:pt x="364" y="57"/>
                    <a:pt x="369" y="57"/>
                    <a:pt x="372" y="50"/>
                  </a:cubicBezTo>
                  <a:cubicBezTo>
                    <a:pt x="374" y="47"/>
                    <a:pt x="374" y="47"/>
                    <a:pt x="375" y="47"/>
                  </a:cubicBezTo>
                  <a:cubicBezTo>
                    <a:pt x="375" y="47"/>
                    <a:pt x="376" y="47"/>
                    <a:pt x="376" y="48"/>
                  </a:cubicBezTo>
                  <a:cubicBezTo>
                    <a:pt x="376" y="49"/>
                    <a:pt x="375" y="54"/>
                    <a:pt x="375" y="57"/>
                  </a:cubicBezTo>
                  <a:cubicBezTo>
                    <a:pt x="374" y="59"/>
                    <a:pt x="374" y="60"/>
                    <a:pt x="371" y="60"/>
                  </a:cubicBezTo>
                  <a:cubicBezTo>
                    <a:pt x="367" y="60"/>
                    <a:pt x="361" y="60"/>
                    <a:pt x="357" y="60"/>
                  </a:cubicBezTo>
                  <a:cubicBezTo>
                    <a:pt x="352" y="59"/>
                    <a:pt x="348" y="59"/>
                    <a:pt x="348" y="59"/>
                  </a:cubicBezTo>
                  <a:cubicBezTo>
                    <a:pt x="347" y="59"/>
                    <a:pt x="347" y="59"/>
                    <a:pt x="347" y="59"/>
                  </a:cubicBezTo>
                  <a:cubicBezTo>
                    <a:pt x="343" y="59"/>
                    <a:pt x="341" y="59"/>
                    <a:pt x="340" y="60"/>
                  </a:cubicBezTo>
                  <a:cubicBezTo>
                    <a:pt x="339" y="60"/>
                    <a:pt x="338" y="60"/>
                    <a:pt x="337" y="60"/>
                  </a:cubicBezTo>
                  <a:cubicBezTo>
                    <a:pt x="337" y="60"/>
                    <a:pt x="336" y="60"/>
                    <a:pt x="336" y="58"/>
                  </a:cubicBezTo>
                  <a:cubicBezTo>
                    <a:pt x="336" y="57"/>
                    <a:pt x="337" y="57"/>
                    <a:pt x="339" y="57"/>
                  </a:cubicBezTo>
                  <a:cubicBezTo>
                    <a:pt x="343" y="57"/>
                    <a:pt x="343" y="55"/>
                    <a:pt x="343" y="51"/>
                  </a:cubicBezTo>
                  <a:cubicBezTo>
                    <a:pt x="343" y="17"/>
                    <a:pt x="343" y="17"/>
                    <a:pt x="343" y="17"/>
                  </a:cubicBezTo>
                  <a:close/>
                  <a:moveTo>
                    <a:pt x="388" y="17"/>
                  </a:moveTo>
                  <a:cubicBezTo>
                    <a:pt x="388" y="13"/>
                    <a:pt x="388" y="11"/>
                    <a:pt x="384" y="11"/>
                  </a:cubicBezTo>
                  <a:cubicBezTo>
                    <a:pt x="382" y="11"/>
                    <a:pt x="381" y="11"/>
                    <a:pt x="381" y="10"/>
                  </a:cubicBezTo>
                  <a:cubicBezTo>
                    <a:pt x="381" y="8"/>
                    <a:pt x="382" y="8"/>
                    <a:pt x="384" y="8"/>
                  </a:cubicBezTo>
                  <a:cubicBezTo>
                    <a:pt x="385" y="8"/>
                    <a:pt x="389" y="9"/>
                    <a:pt x="390" y="9"/>
                  </a:cubicBezTo>
                  <a:cubicBezTo>
                    <a:pt x="392" y="9"/>
                    <a:pt x="403" y="8"/>
                    <a:pt x="406" y="8"/>
                  </a:cubicBezTo>
                  <a:cubicBezTo>
                    <a:pt x="420" y="8"/>
                    <a:pt x="421" y="18"/>
                    <a:pt x="421" y="21"/>
                  </a:cubicBezTo>
                  <a:cubicBezTo>
                    <a:pt x="421" y="31"/>
                    <a:pt x="413" y="33"/>
                    <a:pt x="410" y="33"/>
                  </a:cubicBezTo>
                  <a:cubicBezTo>
                    <a:pt x="411" y="34"/>
                    <a:pt x="412" y="34"/>
                    <a:pt x="414" y="38"/>
                  </a:cubicBezTo>
                  <a:cubicBezTo>
                    <a:pt x="422" y="52"/>
                    <a:pt x="422" y="52"/>
                    <a:pt x="422" y="52"/>
                  </a:cubicBezTo>
                  <a:cubicBezTo>
                    <a:pt x="424" y="55"/>
                    <a:pt x="425" y="57"/>
                    <a:pt x="427" y="57"/>
                  </a:cubicBezTo>
                  <a:cubicBezTo>
                    <a:pt x="430" y="58"/>
                    <a:pt x="430" y="58"/>
                    <a:pt x="430" y="59"/>
                  </a:cubicBezTo>
                  <a:cubicBezTo>
                    <a:pt x="430" y="60"/>
                    <a:pt x="430" y="60"/>
                    <a:pt x="429" y="60"/>
                  </a:cubicBezTo>
                  <a:cubicBezTo>
                    <a:pt x="428" y="60"/>
                    <a:pt x="423" y="59"/>
                    <a:pt x="421" y="59"/>
                  </a:cubicBezTo>
                  <a:cubicBezTo>
                    <a:pt x="421" y="59"/>
                    <a:pt x="418" y="60"/>
                    <a:pt x="417" y="60"/>
                  </a:cubicBezTo>
                  <a:cubicBezTo>
                    <a:pt x="416" y="60"/>
                    <a:pt x="415" y="59"/>
                    <a:pt x="414" y="57"/>
                  </a:cubicBezTo>
                  <a:cubicBezTo>
                    <a:pt x="404" y="39"/>
                    <a:pt x="404" y="39"/>
                    <a:pt x="404" y="39"/>
                  </a:cubicBezTo>
                  <a:cubicBezTo>
                    <a:pt x="403" y="35"/>
                    <a:pt x="402" y="35"/>
                    <a:pt x="399" y="35"/>
                  </a:cubicBezTo>
                  <a:cubicBezTo>
                    <a:pt x="397" y="35"/>
                    <a:pt x="397" y="35"/>
                    <a:pt x="397" y="37"/>
                  </a:cubicBezTo>
                  <a:cubicBezTo>
                    <a:pt x="397" y="51"/>
                    <a:pt x="397" y="51"/>
                    <a:pt x="397" y="51"/>
                  </a:cubicBezTo>
                  <a:cubicBezTo>
                    <a:pt x="397" y="55"/>
                    <a:pt x="397" y="57"/>
                    <a:pt x="401" y="57"/>
                  </a:cubicBezTo>
                  <a:cubicBezTo>
                    <a:pt x="403" y="57"/>
                    <a:pt x="404" y="57"/>
                    <a:pt x="404" y="59"/>
                  </a:cubicBezTo>
                  <a:cubicBezTo>
                    <a:pt x="404" y="60"/>
                    <a:pt x="403" y="60"/>
                    <a:pt x="402" y="60"/>
                  </a:cubicBezTo>
                  <a:cubicBezTo>
                    <a:pt x="401" y="60"/>
                    <a:pt x="393" y="59"/>
                    <a:pt x="393" y="59"/>
                  </a:cubicBezTo>
                  <a:cubicBezTo>
                    <a:pt x="391" y="59"/>
                    <a:pt x="385" y="60"/>
                    <a:pt x="383" y="60"/>
                  </a:cubicBezTo>
                  <a:cubicBezTo>
                    <a:pt x="382" y="60"/>
                    <a:pt x="381" y="60"/>
                    <a:pt x="381" y="59"/>
                  </a:cubicBezTo>
                  <a:cubicBezTo>
                    <a:pt x="381" y="57"/>
                    <a:pt x="383" y="57"/>
                    <a:pt x="384" y="57"/>
                  </a:cubicBezTo>
                  <a:cubicBezTo>
                    <a:pt x="388" y="57"/>
                    <a:pt x="388" y="55"/>
                    <a:pt x="388" y="51"/>
                  </a:cubicBezTo>
                  <a:cubicBezTo>
                    <a:pt x="388" y="17"/>
                    <a:pt x="388" y="17"/>
                    <a:pt x="388" y="17"/>
                  </a:cubicBezTo>
                  <a:close/>
                  <a:moveTo>
                    <a:pt x="397" y="30"/>
                  </a:moveTo>
                  <a:cubicBezTo>
                    <a:pt x="397" y="32"/>
                    <a:pt x="397" y="33"/>
                    <a:pt x="401" y="33"/>
                  </a:cubicBezTo>
                  <a:cubicBezTo>
                    <a:pt x="404" y="33"/>
                    <a:pt x="412" y="33"/>
                    <a:pt x="412" y="22"/>
                  </a:cubicBezTo>
                  <a:cubicBezTo>
                    <a:pt x="412" y="19"/>
                    <a:pt x="411" y="11"/>
                    <a:pt x="401" y="11"/>
                  </a:cubicBezTo>
                  <a:cubicBezTo>
                    <a:pt x="397" y="11"/>
                    <a:pt x="397" y="13"/>
                    <a:pt x="397" y="16"/>
                  </a:cubicBezTo>
                  <a:cubicBezTo>
                    <a:pt x="397" y="30"/>
                    <a:pt x="397" y="30"/>
                    <a:pt x="397" y="30"/>
                  </a:cubicBezTo>
                  <a:close/>
                </a:path>
              </a:pathLst>
            </a:custGeom>
            <a:solidFill>
              <a:srgbClr val="FFFFFF"/>
            </a:solidFill>
            <a:ln w="9525">
              <a:noFill/>
              <a:round/>
              <a:headEnd/>
              <a:tailEnd/>
            </a:ln>
          </p:spPr>
          <p:txBody>
            <a:bodyPr/>
            <a:lstStyle/>
            <a:p>
              <a:endParaRPr lang="en-US"/>
            </a:p>
          </p:txBody>
        </p:sp>
        <p:sp>
          <p:nvSpPr>
            <p:cNvPr id="9" name="Freeform 7"/>
            <p:cNvSpPr>
              <a:spLocks noEditPoints="1"/>
            </p:cNvSpPr>
            <p:nvPr/>
          </p:nvSpPr>
          <p:spPr bwMode="gray">
            <a:xfrm>
              <a:off x="3377" y="2096"/>
              <a:ext cx="33" cy="33"/>
            </a:xfrm>
            <a:custGeom>
              <a:avLst/>
              <a:gdLst>
                <a:gd name="T0" fmla="*/ 2147483647 w 14"/>
                <a:gd name="T1" fmla="*/ 2147483647 h 14"/>
                <a:gd name="T2" fmla="*/ 2147483647 w 14"/>
                <a:gd name="T3" fmla="*/ 2147483647 h 14"/>
                <a:gd name="T4" fmla="*/ 2147483647 w 14"/>
                <a:gd name="T5" fmla="*/ 2147483647 h 14"/>
                <a:gd name="T6" fmla="*/ 2147483647 w 14"/>
                <a:gd name="T7" fmla="*/ 2147483647 h 14"/>
                <a:gd name="T8" fmla="*/ 2147483647 w 14"/>
                <a:gd name="T9" fmla="*/ 2147483647 h 14"/>
                <a:gd name="T10" fmla="*/ 2147483647 w 14"/>
                <a:gd name="T11" fmla="*/ 2147483647 h 14"/>
                <a:gd name="T12" fmla="*/ 2147483647 w 14"/>
                <a:gd name="T13" fmla="*/ 2147483647 h 14"/>
                <a:gd name="T14" fmla="*/ 2147483647 w 14"/>
                <a:gd name="T15" fmla="*/ 0 h 14"/>
                <a:gd name="T16" fmla="*/ 0 w 14"/>
                <a:gd name="T17" fmla="*/ 2147483647 h 14"/>
                <a:gd name="T18" fmla="*/ 2147483647 w 14"/>
                <a:gd name="T19" fmla="*/ 2147483647 h 14"/>
                <a:gd name="T20" fmla="*/ 2147483647 w 14"/>
                <a:gd name="T21" fmla="*/ 2147483647 h 14"/>
                <a:gd name="T22" fmla="*/ 2147483647 w 14"/>
                <a:gd name="T23" fmla="*/ 2147483647 h 14"/>
                <a:gd name="T24" fmla="*/ 2147483647 w 14"/>
                <a:gd name="T25" fmla="*/ 2147483647 h 14"/>
                <a:gd name="T26" fmla="*/ 2147483647 w 14"/>
                <a:gd name="T27" fmla="*/ 2147483647 h 14"/>
                <a:gd name="T28" fmla="*/ 2147483647 w 14"/>
                <a:gd name="T29" fmla="*/ 2147483647 h 14"/>
                <a:gd name="T30" fmla="*/ 2147483647 w 14"/>
                <a:gd name="T31" fmla="*/ 2147483647 h 14"/>
                <a:gd name="T32" fmla="*/ 2147483647 w 14"/>
                <a:gd name="T33" fmla="*/ 2147483647 h 14"/>
                <a:gd name="T34" fmla="*/ 2147483647 w 14"/>
                <a:gd name="T35" fmla="*/ 2147483647 h 14"/>
                <a:gd name="T36" fmla="*/ 2147483647 w 14"/>
                <a:gd name="T37" fmla="*/ 2147483647 h 14"/>
                <a:gd name="T38" fmla="*/ 2147483647 w 14"/>
                <a:gd name="T39" fmla="*/ 2147483647 h 14"/>
                <a:gd name="T40" fmla="*/ 2147483647 w 14"/>
                <a:gd name="T41" fmla="*/ 2147483647 h 14"/>
                <a:gd name="T42" fmla="*/ 2147483647 w 14"/>
                <a:gd name="T43" fmla="*/ 2147483647 h 14"/>
                <a:gd name="T44" fmla="*/ 2147483647 w 14"/>
                <a:gd name="T45" fmla="*/ 2147483647 h 14"/>
                <a:gd name="T46" fmla="*/ 2147483647 w 14"/>
                <a:gd name="T47" fmla="*/ 2147483647 h 14"/>
                <a:gd name="T48" fmla="*/ 2147483647 w 14"/>
                <a:gd name="T49" fmla="*/ 2147483647 h 14"/>
                <a:gd name="T50" fmla="*/ 2147483647 w 14"/>
                <a:gd name="T51" fmla="*/ 2147483647 h 14"/>
                <a:gd name="T52" fmla="*/ 2147483647 w 14"/>
                <a:gd name="T53" fmla="*/ 2147483647 h 1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
                <a:gd name="T82" fmla="*/ 0 h 14"/>
                <a:gd name="T83" fmla="*/ 14 w 14"/>
                <a:gd name="T84" fmla="*/ 14 h 1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 h="14">
                  <a:moveTo>
                    <a:pt x="2" y="7"/>
                  </a:moveTo>
                  <a:cubicBezTo>
                    <a:pt x="2" y="4"/>
                    <a:pt x="4" y="1"/>
                    <a:pt x="7" y="1"/>
                  </a:cubicBezTo>
                  <a:cubicBezTo>
                    <a:pt x="10" y="1"/>
                    <a:pt x="13" y="4"/>
                    <a:pt x="13" y="7"/>
                  </a:cubicBezTo>
                  <a:cubicBezTo>
                    <a:pt x="13" y="11"/>
                    <a:pt x="10" y="13"/>
                    <a:pt x="7" y="13"/>
                  </a:cubicBezTo>
                  <a:cubicBezTo>
                    <a:pt x="4" y="13"/>
                    <a:pt x="2" y="11"/>
                    <a:pt x="2" y="7"/>
                  </a:cubicBezTo>
                  <a:close/>
                  <a:moveTo>
                    <a:pt x="7" y="14"/>
                  </a:moveTo>
                  <a:cubicBezTo>
                    <a:pt x="11" y="14"/>
                    <a:pt x="14" y="11"/>
                    <a:pt x="14" y="7"/>
                  </a:cubicBezTo>
                  <a:cubicBezTo>
                    <a:pt x="14" y="3"/>
                    <a:pt x="11" y="0"/>
                    <a:pt x="7" y="0"/>
                  </a:cubicBezTo>
                  <a:cubicBezTo>
                    <a:pt x="3" y="0"/>
                    <a:pt x="0" y="3"/>
                    <a:pt x="0" y="7"/>
                  </a:cubicBezTo>
                  <a:cubicBezTo>
                    <a:pt x="0" y="11"/>
                    <a:pt x="3" y="14"/>
                    <a:pt x="7" y="14"/>
                  </a:cubicBezTo>
                  <a:close/>
                  <a:moveTo>
                    <a:pt x="6" y="8"/>
                  </a:moveTo>
                  <a:cubicBezTo>
                    <a:pt x="7" y="8"/>
                    <a:pt x="7" y="8"/>
                    <a:pt x="7" y="8"/>
                  </a:cubicBezTo>
                  <a:cubicBezTo>
                    <a:pt x="9" y="11"/>
                    <a:pt x="9" y="11"/>
                    <a:pt x="9" y="11"/>
                  </a:cubicBezTo>
                  <a:cubicBezTo>
                    <a:pt x="11" y="11"/>
                    <a:pt x="11" y="11"/>
                    <a:pt x="11" y="11"/>
                  </a:cubicBezTo>
                  <a:cubicBezTo>
                    <a:pt x="8" y="8"/>
                    <a:pt x="8" y="8"/>
                    <a:pt x="8" y="8"/>
                  </a:cubicBezTo>
                  <a:cubicBezTo>
                    <a:pt x="9" y="8"/>
                    <a:pt x="10" y="7"/>
                    <a:pt x="10" y="6"/>
                  </a:cubicBezTo>
                  <a:cubicBezTo>
                    <a:pt x="10" y="4"/>
                    <a:pt x="9" y="3"/>
                    <a:pt x="8" y="3"/>
                  </a:cubicBezTo>
                  <a:cubicBezTo>
                    <a:pt x="4" y="3"/>
                    <a:pt x="4" y="3"/>
                    <a:pt x="4" y="3"/>
                  </a:cubicBezTo>
                  <a:cubicBezTo>
                    <a:pt x="4" y="11"/>
                    <a:pt x="4" y="11"/>
                    <a:pt x="4" y="11"/>
                  </a:cubicBezTo>
                  <a:cubicBezTo>
                    <a:pt x="6" y="11"/>
                    <a:pt x="6" y="11"/>
                    <a:pt x="6" y="11"/>
                  </a:cubicBezTo>
                  <a:cubicBezTo>
                    <a:pt x="6" y="8"/>
                    <a:pt x="6" y="8"/>
                    <a:pt x="6" y="8"/>
                  </a:cubicBezTo>
                  <a:close/>
                  <a:moveTo>
                    <a:pt x="6" y="7"/>
                  </a:moveTo>
                  <a:cubicBezTo>
                    <a:pt x="6" y="4"/>
                    <a:pt x="6" y="4"/>
                    <a:pt x="6" y="4"/>
                  </a:cubicBezTo>
                  <a:cubicBezTo>
                    <a:pt x="7" y="4"/>
                    <a:pt x="7" y="4"/>
                    <a:pt x="7" y="4"/>
                  </a:cubicBezTo>
                  <a:cubicBezTo>
                    <a:pt x="8" y="4"/>
                    <a:pt x="9" y="4"/>
                    <a:pt x="9" y="5"/>
                  </a:cubicBezTo>
                  <a:cubicBezTo>
                    <a:pt x="9" y="7"/>
                    <a:pt x="8" y="7"/>
                    <a:pt x="7" y="7"/>
                  </a:cubicBezTo>
                  <a:cubicBezTo>
                    <a:pt x="6" y="7"/>
                    <a:pt x="6" y="7"/>
                    <a:pt x="6" y="7"/>
                  </a:cubicBezTo>
                  <a:close/>
                </a:path>
              </a:pathLst>
            </a:custGeom>
            <a:solidFill>
              <a:srgbClr val="FFFFFF"/>
            </a:solidFill>
            <a:ln w="9525">
              <a:noFill/>
              <a:round/>
              <a:headEnd/>
              <a:tailEnd/>
            </a:ln>
          </p:spPr>
          <p:txBody>
            <a:bodyPr/>
            <a:lstStyle/>
            <a:p>
              <a:endParaRPr lang="en-US"/>
            </a:p>
          </p:txBody>
        </p:sp>
      </p:grpSp>
      <p:grpSp>
        <p:nvGrpSpPr>
          <p:cNvPr id="34" name="Group 33"/>
          <p:cNvGrpSpPr/>
          <p:nvPr/>
        </p:nvGrpSpPr>
        <p:grpSpPr>
          <a:xfrm>
            <a:off x="814143" y="2506628"/>
            <a:ext cx="4344987" cy="744538"/>
            <a:chOff x="966546" y="2544728"/>
            <a:chExt cx="4344987" cy="744538"/>
          </a:xfrm>
        </p:grpSpPr>
        <p:sp>
          <p:nvSpPr>
            <p:cNvPr id="11" name="Rectangle 2"/>
            <p:cNvSpPr>
              <a:spLocks noChangeArrowheads="1"/>
            </p:cNvSpPr>
            <p:nvPr/>
          </p:nvSpPr>
          <p:spPr bwMode="auto">
            <a:xfrm>
              <a:off x="2187333" y="2544728"/>
              <a:ext cx="3124200" cy="744538"/>
            </a:xfrm>
            <a:prstGeom prst="rect">
              <a:avLst/>
            </a:prstGeom>
            <a:noFill/>
            <a:ln w="9525">
              <a:noFill/>
              <a:miter lim="800000"/>
              <a:headEnd/>
              <a:tailEnd/>
            </a:ln>
          </p:spPr>
          <p:txBody>
            <a:bodyPr lIns="0" tIns="0" rIns="0" bIns="0">
              <a:spAutoFit/>
            </a:bodyPr>
            <a:lstStyle/>
            <a:p>
              <a:pPr algn="ctr" eaLnBrk="1" hangingPunct="1">
                <a:spcBef>
                  <a:spcPct val="20000"/>
                </a:spcBef>
                <a:defRPr/>
              </a:pPr>
              <a:r>
                <a:rPr lang="en-US" sz="1600" i="1" dirty="0">
                  <a:latin typeface="Calibri" pitchFamily="34" charset="0"/>
                  <a:cs typeface="Arial" pitchFamily="34" charset="0"/>
                </a:rPr>
                <a:t>Sify Is Best Suited For Discrete Offshore Remote Management</a:t>
              </a:r>
              <a:endParaRPr lang="en-US" dirty="0">
                <a:latin typeface="Calibri" pitchFamily="34" charset="0"/>
                <a:cs typeface="Arial" pitchFamily="34" charset="0"/>
              </a:endParaRPr>
            </a:p>
            <a:p>
              <a:pPr algn="ctr" eaLnBrk="1" hangingPunct="1">
                <a:spcBef>
                  <a:spcPct val="20000"/>
                </a:spcBef>
                <a:defRPr/>
              </a:pPr>
              <a:r>
                <a:rPr lang="en-US" sz="1400" dirty="0">
                  <a:latin typeface="Calibri" pitchFamily="34" charset="0"/>
                  <a:cs typeface="Arial" pitchFamily="34" charset="0"/>
                </a:rPr>
                <a:t>- </a:t>
              </a:r>
              <a:r>
                <a:rPr lang="en-US" sz="1050" dirty="0">
                  <a:latin typeface="Calibri" pitchFamily="34" charset="0"/>
                  <a:cs typeface="Arial" pitchFamily="34" charset="0"/>
                </a:rPr>
                <a:t>Forrester Wave: Global Delivery Infrastructure </a:t>
              </a:r>
              <a:r>
                <a:rPr lang="en-US" sz="1050" dirty="0" err="1">
                  <a:latin typeface="Calibri" pitchFamily="34" charset="0"/>
                  <a:cs typeface="Arial" pitchFamily="34" charset="0"/>
                </a:rPr>
                <a:t>Mngmt</a:t>
              </a:r>
              <a:endParaRPr lang="en-US" sz="1050" dirty="0">
                <a:latin typeface="Calibri" pitchFamily="34" charset="0"/>
                <a:cs typeface="Arial" pitchFamily="34" charset="0"/>
              </a:endParaRPr>
            </a:p>
          </p:txBody>
        </p:sp>
        <p:grpSp>
          <p:nvGrpSpPr>
            <p:cNvPr id="12" name="Group 38"/>
            <p:cNvGrpSpPr>
              <a:grpSpLocks noChangeAspect="1"/>
            </p:cNvGrpSpPr>
            <p:nvPr/>
          </p:nvGrpSpPr>
          <p:grpSpPr bwMode="auto">
            <a:xfrm>
              <a:off x="966546" y="2681951"/>
              <a:ext cx="1132466" cy="491556"/>
              <a:chOff x="2210" y="1940"/>
              <a:chExt cx="1339" cy="439"/>
            </a:xfrm>
          </p:grpSpPr>
          <p:sp>
            <p:nvSpPr>
              <p:cNvPr id="13" name="AutoShape 4"/>
              <p:cNvSpPr>
                <a:spLocks noChangeAspect="1" noChangeArrowheads="1" noTextEdit="1"/>
              </p:cNvSpPr>
              <p:nvPr/>
            </p:nvSpPr>
            <p:spPr bwMode="gray">
              <a:xfrm>
                <a:off x="2210" y="1940"/>
                <a:ext cx="1339" cy="439"/>
              </a:xfrm>
              <a:prstGeom prst="rect">
                <a:avLst/>
              </a:prstGeom>
              <a:noFill/>
              <a:ln w="9525">
                <a:noFill/>
                <a:miter lim="800000"/>
                <a:headEnd/>
                <a:tailEnd/>
              </a:ln>
            </p:spPr>
            <p:txBody>
              <a:bodyPr/>
              <a:lstStyle/>
              <a:p>
                <a:endParaRPr lang="en-US"/>
              </a:p>
            </p:txBody>
          </p:sp>
          <p:sp>
            <p:nvSpPr>
              <p:cNvPr id="14" name="Oval 5"/>
              <p:cNvSpPr>
                <a:spLocks noChangeArrowheads="1"/>
              </p:cNvSpPr>
              <p:nvPr/>
            </p:nvSpPr>
            <p:spPr bwMode="gray">
              <a:xfrm>
                <a:off x="2215" y="1942"/>
                <a:ext cx="1327" cy="432"/>
              </a:xfrm>
              <a:prstGeom prst="ellipse">
                <a:avLst/>
              </a:prstGeom>
              <a:solidFill>
                <a:srgbClr val="23654B"/>
              </a:solidFill>
              <a:ln w="9525">
                <a:noFill/>
                <a:round/>
                <a:headEnd/>
                <a:tailEnd/>
              </a:ln>
            </p:spPr>
            <p:txBody>
              <a:bodyPr/>
              <a:lstStyle/>
              <a:p>
                <a:pPr algn="ctr" eaLnBrk="1" hangingPunct="1">
                  <a:spcBef>
                    <a:spcPct val="20000"/>
                  </a:spcBef>
                  <a:buFontTx/>
                  <a:buChar char="•"/>
                </a:pPr>
                <a:endParaRPr lang="en-IN">
                  <a:latin typeface="Calibri" pitchFamily="34" charset="0"/>
                  <a:cs typeface="Arial" pitchFamily="34" charset="0"/>
                </a:endParaRPr>
              </a:p>
            </p:txBody>
          </p:sp>
          <p:sp>
            <p:nvSpPr>
              <p:cNvPr id="15" name="Freeform 6"/>
              <p:cNvSpPr>
                <a:spLocks noEditPoints="1"/>
              </p:cNvSpPr>
              <p:nvPr/>
            </p:nvSpPr>
            <p:spPr bwMode="gray">
              <a:xfrm>
                <a:off x="2373" y="2077"/>
                <a:ext cx="1015" cy="142"/>
              </a:xfrm>
              <a:custGeom>
                <a:avLst/>
                <a:gdLst>
                  <a:gd name="T0" fmla="*/ 2147483647 w 430"/>
                  <a:gd name="T1" fmla="*/ 0 h 60"/>
                  <a:gd name="T2" fmla="*/ 2147483647 w 430"/>
                  <a:gd name="T3" fmla="*/ 2147483647 h 60"/>
                  <a:gd name="T4" fmla="*/ 2147483647 w 430"/>
                  <a:gd name="T5" fmla="*/ 2147483647 h 60"/>
                  <a:gd name="T6" fmla="*/ 2147483647 w 430"/>
                  <a:gd name="T7" fmla="*/ 2147483647 h 60"/>
                  <a:gd name="T8" fmla="*/ 2147483647 w 430"/>
                  <a:gd name="T9" fmla="*/ 2147483647 h 60"/>
                  <a:gd name="T10" fmla="*/ 2147483647 w 430"/>
                  <a:gd name="T11" fmla="*/ 2147483647 h 60"/>
                  <a:gd name="T12" fmla="*/ 2147483647 w 430"/>
                  <a:gd name="T13" fmla="*/ 2147483647 h 60"/>
                  <a:gd name="T14" fmla="*/ 2147483647 w 430"/>
                  <a:gd name="T15" fmla="*/ 2147483647 h 60"/>
                  <a:gd name="T16" fmla="*/ 2147483647 w 430"/>
                  <a:gd name="T17" fmla="*/ 2147483647 h 60"/>
                  <a:gd name="T18" fmla="*/ 2147483647 w 430"/>
                  <a:gd name="T19" fmla="*/ 2147483647 h 60"/>
                  <a:gd name="T20" fmla="*/ 2147483647 w 430"/>
                  <a:gd name="T21" fmla="*/ 2147483647 h 60"/>
                  <a:gd name="T22" fmla="*/ 2147483647 w 430"/>
                  <a:gd name="T23" fmla="*/ 2147483647 h 60"/>
                  <a:gd name="T24" fmla="*/ 2147483647 w 430"/>
                  <a:gd name="T25" fmla="*/ 2147483647 h 60"/>
                  <a:gd name="T26" fmla="*/ 2147483647 w 430"/>
                  <a:gd name="T27" fmla="*/ 2147483647 h 60"/>
                  <a:gd name="T28" fmla="*/ 2147483647 w 430"/>
                  <a:gd name="T29" fmla="*/ 2147483647 h 60"/>
                  <a:gd name="T30" fmla="*/ 2147483647 w 430"/>
                  <a:gd name="T31" fmla="*/ 2147483647 h 60"/>
                  <a:gd name="T32" fmla="*/ 2147483647 w 430"/>
                  <a:gd name="T33" fmla="*/ 2147483647 h 60"/>
                  <a:gd name="T34" fmla="*/ 2147483647 w 430"/>
                  <a:gd name="T35" fmla="*/ 2147483647 h 60"/>
                  <a:gd name="T36" fmla="*/ 2147483647 w 430"/>
                  <a:gd name="T37" fmla="*/ 2147483647 h 60"/>
                  <a:gd name="T38" fmla="*/ 2147483647 w 430"/>
                  <a:gd name="T39" fmla="*/ 2147483647 h 60"/>
                  <a:gd name="T40" fmla="*/ 2147483647 w 430"/>
                  <a:gd name="T41" fmla="*/ 2147483647 h 60"/>
                  <a:gd name="T42" fmla="*/ 2147483647 w 430"/>
                  <a:gd name="T43" fmla="*/ 2147483647 h 60"/>
                  <a:gd name="T44" fmla="*/ 2147483647 w 430"/>
                  <a:gd name="T45" fmla="*/ 2147483647 h 60"/>
                  <a:gd name="T46" fmla="*/ 2147483647 w 430"/>
                  <a:gd name="T47" fmla="*/ 2147483647 h 60"/>
                  <a:gd name="T48" fmla="*/ 2147483647 w 430"/>
                  <a:gd name="T49" fmla="*/ 2147483647 h 60"/>
                  <a:gd name="T50" fmla="*/ 2147483647 w 430"/>
                  <a:gd name="T51" fmla="*/ 2147483647 h 60"/>
                  <a:gd name="T52" fmla="*/ 2147483647 w 430"/>
                  <a:gd name="T53" fmla="*/ 2147483647 h 60"/>
                  <a:gd name="T54" fmla="*/ 2147483647 w 430"/>
                  <a:gd name="T55" fmla="*/ 2147483647 h 60"/>
                  <a:gd name="T56" fmla="*/ 2147483647 w 430"/>
                  <a:gd name="T57" fmla="*/ 2147483647 h 60"/>
                  <a:gd name="T58" fmla="*/ 2147483647 w 430"/>
                  <a:gd name="T59" fmla="*/ 2147483647 h 60"/>
                  <a:gd name="T60" fmla="*/ 2147483647 w 430"/>
                  <a:gd name="T61" fmla="*/ 2147483647 h 60"/>
                  <a:gd name="T62" fmla="*/ 2147483647 w 430"/>
                  <a:gd name="T63" fmla="*/ 2147483647 h 60"/>
                  <a:gd name="T64" fmla="*/ 2147483647 w 430"/>
                  <a:gd name="T65" fmla="*/ 2147483647 h 60"/>
                  <a:gd name="T66" fmla="*/ 2147483647 w 430"/>
                  <a:gd name="T67" fmla="*/ 2147483647 h 60"/>
                  <a:gd name="T68" fmla="*/ 2147483647 w 430"/>
                  <a:gd name="T69" fmla="*/ 2147483647 h 60"/>
                  <a:gd name="T70" fmla="*/ 2147483647 w 430"/>
                  <a:gd name="T71" fmla="*/ 2147483647 h 60"/>
                  <a:gd name="T72" fmla="*/ 2147483647 w 430"/>
                  <a:gd name="T73" fmla="*/ 2147483647 h 60"/>
                  <a:gd name="T74" fmla="*/ 2147483647 w 430"/>
                  <a:gd name="T75" fmla="*/ 2147483647 h 60"/>
                  <a:gd name="T76" fmla="*/ 2147483647 w 430"/>
                  <a:gd name="T77" fmla="*/ 2147483647 h 60"/>
                  <a:gd name="T78" fmla="*/ 2147483647 w 430"/>
                  <a:gd name="T79" fmla="*/ 2147483647 h 60"/>
                  <a:gd name="T80" fmla="*/ 2147483647 w 430"/>
                  <a:gd name="T81" fmla="*/ 2147483647 h 60"/>
                  <a:gd name="T82" fmla="*/ 2147483647 w 430"/>
                  <a:gd name="T83" fmla="*/ 2147483647 h 60"/>
                  <a:gd name="T84" fmla="*/ 2147483647 w 430"/>
                  <a:gd name="T85" fmla="*/ 2147483647 h 60"/>
                  <a:gd name="T86" fmla="*/ 2147483647 w 430"/>
                  <a:gd name="T87" fmla="*/ 2147483647 h 60"/>
                  <a:gd name="T88" fmla="*/ 2147483647 w 430"/>
                  <a:gd name="T89" fmla="*/ 2147483647 h 60"/>
                  <a:gd name="T90" fmla="*/ 2147483647 w 430"/>
                  <a:gd name="T91" fmla="*/ 2147483647 h 60"/>
                  <a:gd name="T92" fmla="*/ 2147483647 w 430"/>
                  <a:gd name="T93" fmla="*/ 2147483647 h 60"/>
                  <a:gd name="T94" fmla="*/ 2147483647 w 430"/>
                  <a:gd name="T95" fmla="*/ 2147483647 h 60"/>
                  <a:gd name="T96" fmla="*/ 2147483647 w 430"/>
                  <a:gd name="T97" fmla="*/ 2147483647 h 60"/>
                  <a:gd name="T98" fmla="*/ 2147483647 w 430"/>
                  <a:gd name="T99" fmla="*/ 2147483647 h 60"/>
                  <a:gd name="T100" fmla="*/ 2147483647 w 430"/>
                  <a:gd name="T101" fmla="*/ 2147483647 h 60"/>
                  <a:gd name="T102" fmla="*/ 2147483647 w 430"/>
                  <a:gd name="T103" fmla="*/ 2147483647 h 60"/>
                  <a:gd name="T104" fmla="*/ 2147483647 w 430"/>
                  <a:gd name="T105" fmla="*/ 2147483647 h 60"/>
                  <a:gd name="T106" fmla="*/ 2147483647 w 430"/>
                  <a:gd name="T107" fmla="*/ 2147483647 h 60"/>
                  <a:gd name="T108" fmla="*/ 2147483647 w 430"/>
                  <a:gd name="T109" fmla="*/ 2147483647 h 60"/>
                  <a:gd name="T110" fmla="*/ 2147483647 w 430"/>
                  <a:gd name="T111" fmla="*/ 2147483647 h 60"/>
                  <a:gd name="T112" fmla="*/ 2147483647 w 430"/>
                  <a:gd name="T113" fmla="*/ 2147483647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0"/>
                  <a:gd name="T172" fmla="*/ 0 h 60"/>
                  <a:gd name="T173" fmla="*/ 430 w 430"/>
                  <a:gd name="T174" fmla="*/ 60 h 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0" h="60">
                    <a:moveTo>
                      <a:pt x="9" y="9"/>
                    </a:moveTo>
                    <a:cubicBezTo>
                      <a:pt x="9" y="5"/>
                      <a:pt x="9" y="3"/>
                      <a:pt x="4" y="3"/>
                    </a:cubicBezTo>
                    <a:cubicBezTo>
                      <a:pt x="2" y="2"/>
                      <a:pt x="0" y="2"/>
                      <a:pt x="0" y="1"/>
                    </a:cubicBezTo>
                    <a:cubicBezTo>
                      <a:pt x="0" y="0"/>
                      <a:pt x="2" y="0"/>
                      <a:pt x="2" y="0"/>
                    </a:cubicBezTo>
                    <a:cubicBezTo>
                      <a:pt x="2" y="0"/>
                      <a:pt x="3" y="0"/>
                      <a:pt x="5" y="0"/>
                    </a:cubicBezTo>
                    <a:cubicBezTo>
                      <a:pt x="7" y="0"/>
                      <a:pt x="12" y="0"/>
                      <a:pt x="22" y="0"/>
                    </a:cubicBezTo>
                    <a:cubicBezTo>
                      <a:pt x="23" y="0"/>
                      <a:pt x="23" y="0"/>
                      <a:pt x="23" y="0"/>
                    </a:cubicBezTo>
                    <a:cubicBezTo>
                      <a:pt x="33" y="0"/>
                      <a:pt x="38" y="0"/>
                      <a:pt x="40" y="0"/>
                    </a:cubicBezTo>
                    <a:cubicBezTo>
                      <a:pt x="43" y="0"/>
                      <a:pt x="43" y="0"/>
                      <a:pt x="43" y="0"/>
                    </a:cubicBezTo>
                    <a:cubicBezTo>
                      <a:pt x="45" y="0"/>
                      <a:pt x="45" y="0"/>
                      <a:pt x="45" y="1"/>
                    </a:cubicBezTo>
                    <a:cubicBezTo>
                      <a:pt x="45" y="11"/>
                      <a:pt x="45" y="11"/>
                      <a:pt x="45" y="11"/>
                    </a:cubicBezTo>
                    <a:cubicBezTo>
                      <a:pt x="45" y="12"/>
                      <a:pt x="45" y="13"/>
                      <a:pt x="44" y="13"/>
                    </a:cubicBezTo>
                    <a:cubicBezTo>
                      <a:pt x="43" y="13"/>
                      <a:pt x="42" y="12"/>
                      <a:pt x="42" y="11"/>
                    </a:cubicBezTo>
                    <a:cubicBezTo>
                      <a:pt x="39" y="6"/>
                      <a:pt x="38" y="3"/>
                      <a:pt x="24" y="3"/>
                    </a:cubicBezTo>
                    <a:cubicBezTo>
                      <a:pt x="20" y="3"/>
                      <a:pt x="19" y="3"/>
                      <a:pt x="19" y="8"/>
                    </a:cubicBezTo>
                    <a:cubicBezTo>
                      <a:pt x="19" y="20"/>
                      <a:pt x="19" y="20"/>
                      <a:pt x="19" y="20"/>
                    </a:cubicBezTo>
                    <a:cubicBezTo>
                      <a:pt x="19" y="26"/>
                      <a:pt x="19" y="26"/>
                      <a:pt x="20" y="26"/>
                    </a:cubicBezTo>
                    <a:cubicBezTo>
                      <a:pt x="22" y="26"/>
                      <a:pt x="25" y="26"/>
                      <a:pt x="26" y="26"/>
                    </a:cubicBezTo>
                    <a:cubicBezTo>
                      <a:pt x="34" y="26"/>
                      <a:pt x="35" y="24"/>
                      <a:pt x="37" y="19"/>
                    </a:cubicBezTo>
                    <a:cubicBezTo>
                      <a:pt x="37" y="18"/>
                      <a:pt x="37" y="17"/>
                      <a:pt x="38" y="17"/>
                    </a:cubicBezTo>
                    <a:cubicBezTo>
                      <a:pt x="39" y="17"/>
                      <a:pt x="39" y="18"/>
                      <a:pt x="39" y="19"/>
                    </a:cubicBezTo>
                    <a:cubicBezTo>
                      <a:pt x="39" y="20"/>
                      <a:pt x="39" y="27"/>
                      <a:pt x="39" y="28"/>
                    </a:cubicBezTo>
                    <a:cubicBezTo>
                      <a:pt x="39" y="29"/>
                      <a:pt x="39" y="31"/>
                      <a:pt x="39" y="33"/>
                    </a:cubicBezTo>
                    <a:cubicBezTo>
                      <a:pt x="40" y="38"/>
                      <a:pt x="40" y="38"/>
                      <a:pt x="40" y="38"/>
                    </a:cubicBezTo>
                    <a:cubicBezTo>
                      <a:pt x="40" y="38"/>
                      <a:pt x="40" y="39"/>
                      <a:pt x="38" y="39"/>
                    </a:cubicBezTo>
                    <a:cubicBezTo>
                      <a:pt x="37" y="39"/>
                      <a:pt x="37" y="39"/>
                      <a:pt x="37" y="38"/>
                    </a:cubicBezTo>
                    <a:cubicBezTo>
                      <a:pt x="37" y="37"/>
                      <a:pt x="36" y="35"/>
                      <a:pt x="36" y="34"/>
                    </a:cubicBezTo>
                    <a:cubicBezTo>
                      <a:pt x="34" y="29"/>
                      <a:pt x="28" y="29"/>
                      <a:pt x="26" y="29"/>
                    </a:cubicBezTo>
                    <a:cubicBezTo>
                      <a:pt x="19" y="29"/>
                      <a:pt x="19" y="29"/>
                      <a:pt x="19" y="34"/>
                    </a:cubicBezTo>
                    <a:cubicBezTo>
                      <a:pt x="19" y="50"/>
                      <a:pt x="19" y="50"/>
                      <a:pt x="19" y="50"/>
                    </a:cubicBezTo>
                    <a:cubicBezTo>
                      <a:pt x="19" y="54"/>
                      <a:pt x="19" y="56"/>
                      <a:pt x="23" y="57"/>
                    </a:cubicBezTo>
                    <a:cubicBezTo>
                      <a:pt x="26" y="57"/>
                      <a:pt x="27" y="57"/>
                      <a:pt x="27" y="58"/>
                    </a:cubicBezTo>
                    <a:cubicBezTo>
                      <a:pt x="27" y="60"/>
                      <a:pt x="26" y="60"/>
                      <a:pt x="25" y="60"/>
                    </a:cubicBezTo>
                    <a:cubicBezTo>
                      <a:pt x="22" y="60"/>
                      <a:pt x="17" y="59"/>
                      <a:pt x="14" y="59"/>
                    </a:cubicBezTo>
                    <a:cubicBezTo>
                      <a:pt x="11" y="59"/>
                      <a:pt x="5" y="60"/>
                      <a:pt x="2" y="60"/>
                    </a:cubicBezTo>
                    <a:cubicBezTo>
                      <a:pt x="2" y="60"/>
                      <a:pt x="0" y="60"/>
                      <a:pt x="0" y="58"/>
                    </a:cubicBezTo>
                    <a:cubicBezTo>
                      <a:pt x="0" y="57"/>
                      <a:pt x="2" y="57"/>
                      <a:pt x="4" y="57"/>
                    </a:cubicBezTo>
                    <a:cubicBezTo>
                      <a:pt x="9" y="56"/>
                      <a:pt x="9" y="54"/>
                      <a:pt x="9" y="50"/>
                    </a:cubicBezTo>
                    <a:cubicBezTo>
                      <a:pt x="9" y="9"/>
                      <a:pt x="9" y="9"/>
                      <a:pt x="9" y="9"/>
                    </a:cubicBezTo>
                    <a:close/>
                    <a:moveTo>
                      <a:pt x="74" y="60"/>
                    </a:moveTo>
                    <a:cubicBezTo>
                      <a:pt x="59" y="60"/>
                      <a:pt x="46" y="50"/>
                      <a:pt x="46" y="34"/>
                    </a:cubicBezTo>
                    <a:cubicBezTo>
                      <a:pt x="46" y="19"/>
                      <a:pt x="58" y="8"/>
                      <a:pt x="74" y="8"/>
                    </a:cubicBezTo>
                    <a:cubicBezTo>
                      <a:pt x="89" y="8"/>
                      <a:pt x="102" y="19"/>
                      <a:pt x="102" y="33"/>
                    </a:cubicBezTo>
                    <a:cubicBezTo>
                      <a:pt x="102" y="49"/>
                      <a:pt x="88" y="60"/>
                      <a:pt x="74" y="60"/>
                    </a:cubicBezTo>
                    <a:close/>
                    <a:moveTo>
                      <a:pt x="73" y="10"/>
                    </a:moveTo>
                    <a:cubicBezTo>
                      <a:pt x="61" y="10"/>
                      <a:pt x="56" y="21"/>
                      <a:pt x="56" y="32"/>
                    </a:cubicBezTo>
                    <a:cubicBezTo>
                      <a:pt x="56" y="45"/>
                      <a:pt x="63" y="58"/>
                      <a:pt x="74" y="58"/>
                    </a:cubicBezTo>
                    <a:cubicBezTo>
                      <a:pt x="86" y="58"/>
                      <a:pt x="92" y="45"/>
                      <a:pt x="92" y="34"/>
                    </a:cubicBezTo>
                    <a:cubicBezTo>
                      <a:pt x="92" y="24"/>
                      <a:pt x="86" y="10"/>
                      <a:pt x="73" y="10"/>
                    </a:cubicBezTo>
                    <a:close/>
                    <a:moveTo>
                      <a:pt x="108" y="17"/>
                    </a:moveTo>
                    <a:cubicBezTo>
                      <a:pt x="108" y="13"/>
                      <a:pt x="108" y="11"/>
                      <a:pt x="104" y="11"/>
                    </a:cubicBezTo>
                    <a:cubicBezTo>
                      <a:pt x="102" y="11"/>
                      <a:pt x="101" y="11"/>
                      <a:pt x="101" y="10"/>
                    </a:cubicBezTo>
                    <a:cubicBezTo>
                      <a:pt x="101" y="8"/>
                      <a:pt x="101" y="8"/>
                      <a:pt x="104" y="8"/>
                    </a:cubicBezTo>
                    <a:cubicBezTo>
                      <a:pt x="105" y="8"/>
                      <a:pt x="109" y="9"/>
                      <a:pt x="110" y="9"/>
                    </a:cubicBezTo>
                    <a:cubicBezTo>
                      <a:pt x="112" y="9"/>
                      <a:pt x="123" y="8"/>
                      <a:pt x="125" y="8"/>
                    </a:cubicBezTo>
                    <a:cubicBezTo>
                      <a:pt x="140" y="8"/>
                      <a:pt x="141" y="18"/>
                      <a:pt x="141" y="21"/>
                    </a:cubicBezTo>
                    <a:cubicBezTo>
                      <a:pt x="141" y="31"/>
                      <a:pt x="133" y="33"/>
                      <a:pt x="130" y="33"/>
                    </a:cubicBezTo>
                    <a:cubicBezTo>
                      <a:pt x="131" y="34"/>
                      <a:pt x="132" y="34"/>
                      <a:pt x="134" y="38"/>
                    </a:cubicBezTo>
                    <a:cubicBezTo>
                      <a:pt x="142" y="52"/>
                      <a:pt x="142" y="52"/>
                      <a:pt x="142" y="52"/>
                    </a:cubicBezTo>
                    <a:cubicBezTo>
                      <a:pt x="143" y="55"/>
                      <a:pt x="144" y="57"/>
                      <a:pt x="147" y="57"/>
                    </a:cubicBezTo>
                    <a:cubicBezTo>
                      <a:pt x="149" y="58"/>
                      <a:pt x="150" y="58"/>
                      <a:pt x="150" y="59"/>
                    </a:cubicBezTo>
                    <a:cubicBezTo>
                      <a:pt x="150" y="60"/>
                      <a:pt x="149" y="60"/>
                      <a:pt x="149" y="60"/>
                    </a:cubicBezTo>
                    <a:cubicBezTo>
                      <a:pt x="148" y="60"/>
                      <a:pt x="142" y="59"/>
                      <a:pt x="141" y="59"/>
                    </a:cubicBezTo>
                    <a:cubicBezTo>
                      <a:pt x="140" y="59"/>
                      <a:pt x="137" y="60"/>
                      <a:pt x="137" y="60"/>
                    </a:cubicBezTo>
                    <a:cubicBezTo>
                      <a:pt x="135" y="60"/>
                      <a:pt x="135" y="59"/>
                      <a:pt x="134" y="57"/>
                    </a:cubicBezTo>
                    <a:cubicBezTo>
                      <a:pt x="124" y="39"/>
                      <a:pt x="124" y="39"/>
                      <a:pt x="124" y="39"/>
                    </a:cubicBezTo>
                    <a:cubicBezTo>
                      <a:pt x="122" y="35"/>
                      <a:pt x="122" y="35"/>
                      <a:pt x="118" y="35"/>
                    </a:cubicBezTo>
                    <a:cubicBezTo>
                      <a:pt x="117" y="35"/>
                      <a:pt x="117" y="35"/>
                      <a:pt x="117" y="37"/>
                    </a:cubicBezTo>
                    <a:cubicBezTo>
                      <a:pt x="117" y="51"/>
                      <a:pt x="117" y="51"/>
                      <a:pt x="117" y="51"/>
                    </a:cubicBezTo>
                    <a:cubicBezTo>
                      <a:pt x="117" y="55"/>
                      <a:pt x="117" y="57"/>
                      <a:pt x="121" y="57"/>
                    </a:cubicBezTo>
                    <a:cubicBezTo>
                      <a:pt x="123" y="57"/>
                      <a:pt x="124" y="57"/>
                      <a:pt x="124" y="59"/>
                    </a:cubicBezTo>
                    <a:cubicBezTo>
                      <a:pt x="124" y="60"/>
                      <a:pt x="123" y="60"/>
                      <a:pt x="122" y="60"/>
                    </a:cubicBezTo>
                    <a:cubicBezTo>
                      <a:pt x="120" y="60"/>
                      <a:pt x="112" y="59"/>
                      <a:pt x="112" y="59"/>
                    </a:cubicBezTo>
                    <a:cubicBezTo>
                      <a:pt x="111" y="59"/>
                      <a:pt x="104" y="60"/>
                      <a:pt x="103" y="60"/>
                    </a:cubicBezTo>
                    <a:cubicBezTo>
                      <a:pt x="102" y="60"/>
                      <a:pt x="101" y="60"/>
                      <a:pt x="101" y="59"/>
                    </a:cubicBezTo>
                    <a:cubicBezTo>
                      <a:pt x="101" y="57"/>
                      <a:pt x="102" y="57"/>
                      <a:pt x="104" y="57"/>
                    </a:cubicBezTo>
                    <a:cubicBezTo>
                      <a:pt x="108" y="57"/>
                      <a:pt x="108" y="55"/>
                      <a:pt x="108" y="51"/>
                    </a:cubicBezTo>
                    <a:cubicBezTo>
                      <a:pt x="108" y="17"/>
                      <a:pt x="108" y="17"/>
                      <a:pt x="108" y="17"/>
                    </a:cubicBezTo>
                    <a:close/>
                    <a:moveTo>
                      <a:pt x="117" y="30"/>
                    </a:moveTo>
                    <a:cubicBezTo>
                      <a:pt x="117" y="32"/>
                      <a:pt x="117" y="33"/>
                      <a:pt x="121" y="33"/>
                    </a:cubicBezTo>
                    <a:cubicBezTo>
                      <a:pt x="124" y="33"/>
                      <a:pt x="132" y="33"/>
                      <a:pt x="132" y="22"/>
                    </a:cubicBezTo>
                    <a:cubicBezTo>
                      <a:pt x="132" y="19"/>
                      <a:pt x="131" y="11"/>
                      <a:pt x="120" y="11"/>
                    </a:cubicBezTo>
                    <a:cubicBezTo>
                      <a:pt x="117" y="11"/>
                      <a:pt x="117" y="13"/>
                      <a:pt x="117" y="16"/>
                    </a:cubicBezTo>
                    <a:cubicBezTo>
                      <a:pt x="117" y="30"/>
                      <a:pt x="117" y="30"/>
                      <a:pt x="117" y="30"/>
                    </a:cubicBezTo>
                    <a:close/>
                    <a:moveTo>
                      <a:pt x="160" y="17"/>
                    </a:moveTo>
                    <a:cubicBezTo>
                      <a:pt x="160" y="13"/>
                      <a:pt x="160" y="11"/>
                      <a:pt x="156" y="11"/>
                    </a:cubicBezTo>
                    <a:cubicBezTo>
                      <a:pt x="155" y="11"/>
                      <a:pt x="153" y="11"/>
                      <a:pt x="153" y="10"/>
                    </a:cubicBezTo>
                    <a:cubicBezTo>
                      <a:pt x="153" y="8"/>
                      <a:pt x="154" y="8"/>
                      <a:pt x="157" y="8"/>
                    </a:cubicBezTo>
                    <a:cubicBezTo>
                      <a:pt x="157" y="8"/>
                      <a:pt x="161" y="9"/>
                      <a:pt x="162" y="9"/>
                    </a:cubicBezTo>
                    <a:cubicBezTo>
                      <a:pt x="165" y="9"/>
                      <a:pt x="175" y="8"/>
                      <a:pt x="178" y="8"/>
                    </a:cubicBezTo>
                    <a:cubicBezTo>
                      <a:pt x="192" y="8"/>
                      <a:pt x="194" y="18"/>
                      <a:pt x="194" y="21"/>
                    </a:cubicBezTo>
                    <a:cubicBezTo>
                      <a:pt x="194" y="31"/>
                      <a:pt x="185" y="33"/>
                      <a:pt x="182" y="33"/>
                    </a:cubicBezTo>
                    <a:cubicBezTo>
                      <a:pt x="183" y="34"/>
                      <a:pt x="184" y="34"/>
                      <a:pt x="186" y="38"/>
                    </a:cubicBezTo>
                    <a:cubicBezTo>
                      <a:pt x="194" y="52"/>
                      <a:pt x="194" y="52"/>
                      <a:pt x="194" y="52"/>
                    </a:cubicBezTo>
                    <a:cubicBezTo>
                      <a:pt x="196" y="55"/>
                      <a:pt x="197" y="57"/>
                      <a:pt x="199" y="57"/>
                    </a:cubicBezTo>
                    <a:cubicBezTo>
                      <a:pt x="202" y="58"/>
                      <a:pt x="203" y="58"/>
                      <a:pt x="203" y="59"/>
                    </a:cubicBezTo>
                    <a:cubicBezTo>
                      <a:pt x="203" y="60"/>
                      <a:pt x="202" y="60"/>
                      <a:pt x="201" y="60"/>
                    </a:cubicBezTo>
                    <a:cubicBezTo>
                      <a:pt x="200" y="60"/>
                      <a:pt x="195" y="59"/>
                      <a:pt x="194" y="59"/>
                    </a:cubicBezTo>
                    <a:cubicBezTo>
                      <a:pt x="193" y="59"/>
                      <a:pt x="190" y="60"/>
                      <a:pt x="189" y="60"/>
                    </a:cubicBezTo>
                    <a:cubicBezTo>
                      <a:pt x="188" y="60"/>
                      <a:pt x="187" y="59"/>
                      <a:pt x="187" y="57"/>
                    </a:cubicBezTo>
                    <a:cubicBezTo>
                      <a:pt x="177" y="39"/>
                      <a:pt x="177" y="39"/>
                      <a:pt x="177" y="39"/>
                    </a:cubicBezTo>
                    <a:cubicBezTo>
                      <a:pt x="175" y="35"/>
                      <a:pt x="174" y="35"/>
                      <a:pt x="171" y="35"/>
                    </a:cubicBezTo>
                    <a:cubicBezTo>
                      <a:pt x="169" y="35"/>
                      <a:pt x="169" y="35"/>
                      <a:pt x="169" y="37"/>
                    </a:cubicBezTo>
                    <a:cubicBezTo>
                      <a:pt x="169" y="51"/>
                      <a:pt x="169" y="51"/>
                      <a:pt x="169" y="51"/>
                    </a:cubicBezTo>
                    <a:cubicBezTo>
                      <a:pt x="169" y="55"/>
                      <a:pt x="169" y="57"/>
                      <a:pt x="173" y="57"/>
                    </a:cubicBezTo>
                    <a:cubicBezTo>
                      <a:pt x="175" y="57"/>
                      <a:pt x="176" y="57"/>
                      <a:pt x="176" y="59"/>
                    </a:cubicBezTo>
                    <a:cubicBezTo>
                      <a:pt x="176" y="60"/>
                      <a:pt x="175" y="60"/>
                      <a:pt x="175" y="60"/>
                    </a:cubicBezTo>
                    <a:cubicBezTo>
                      <a:pt x="173" y="60"/>
                      <a:pt x="165" y="59"/>
                      <a:pt x="165" y="59"/>
                    </a:cubicBezTo>
                    <a:cubicBezTo>
                      <a:pt x="163" y="59"/>
                      <a:pt x="157" y="60"/>
                      <a:pt x="155" y="60"/>
                    </a:cubicBezTo>
                    <a:cubicBezTo>
                      <a:pt x="155" y="60"/>
                      <a:pt x="153" y="60"/>
                      <a:pt x="153" y="59"/>
                    </a:cubicBezTo>
                    <a:cubicBezTo>
                      <a:pt x="153" y="57"/>
                      <a:pt x="155" y="57"/>
                      <a:pt x="156" y="57"/>
                    </a:cubicBezTo>
                    <a:cubicBezTo>
                      <a:pt x="160" y="57"/>
                      <a:pt x="160" y="55"/>
                      <a:pt x="160" y="51"/>
                    </a:cubicBezTo>
                    <a:cubicBezTo>
                      <a:pt x="160" y="17"/>
                      <a:pt x="160" y="17"/>
                      <a:pt x="160" y="17"/>
                    </a:cubicBezTo>
                    <a:close/>
                    <a:moveTo>
                      <a:pt x="169" y="30"/>
                    </a:moveTo>
                    <a:cubicBezTo>
                      <a:pt x="169" y="32"/>
                      <a:pt x="169" y="33"/>
                      <a:pt x="173" y="33"/>
                    </a:cubicBezTo>
                    <a:cubicBezTo>
                      <a:pt x="176" y="33"/>
                      <a:pt x="184" y="33"/>
                      <a:pt x="184" y="22"/>
                    </a:cubicBezTo>
                    <a:cubicBezTo>
                      <a:pt x="184" y="19"/>
                      <a:pt x="183" y="11"/>
                      <a:pt x="173" y="11"/>
                    </a:cubicBezTo>
                    <a:cubicBezTo>
                      <a:pt x="169" y="11"/>
                      <a:pt x="169" y="13"/>
                      <a:pt x="169" y="16"/>
                    </a:cubicBezTo>
                    <a:cubicBezTo>
                      <a:pt x="169" y="30"/>
                      <a:pt x="169" y="30"/>
                      <a:pt x="169" y="30"/>
                    </a:cubicBezTo>
                    <a:close/>
                    <a:moveTo>
                      <a:pt x="212" y="17"/>
                    </a:moveTo>
                    <a:cubicBezTo>
                      <a:pt x="212" y="13"/>
                      <a:pt x="212" y="11"/>
                      <a:pt x="208" y="11"/>
                    </a:cubicBezTo>
                    <a:cubicBezTo>
                      <a:pt x="206" y="11"/>
                      <a:pt x="205" y="11"/>
                      <a:pt x="205" y="10"/>
                    </a:cubicBezTo>
                    <a:cubicBezTo>
                      <a:pt x="205" y="8"/>
                      <a:pt x="206" y="8"/>
                      <a:pt x="207" y="8"/>
                    </a:cubicBezTo>
                    <a:cubicBezTo>
                      <a:pt x="207" y="8"/>
                      <a:pt x="207" y="9"/>
                      <a:pt x="209" y="9"/>
                    </a:cubicBezTo>
                    <a:cubicBezTo>
                      <a:pt x="211" y="9"/>
                      <a:pt x="214" y="9"/>
                      <a:pt x="221" y="9"/>
                    </a:cubicBezTo>
                    <a:cubicBezTo>
                      <a:pt x="225" y="9"/>
                      <a:pt x="225" y="9"/>
                      <a:pt x="225" y="9"/>
                    </a:cubicBezTo>
                    <a:cubicBezTo>
                      <a:pt x="233" y="9"/>
                      <a:pt x="238" y="9"/>
                      <a:pt x="240" y="9"/>
                    </a:cubicBezTo>
                    <a:cubicBezTo>
                      <a:pt x="242" y="9"/>
                      <a:pt x="242" y="8"/>
                      <a:pt x="242" y="8"/>
                    </a:cubicBezTo>
                    <a:cubicBezTo>
                      <a:pt x="243" y="8"/>
                      <a:pt x="243" y="9"/>
                      <a:pt x="243" y="11"/>
                    </a:cubicBezTo>
                    <a:cubicBezTo>
                      <a:pt x="243" y="18"/>
                      <a:pt x="243" y="18"/>
                      <a:pt x="243" y="18"/>
                    </a:cubicBezTo>
                    <a:cubicBezTo>
                      <a:pt x="243" y="19"/>
                      <a:pt x="243" y="20"/>
                      <a:pt x="242" y="20"/>
                    </a:cubicBezTo>
                    <a:cubicBezTo>
                      <a:pt x="242" y="20"/>
                      <a:pt x="241" y="20"/>
                      <a:pt x="240" y="17"/>
                    </a:cubicBezTo>
                    <a:cubicBezTo>
                      <a:pt x="239" y="14"/>
                      <a:pt x="237" y="11"/>
                      <a:pt x="225" y="11"/>
                    </a:cubicBezTo>
                    <a:cubicBezTo>
                      <a:pt x="221" y="11"/>
                      <a:pt x="221" y="12"/>
                      <a:pt x="221" y="16"/>
                    </a:cubicBezTo>
                    <a:cubicBezTo>
                      <a:pt x="221" y="28"/>
                      <a:pt x="221" y="28"/>
                      <a:pt x="221" y="28"/>
                    </a:cubicBezTo>
                    <a:cubicBezTo>
                      <a:pt x="221" y="30"/>
                      <a:pt x="221" y="31"/>
                      <a:pt x="226" y="31"/>
                    </a:cubicBezTo>
                    <a:cubicBezTo>
                      <a:pt x="235" y="31"/>
                      <a:pt x="235" y="29"/>
                      <a:pt x="237" y="25"/>
                    </a:cubicBezTo>
                    <a:cubicBezTo>
                      <a:pt x="237" y="24"/>
                      <a:pt x="238" y="24"/>
                      <a:pt x="238" y="24"/>
                    </a:cubicBezTo>
                    <a:cubicBezTo>
                      <a:pt x="239" y="24"/>
                      <a:pt x="239" y="24"/>
                      <a:pt x="239" y="25"/>
                    </a:cubicBezTo>
                    <a:cubicBezTo>
                      <a:pt x="239" y="26"/>
                      <a:pt x="238" y="34"/>
                      <a:pt x="238" y="36"/>
                    </a:cubicBezTo>
                    <a:cubicBezTo>
                      <a:pt x="238" y="37"/>
                      <a:pt x="239" y="40"/>
                      <a:pt x="239" y="40"/>
                    </a:cubicBezTo>
                    <a:cubicBezTo>
                      <a:pt x="239" y="41"/>
                      <a:pt x="239" y="42"/>
                      <a:pt x="238" y="42"/>
                    </a:cubicBezTo>
                    <a:cubicBezTo>
                      <a:pt x="237" y="42"/>
                      <a:pt x="237" y="42"/>
                      <a:pt x="236" y="40"/>
                    </a:cubicBezTo>
                    <a:cubicBezTo>
                      <a:pt x="234" y="34"/>
                      <a:pt x="232" y="34"/>
                      <a:pt x="225" y="34"/>
                    </a:cubicBezTo>
                    <a:cubicBezTo>
                      <a:pt x="222" y="34"/>
                      <a:pt x="221" y="34"/>
                      <a:pt x="221" y="36"/>
                    </a:cubicBezTo>
                    <a:cubicBezTo>
                      <a:pt x="221" y="50"/>
                      <a:pt x="221" y="50"/>
                      <a:pt x="221" y="50"/>
                    </a:cubicBezTo>
                    <a:cubicBezTo>
                      <a:pt x="221" y="56"/>
                      <a:pt x="223" y="57"/>
                      <a:pt x="230" y="57"/>
                    </a:cubicBezTo>
                    <a:cubicBezTo>
                      <a:pt x="233" y="57"/>
                      <a:pt x="238" y="57"/>
                      <a:pt x="242" y="50"/>
                    </a:cubicBezTo>
                    <a:cubicBezTo>
                      <a:pt x="243" y="47"/>
                      <a:pt x="243" y="47"/>
                      <a:pt x="244" y="47"/>
                    </a:cubicBezTo>
                    <a:cubicBezTo>
                      <a:pt x="245" y="47"/>
                      <a:pt x="245" y="47"/>
                      <a:pt x="245" y="48"/>
                    </a:cubicBezTo>
                    <a:cubicBezTo>
                      <a:pt x="245" y="49"/>
                      <a:pt x="244" y="54"/>
                      <a:pt x="244" y="57"/>
                    </a:cubicBezTo>
                    <a:cubicBezTo>
                      <a:pt x="244" y="59"/>
                      <a:pt x="243" y="60"/>
                      <a:pt x="241" y="60"/>
                    </a:cubicBezTo>
                    <a:cubicBezTo>
                      <a:pt x="237" y="60"/>
                      <a:pt x="231" y="60"/>
                      <a:pt x="226" y="60"/>
                    </a:cubicBezTo>
                    <a:cubicBezTo>
                      <a:pt x="221" y="59"/>
                      <a:pt x="218" y="59"/>
                      <a:pt x="217" y="59"/>
                    </a:cubicBezTo>
                    <a:cubicBezTo>
                      <a:pt x="216" y="59"/>
                      <a:pt x="216" y="59"/>
                      <a:pt x="216" y="59"/>
                    </a:cubicBezTo>
                    <a:cubicBezTo>
                      <a:pt x="213" y="59"/>
                      <a:pt x="211" y="59"/>
                      <a:pt x="209" y="60"/>
                    </a:cubicBezTo>
                    <a:cubicBezTo>
                      <a:pt x="208" y="60"/>
                      <a:pt x="207" y="60"/>
                      <a:pt x="207" y="60"/>
                    </a:cubicBezTo>
                    <a:cubicBezTo>
                      <a:pt x="206" y="60"/>
                      <a:pt x="205" y="60"/>
                      <a:pt x="205" y="58"/>
                    </a:cubicBezTo>
                    <a:cubicBezTo>
                      <a:pt x="205" y="57"/>
                      <a:pt x="206" y="57"/>
                      <a:pt x="208" y="57"/>
                    </a:cubicBezTo>
                    <a:cubicBezTo>
                      <a:pt x="212" y="57"/>
                      <a:pt x="212" y="55"/>
                      <a:pt x="212" y="51"/>
                    </a:cubicBezTo>
                    <a:cubicBezTo>
                      <a:pt x="212" y="17"/>
                      <a:pt x="212" y="17"/>
                      <a:pt x="212" y="17"/>
                    </a:cubicBezTo>
                    <a:close/>
                    <a:moveTo>
                      <a:pt x="265" y="60"/>
                    </a:moveTo>
                    <a:cubicBezTo>
                      <a:pt x="259" y="60"/>
                      <a:pt x="253" y="58"/>
                      <a:pt x="252" y="57"/>
                    </a:cubicBezTo>
                    <a:cubicBezTo>
                      <a:pt x="251" y="56"/>
                      <a:pt x="251" y="55"/>
                      <a:pt x="251" y="53"/>
                    </a:cubicBezTo>
                    <a:cubicBezTo>
                      <a:pt x="251" y="53"/>
                      <a:pt x="251" y="49"/>
                      <a:pt x="251" y="46"/>
                    </a:cubicBezTo>
                    <a:cubicBezTo>
                      <a:pt x="251" y="45"/>
                      <a:pt x="251" y="44"/>
                      <a:pt x="252" y="44"/>
                    </a:cubicBezTo>
                    <a:cubicBezTo>
                      <a:pt x="253" y="44"/>
                      <a:pt x="253" y="45"/>
                      <a:pt x="253" y="46"/>
                    </a:cubicBezTo>
                    <a:cubicBezTo>
                      <a:pt x="255" y="53"/>
                      <a:pt x="260" y="58"/>
                      <a:pt x="266" y="58"/>
                    </a:cubicBezTo>
                    <a:cubicBezTo>
                      <a:pt x="270" y="58"/>
                      <a:pt x="276" y="56"/>
                      <a:pt x="276" y="49"/>
                    </a:cubicBezTo>
                    <a:cubicBezTo>
                      <a:pt x="276" y="43"/>
                      <a:pt x="270" y="39"/>
                      <a:pt x="265" y="37"/>
                    </a:cubicBezTo>
                    <a:cubicBezTo>
                      <a:pt x="258" y="34"/>
                      <a:pt x="251" y="31"/>
                      <a:pt x="251" y="22"/>
                    </a:cubicBezTo>
                    <a:cubicBezTo>
                      <a:pt x="251" y="14"/>
                      <a:pt x="257" y="8"/>
                      <a:pt x="268" y="8"/>
                    </a:cubicBezTo>
                    <a:cubicBezTo>
                      <a:pt x="272" y="8"/>
                      <a:pt x="277" y="9"/>
                      <a:pt x="278" y="10"/>
                    </a:cubicBezTo>
                    <a:cubicBezTo>
                      <a:pt x="279" y="10"/>
                      <a:pt x="279" y="11"/>
                      <a:pt x="279" y="18"/>
                    </a:cubicBezTo>
                    <a:cubicBezTo>
                      <a:pt x="279" y="20"/>
                      <a:pt x="279" y="21"/>
                      <a:pt x="278" y="21"/>
                    </a:cubicBezTo>
                    <a:cubicBezTo>
                      <a:pt x="277" y="21"/>
                      <a:pt x="277" y="20"/>
                      <a:pt x="276" y="18"/>
                    </a:cubicBezTo>
                    <a:cubicBezTo>
                      <a:pt x="275" y="15"/>
                      <a:pt x="274" y="10"/>
                      <a:pt x="267" y="10"/>
                    </a:cubicBezTo>
                    <a:cubicBezTo>
                      <a:pt x="260" y="10"/>
                      <a:pt x="258" y="15"/>
                      <a:pt x="258" y="18"/>
                    </a:cubicBezTo>
                    <a:cubicBezTo>
                      <a:pt x="258" y="24"/>
                      <a:pt x="263" y="26"/>
                      <a:pt x="269" y="28"/>
                    </a:cubicBezTo>
                    <a:cubicBezTo>
                      <a:pt x="274" y="30"/>
                      <a:pt x="282" y="34"/>
                      <a:pt x="282" y="43"/>
                    </a:cubicBezTo>
                    <a:cubicBezTo>
                      <a:pt x="282" y="53"/>
                      <a:pt x="276" y="60"/>
                      <a:pt x="265" y="60"/>
                    </a:cubicBezTo>
                    <a:close/>
                    <a:moveTo>
                      <a:pt x="312" y="51"/>
                    </a:moveTo>
                    <a:cubicBezTo>
                      <a:pt x="312" y="55"/>
                      <a:pt x="312" y="57"/>
                      <a:pt x="316" y="57"/>
                    </a:cubicBezTo>
                    <a:cubicBezTo>
                      <a:pt x="318" y="57"/>
                      <a:pt x="319" y="57"/>
                      <a:pt x="319" y="58"/>
                    </a:cubicBezTo>
                    <a:cubicBezTo>
                      <a:pt x="319" y="60"/>
                      <a:pt x="318" y="60"/>
                      <a:pt x="317" y="60"/>
                    </a:cubicBezTo>
                    <a:cubicBezTo>
                      <a:pt x="315" y="60"/>
                      <a:pt x="310" y="59"/>
                      <a:pt x="308" y="59"/>
                    </a:cubicBezTo>
                    <a:cubicBezTo>
                      <a:pt x="306" y="59"/>
                      <a:pt x="300" y="60"/>
                      <a:pt x="298" y="60"/>
                    </a:cubicBezTo>
                    <a:cubicBezTo>
                      <a:pt x="297" y="60"/>
                      <a:pt x="296" y="60"/>
                      <a:pt x="296" y="58"/>
                    </a:cubicBezTo>
                    <a:cubicBezTo>
                      <a:pt x="296" y="57"/>
                      <a:pt x="298" y="57"/>
                      <a:pt x="299" y="57"/>
                    </a:cubicBezTo>
                    <a:cubicBezTo>
                      <a:pt x="303" y="57"/>
                      <a:pt x="303" y="55"/>
                      <a:pt x="303" y="51"/>
                    </a:cubicBezTo>
                    <a:cubicBezTo>
                      <a:pt x="303" y="13"/>
                      <a:pt x="303" y="13"/>
                      <a:pt x="303" y="13"/>
                    </a:cubicBezTo>
                    <a:cubicBezTo>
                      <a:pt x="303" y="11"/>
                      <a:pt x="303" y="11"/>
                      <a:pt x="301" y="11"/>
                    </a:cubicBezTo>
                    <a:cubicBezTo>
                      <a:pt x="296" y="11"/>
                      <a:pt x="291" y="11"/>
                      <a:pt x="287" y="19"/>
                    </a:cubicBezTo>
                    <a:cubicBezTo>
                      <a:pt x="286" y="20"/>
                      <a:pt x="285" y="21"/>
                      <a:pt x="285" y="21"/>
                    </a:cubicBezTo>
                    <a:cubicBezTo>
                      <a:pt x="284" y="21"/>
                      <a:pt x="284" y="20"/>
                      <a:pt x="284" y="20"/>
                    </a:cubicBezTo>
                    <a:cubicBezTo>
                      <a:pt x="284" y="19"/>
                      <a:pt x="284" y="19"/>
                      <a:pt x="284" y="18"/>
                    </a:cubicBezTo>
                    <a:cubicBezTo>
                      <a:pt x="287" y="7"/>
                      <a:pt x="287" y="7"/>
                      <a:pt x="287" y="7"/>
                    </a:cubicBezTo>
                    <a:cubicBezTo>
                      <a:pt x="287" y="6"/>
                      <a:pt x="288" y="5"/>
                      <a:pt x="288" y="5"/>
                    </a:cubicBezTo>
                    <a:cubicBezTo>
                      <a:pt x="289" y="5"/>
                      <a:pt x="289" y="6"/>
                      <a:pt x="289" y="6"/>
                    </a:cubicBezTo>
                    <a:cubicBezTo>
                      <a:pt x="290" y="9"/>
                      <a:pt x="291" y="9"/>
                      <a:pt x="293" y="9"/>
                    </a:cubicBezTo>
                    <a:cubicBezTo>
                      <a:pt x="319" y="9"/>
                      <a:pt x="319" y="9"/>
                      <a:pt x="319" y="9"/>
                    </a:cubicBezTo>
                    <a:cubicBezTo>
                      <a:pt x="328" y="9"/>
                      <a:pt x="328" y="8"/>
                      <a:pt x="329" y="6"/>
                    </a:cubicBezTo>
                    <a:cubicBezTo>
                      <a:pt x="329" y="6"/>
                      <a:pt x="329" y="5"/>
                      <a:pt x="330" y="5"/>
                    </a:cubicBezTo>
                    <a:cubicBezTo>
                      <a:pt x="331" y="5"/>
                      <a:pt x="331" y="6"/>
                      <a:pt x="331" y="8"/>
                    </a:cubicBezTo>
                    <a:cubicBezTo>
                      <a:pt x="330" y="18"/>
                      <a:pt x="330" y="18"/>
                      <a:pt x="330" y="18"/>
                    </a:cubicBezTo>
                    <a:cubicBezTo>
                      <a:pt x="330" y="20"/>
                      <a:pt x="330" y="21"/>
                      <a:pt x="329" y="21"/>
                    </a:cubicBezTo>
                    <a:cubicBezTo>
                      <a:pt x="329" y="21"/>
                      <a:pt x="328" y="21"/>
                      <a:pt x="328" y="19"/>
                    </a:cubicBezTo>
                    <a:cubicBezTo>
                      <a:pt x="326" y="11"/>
                      <a:pt x="322" y="11"/>
                      <a:pt x="317" y="11"/>
                    </a:cubicBezTo>
                    <a:cubicBezTo>
                      <a:pt x="312" y="11"/>
                      <a:pt x="312" y="11"/>
                      <a:pt x="312" y="14"/>
                    </a:cubicBezTo>
                    <a:cubicBezTo>
                      <a:pt x="312" y="51"/>
                      <a:pt x="312" y="51"/>
                      <a:pt x="312" y="51"/>
                    </a:cubicBezTo>
                    <a:close/>
                    <a:moveTo>
                      <a:pt x="343" y="17"/>
                    </a:moveTo>
                    <a:cubicBezTo>
                      <a:pt x="343" y="13"/>
                      <a:pt x="343" y="11"/>
                      <a:pt x="339" y="11"/>
                    </a:cubicBezTo>
                    <a:cubicBezTo>
                      <a:pt x="337" y="11"/>
                      <a:pt x="336" y="11"/>
                      <a:pt x="336" y="10"/>
                    </a:cubicBezTo>
                    <a:cubicBezTo>
                      <a:pt x="336" y="8"/>
                      <a:pt x="337" y="8"/>
                      <a:pt x="337" y="8"/>
                    </a:cubicBezTo>
                    <a:cubicBezTo>
                      <a:pt x="337" y="8"/>
                      <a:pt x="338" y="9"/>
                      <a:pt x="339" y="9"/>
                    </a:cubicBezTo>
                    <a:cubicBezTo>
                      <a:pt x="341" y="9"/>
                      <a:pt x="345" y="9"/>
                      <a:pt x="352" y="9"/>
                    </a:cubicBezTo>
                    <a:cubicBezTo>
                      <a:pt x="356" y="9"/>
                      <a:pt x="356" y="9"/>
                      <a:pt x="356" y="9"/>
                    </a:cubicBezTo>
                    <a:cubicBezTo>
                      <a:pt x="364" y="9"/>
                      <a:pt x="368" y="9"/>
                      <a:pt x="370" y="9"/>
                    </a:cubicBezTo>
                    <a:cubicBezTo>
                      <a:pt x="372" y="9"/>
                      <a:pt x="373" y="8"/>
                      <a:pt x="373" y="8"/>
                    </a:cubicBezTo>
                    <a:cubicBezTo>
                      <a:pt x="374" y="8"/>
                      <a:pt x="374" y="9"/>
                      <a:pt x="374" y="11"/>
                    </a:cubicBezTo>
                    <a:cubicBezTo>
                      <a:pt x="374" y="18"/>
                      <a:pt x="374" y="18"/>
                      <a:pt x="374" y="18"/>
                    </a:cubicBezTo>
                    <a:cubicBezTo>
                      <a:pt x="374" y="19"/>
                      <a:pt x="374" y="20"/>
                      <a:pt x="373" y="20"/>
                    </a:cubicBezTo>
                    <a:cubicBezTo>
                      <a:pt x="372" y="20"/>
                      <a:pt x="372" y="20"/>
                      <a:pt x="370" y="17"/>
                    </a:cubicBezTo>
                    <a:cubicBezTo>
                      <a:pt x="369" y="14"/>
                      <a:pt x="367" y="11"/>
                      <a:pt x="356" y="11"/>
                    </a:cubicBezTo>
                    <a:cubicBezTo>
                      <a:pt x="352" y="11"/>
                      <a:pt x="351" y="12"/>
                      <a:pt x="351" y="16"/>
                    </a:cubicBezTo>
                    <a:cubicBezTo>
                      <a:pt x="351" y="28"/>
                      <a:pt x="351" y="28"/>
                      <a:pt x="351" y="28"/>
                    </a:cubicBezTo>
                    <a:cubicBezTo>
                      <a:pt x="351" y="30"/>
                      <a:pt x="351" y="31"/>
                      <a:pt x="356" y="31"/>
                    </a:cubicBezTo>
                    <a:cubicBezTo>
                      <a:pt x="365" y="31"/>
                      <a:pt x="366" y="29"/>
                      <a:pt x="367" y="25"/>
                    </a:cubicBezTo>
                    <a:cubicBezTo>
                      <a:pt x="368" y="24"/>
                      <a:pt x="368" y="24"/>
                      <a:pt x="369" y="24"/>
                    </a:cubicBezTo>
                    <a:cubicBezTo>
                      <a:pt x="369" y="24"/>
                      <a:pt x="370" y="24"/>
                      <a:pt x="370" y="25"/>
                    </a:cubicBezTo>
                    <a:cubicBezTo>
                      <a:pt x="370" y="26"/>
                      <a:pt x="369" y="34"/>
                      <a:pt x="369" y="36"/>
                    </a:cubicBezTo>
                    <a:cubicBezTo>
                      <a:pt x="369" y="37"/>
                      <a:pt x="369" y="40"/>
                      <a:pt x="369" y="40"/>
                    </a:cubicBezTo>
                    <a:cubicBezTo>
                      <a:pt x="369" y="41"/>
                      <a:pt x="369" y="42"/>
                      <a:pt x="368" y="42"/>
                    </a:cubicBezTo>
                    <a:cubicBezTo>
                      <a:pt x="368" y="42"/>
                      <a:pt x="367" y="42"/>
                      <a:pt x="367" y="40"/>
                    </a:cubicBezTo>
                    <a:cubicBezTo>
                      <a:pt x="365" y="34"/>
                      <a:pt x="363" y="34"/>
                      <a:pt x="356" y="34"/>
                    </a:cubicBezTo>
                    <a:cubicBezTo>
                      <a:pt x="352" y="34"/>
                      <a:pt x="351" y="34"/>
                      <a:pt x="351" y="36"/>
                    </a:cubicBezTo>
                    <a:cubicBezTo>
                      <a:pt x="351" y="50"/>
                      <a:pt x="351" y="50"/>
                      <a:pt x="351" y="50"/>
                    </a:cubicBezTo>
                    <a:cubicBezTo>
                      <a:pt x="351" y="56"/>
                      <a:pt x="353" y="57"/>
                      <a:pt x="360" y="57"/>
                    </a:cubicBezTo>
                    <a:cubicBezTo>
                      <a:pt x="364" y="57"/>
                      <a:pt x="369" y="57"/>
                      <a:pt x="372" y="50"/>
                    </a:cubicBezTo>
                    <a:cubicBezTo>
                      <a:pt x="374" y="47"/>
                      <a:pt x="374" y="47"/>
                      <a:pt x="375" y="47"/>
                    </a:cubicBezTo>
                    <a:cubicBezTo>
                      <a:pt x="375" y="47"/>
                      <a:pt x="376" y="47"/>
                      <a:pt x="376" y="48"/>
                    </a:cubicBezTo>
                    <a:cubicBezTo>
                      <a:pt x="376" y="49"/>
                      <a:pt x="375" y="54"/>
                      <a:pt x="375" y="57"/>
                    </a:cubicBezTo>
                    <a:cubicBezTo>
                      <a:pt x="374" y="59"/>
                      <a:pt x="374" y="60"/>
                      <a:pt x="371" y="60"/>
                    </a:cubicBezTo>
                    <a:cubicBezTo>
                      <a:pt x="367" y="60"/>
                      <a:pt x="361" y="60"/>
                      <a:pt x="357" y="60"/>
                    </a:cubicBezTo>
                    <a:cubicBezTo>
                      <a:pt x="352" y="59"/>
                      <a:pt x="348" y="59"/>
                      <a:pt x="348" y="59"/>
                    </a:cubicBezTo>
                    <a:cubicBezTo>
                      <a:pt x="347" y="59"/>
                      <a:pt x="347" y="59"/>
                      <a:pt x="347" y="59"/>
                    </a:cubicBezTo>
                    <a:cubicBezTo>
                      <a:pt x="343" y="59"/>
                      <a:pt x="341" y="59"/>
                      <a:pt x="340" y="60"/>
                    </a:cubicBezTo>
                    <a:cubicBezTo>
                      <a:pt x="339" y="60"/>
                      <a:pt x="338" y="60"/>
                      <a:pt x="337" y="60"/>
                    </a:cubicBezTo>
                    <a:cubicBezTo>
                      <a:pt x="337" y="60"/>
                      <a:pt x="336" y="60"/>
                      <a:pt x="336" y="58"/>
                    </a:cubicBezTo>
                    <a:cubicBezTo>
                      <a:pt x="336" y="57"/>
                      <a:pt x="337" y="57"/>
                      <a:pt x="339" y="57"/>
                    </a:cubicBezTo>
                    <a:cubicBezTo>
                      <a:pt x="343" y="57"/>
                      <a:pt x="343" y="55"/>
                      <a:pt x="343" y="51"/>
                    </a:cubicBezTo>
                    <a:cubicBezTo>
                      <a:pt x="343" y="17"/>
                      <a:pt x="343" y="17"/>
                      <a:pt x="343" y="17"/>
                    </a:cubicBezTo>
                    <a:close/>
                    <a:moveTo>
                      <a:pt x="388" y="17"/>
                    </a:moveTo>
                    <a:cubicBezTo>
                      <a:pt x="388" y="13"/>
                      <a:pt x="388" y="11"/>
                      <a:pt x="384" y="11"/>
                    </a:cubicBezTo>
                    <a:cubicBezTo>
                      <a:pt x="382" y="11"/>
                      <a:pt x="381" y="11"/>
                      <a:pt x="381" y="10"/>
                    </a:cubicBezTo>
                    <a:cubicBezTo>
                      <a:pt x="381" y="8"/>
                      <a:pt x="382" y="8"/>
                      <a:pt x="384" y="8"/>
                    </a:cubicBezTo>
                    <a:cubicBezTo>
                      <a:pt x="385" y="8"/>
                      <a:pt x="389" y="9"/>
                      <a:pt x="390" y="9"/>
                    </a:cubicBezTo>
                    <a:cubicBezTo>
                      <a:pt x="392" y="9"/>
                      <a:pt x="403" y="8"/>
                      <a:pt x="406" y="8"/>
                    </a:cubicBezTo>
                    <a:cubicBezTo>
                      <a:pt x="420" y="8"/>
                      <a:pt x="421" y="18"/>
                      <a:pt x="421" y="21"/>
                    </a:cubicBezTo>
                    <a:cubicBezTo>
                      <a:pt x="421" y="31"/>
                      <a:pt x="413" y="33"/>
                      <a:pt x="410" y="33"/>
                    </a:cubicBezTo>
                    <a:cubicBezTo>
                      <a:pt x="411" y="34"/>
                      <a:pt x="412" y="34"/>
                      <a:pt x="414" y="38"/>
                    </a:cubicBezTo>
                    <a:cubicBezTo>
                      <a:pt x="422" y="52"/>
                      <a:pt x="422" y="52"/>
                      <a:pt x="422" y="52"/>
                    </a:cubicBezTo>
                    <a:cubicBezTo>
                      <a:pt x="424" y="55"/>
                      <a:pt x="425" y="57"/>
                      <a:pt x="427" y="57"/>
                    </a:cubicBezTo>
                    <a:cubicBezTo>
                      <a:pt x="430" y="58"/>
                      <a:pt x="430" y="58"/>
                      <a:pt x="430" y="59"/>
                    </a:cubicBezTo>
                    <a:cubicBezTo>
                      <a:pt x="430" y="60"/>
                      <a:pt x="430" y="60"/>
                      <a:pt x="429" y="60"/>
                    </a:cubicBezTo>
                    <a:cubicBezTo>
                      <a:pt x="428" y="60"/>
                      <a:pt x="423" y="59"/>
                      <a:pt x="421" y="59"/>
                    </a:cubicBezTo>
                    <a:cubicBezTo>
                      <a:pt x="421" y="59"/>
                      <a:pt x="418" y="60"/>
                      <a:pt x="417" y="60"/>
                    </a:cubicBezTo>
                    <a:cubicBezTo>
                      <a:pt x="416" y="60"/>
                      <a:pt x="415" y="59"/>
                      <a:pt x="414" y="57"/>
                    </a:cubicBezTo>
                    <a:cubicBezTo>
                      <a:pt x="404" y="39"/>
                      <a:pt x="404" y="39"/>
                      <a:pt x="404" y="39"/>
                    </a:cubicBezTo>
                    <a:cubicBezTo>
                      <a:pt x="403" y="35"/>
                      <a:pt x="402" y="35"/>
                      <a:pt x="399" y="35"/>
                    </a:cubicBezTo>
                    <a:cubicBezTo>
                      <a:pt x="397" y="35"/>
                      <a:pt x="397" y="35"/>
                      <a:pt x="397" y="37"/>
                    </a:cubicBezTo>
                    <a:cubicBezTo>
                      <a:pt x="397" y="51"/>
                      <a:pt x="397" y="51"/>
                      <a:pt x="397" y="51"/>
                    </a:cubicBezTo>
                    <a:cubicBezTo>
                      <a:pt x="397" y="55"/>
                      <a:pt x="397" y="57"/>
                      <a:pt x="401" y="57"/>
                    </a:cubicBezTo>
                    <a:cubicBezTo>
                      <a:pt x="403" y="57"/>
                      <a:pt x="404" y="57"/>
                      <a:pt x="404" y="59"/>
                    </a:cubicBezTo>
                    <a:cubicBezTo>
                      <a:pt x="404" y="60"/>
                      <a:pt x="403" y="60"/>
                      <a:pt x="402" y="60"/>
                    </a:cubicBezTo>
                    <a:cubicBezTo>
                      <a:pt x="401" y="60"/>
                      <a:pt x="393" y="59"/>
                      <a:pt x="393" y="59"/>
                    </a:cubicBezTo>
                    <a:cubicBezTo>
                      <a:pt x="391" y="59"/>
                      <a:pt x="385" y="60"/>
                      <a:pt x="383" y="60"/>
                    </a:cubicBezTo>
                    <a:cubicBezTo>
                      <a:pt x="382" y="60"/>
                      <a:pt x="381" y="60"/>
                      <a:pt x="381" y="59"/>
                    </a:cubicBezTo>
                    <a:cubicBezTo>
                      <a:pt x="381" y="57"/>
                      <a:pt x="383" y="57"/>
                      <a:pt x="384" y="57"/>
                    </a:cubicBezTo>
                    <a:cubicBezTo>
                      <a:pt x="388" y="57"/>
                      <a:pt x="388" y="55"/>
                      <a:pt x="388" y="51"/>
                    </a:cubicBezTo>
                    <a:cubicBezTo>
                      <a:pt x="388" y="17"/>
                      <a:pt x="388" y="17"/>
                      <a:pt x="388" y="17"/>
                    </a:cubicBezTo>
                    <a:close/>
                    <a:moveTo>
                      <a:pt x="397" y="30"/>
                    </a:moveTo>
                    <a:cubicBezTo>
                      <a:pt x="397" y="32"/>
                      <a:pt x="397" y="33"/>
                      <a:pt x="401" y="33"/>
                    </a:cubicBezTo>
                    <a:cubicBezTo>
                      <a:pt x="404" y="33"/>
                      <a:pt x="412" y="33"/>
                      <a:pt x="412" y="22"/>
                    </a:cubicBezTo>
                    <a:cubicBezTo>
                      <a:pt x="412" y="19"/>
                      <a:pt x="411" y="11"/>
                      <a:pt x="401" y="11"/>
                    </a:cubicBezTo>
                    <a:cubicBezTo>
                      <a:pt x="397" y="11"/>
                      <a:pt x="397" y="13"/>
                      <a:pt x="397" y="16"/>
                    </a:cubicBezTo>
                    <a:cubicBezTo>
                      <a:pt x="397" y="30"/>
                      <a:pt x="397" y="30"/>
                      <a:pt x="397" y="30"/>
                    </a:cubicBezTo>
                    <a:close/>
                  </a:path>
                </a:pathLst>
              </a:custGeom>
              <a:solidFill>
                <a:srgbClr val="FFFFFF"/>
              </a:solidFill>
              <a:ln w="9525">
                <a:noFill/>
                <a:round/>
                <a:headEnd/>
                <a:tailEnd/>
              </a:ln>
            </p:spPr>
            <p:txBody>
              <a:bodyPr/>
              <a:lstStyle/>
              <a:p>
                <a:endParaRPr lang="en-US"/>
              </a:p>
            </p:txBody>
          </p:sp>
          <p:sp>
            <p:nvSpPr>
              <p:cNvPr id="16" name="Freeform 7"/>
              <p:cNvSpPr>
                <a:spLocks noEditPoints="1"/>
              </p:cNvSpPr>
              <p:nvPr/>
            </p:nvSpPr>
            <p:spPr bwMode="gray">
              <a:xfrm>
                <a:off x="3377" y="2096"/>
                <a:ext cx="33" cy="33"/>
              </a:xfrm>
              <a:custGeom>
                <a:avLst/>
                <a:gdLst>
                  <a:gd name="T0" fmla="*/ 2147483647 w 14"/>
                  <a:gd name="T1" fmla="*/ 2147483647 h 14"/>
                  <a:gd name="T2" fmla="*/ 2147483647 w 14"/>
                  <a:gd name="T3" fmla="*/ 2147483647 h 14"/>
                  <a:gd name="T4" fmla="*/ 2147483647 w 14"/>
                  <a:gd name="T5" fmla="*/ 2147483647 h 14"/>
                  <a:gd name="T6" fmla="*/ 2147483647 w 14"/>
                  <a:gd name="T7" fmla="*/ 2147483647 h 14"/>
                  <a:gd name="T8" fmla="*/ 2147483647 w 14"/>
                  <a:gd name="T9" fmla="*/ 2147483647 h 14"/>
                  <a:gd name="T10" fmla="*/ 2147483647 w 14"/>
                  <a:gd name="T11" fmla="*/ 2147483647 h 14"/>
                  <a:gd name="T12" fmla="*/ 2147483647 w 14"/>
                  <a:gd name="T13" fmla="*/ 2147483647 h 14"/>
                  <a:gd name="T14" fmla="*/ 2147483647 w 14"/>
                  <a:gd name="T15" fmla="*/ 0 h 14"/>
                  <a:gd name="T16" fmla="*/ 0 w 14"/>
                  <a:gd name="T17" fmla="*/ 2147483647 h 14"/>
                  <a:gd name="T18" fmla="*/ 2147483647 w 14"/>
                  <a:gd name="T19" fmla="*/ 2147483647 h 14"/>
                  <a:gd name="T20" fmla="*/ 2147483647 w 14"/>
                  <a:gd name="T21" fmla="*/ 2147483647 h 14"/>
                  <a:gd name="T22" fmla="*/ 2147483647 w 14"/>
                  <a:gd name="T23" fmla="*/ 2147483647 h 14"/>
                  <a:gd name="T24" fmla="*/ 2147483647 w 14"/>
                  <a:gd name="T25" fmla="*/ 2147483647 h 14"/>
                  <a:gd name="T26" fmla="*/ 2147483647 w 14"/>
                  <a:gd name="T27" fmla="*/ 2147483647 h 14"/>
                  <a:gd name="T28" fmla="*/ 2147483647 w 14"/>
                  <a:gd name="T29" fmla="*/ 2147483647 h 14"/>
                  <a:gd name="T30" fmla="*/ 2147483647 w 14"/>
                  <a:gd name="T31" fmla="*/ 2147483647 h 14"/>
                  <a:gd name="T32" fmla="*/ 2147483647 w 14"/>
                  <a:gd name="T33" fmla="*/ 2147483647 h 14"/>
                  <a:gd name="T34" fmla="*/ 2147483647 w 14"/>
                  <a:gd name="T35" fmla="*/ 2147483647 h 14"/>
                  <a:gd name="T36" fmla="*/ 2147483647 w 14"/>
                  <a:gd name="T37" fmla="*/ 2147483647 h 14"/>
                  <a:gd name="T38" fmla="*/ 2147483647 w 14"/>
                  <a:gd name="T39" fmla="*/ 2147483647 h 14"/>
                  <a:gd name="T40" fmla="*/ 2147483647 w 14"/>
                  <a:gd name="T41" fmla="*/ 2147483647 h 14"/>
                  <a:gd name="T42" fmla="*/ 2147483647 w 14"/>
                  <a:gd name="T43" fmla="*/ 2147483647 h 14"/>
                  <a:gd name="T44" fmla="*/ 2147483647 w 14"/>
                  <a:gd name="T45" fmla="*/ 2147483647 h 14"/>
                  <a:gd name="T46" fmla="*/ 2147483647 w 14"/>
                  <a:gd name="T47" fmla="*/ 2147483647 h 14"/>
                  <a:gd name="T48" fmla="*/ 2147483647 w 14"/>
                  <a:gd name="T49" fmla="*/ 2147483647 h 14"/>
                  <a:gd name="T50" fmla="*/ 2147483647 w 14"/>
                  <a:gd name="T51" fmla="*/ 2147483647 h 14"/>
                  <a:gd name="T52" fmla="*/ 2147483647 w 14"/>
                  <a:gd name="T53" fmla="*/ 2147483647 h 1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
                  <a:gd name="T82" fmla="*/ 0 h 14"/>
                  <a:gd name="T83" fmla="*/ 14 w 14"/>
                  <a:gd name="T84" fmla="*/ 14 h 1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 h="14">
                    <a:moveTo>
                      <a:pt x="2" y="7"/>
                    </a:moveTo>
                    <a:cubicBezTo>
                      <a:pt x="2" y="4"/>
                      <a:pt x="4" y="1"/>
                      <a:pt x="7" y="1"/>
                    </a:cubicBezTo>
                    <a:cubicBezTo>
                      <a:pt x="10" y="1"/>
                      <a:pt x="13" y="4"/>
                      <a:pt x="13" y="7"/>
                    </a:cubicBezTo>
                    <a:cubicBezTo>
                      <a:pt x="13" y="11"/>
                      <a:pt x="10" y="13"/>
                      <a:pt x="7" y="13"/>
                    </a:cubicBezTo>
                    <a:cubicBezTo>
                      <a:pt x="4" y="13"/>
                      <a:pt x="2" y="11"/>
                      <a:pt x="2" y="7"/>
                    </a:cubicBezTo>
                    <a:close/>
                    <a:moveTo>
                      <a:pt x="7" y="14"/>
                    </a:moveTo>
                    <a:cubicBezTo>
                      <a:pt x="11" y="14"/>
                      <a:pt x="14" y="11"/>
                      <a:pt x="14" y="7"/>
                    </a:cubicBezTo>
                    <a:cubicBezTo>
                      <a:pt x="14" y="3"/>
                      <a:pt x="11" y="0"/>
                      <a:pt x="7" y="0"/>
                    </a:cubicBezTo>
                    <a:cubicBezTo>
                      <a:pt x="3" y="0"/>
                      <a:pt x="0" y="3"/>
                      <a:pt x="0" y="7"/>
                    </a:cubicBezTo>
                    <a:cubicBezTo>
                      <a:pt x="0" y="11"/>
                      <a:pt x="3" y="14"/>
                      <a:pt x="7" y="14"/>
                    </a:cubicBezTo>
                    <a:close/>
                    <a:moveTo>
                      <a:pt x="6" y="8"/>
                    </a:moveTo>
                    <a:cubicBezTo>
                      <a:pt x="7" y="8"/>
                      <a:pt x="7" y="8"/>
                      <a:pt x="7" y="8"/>
                    </a:cubicBezTo>
                    <a:cubicBezTo>
                      <a:pt x="9" y="11"/>
                      <a:pt x="9" y="11"/>
                      <a:pt x="9" y="11"/>
                    </a:cubicBezTo>
                    <a:cubicBezTo>
                      <a:pt x="11" y="11"/>
                      <a:pt x="11" y="11"/>
                      <a:pt x="11" y="11"/>
                    </a:cubicBezTo>
                    <a:cubicBezTo>
                      <a:pt x="8" y="8"/>
                      <a:pt x="8" y="8"/>
                      <a:pt x="8" y="8"/>
                    </a:cubicBezTo>
                    <a:cubicBezTo>
                      <a:pt x="9" y="8"/>
                      <a:pt x="10" y="7"/>
                      <a:pt x="10" y="6"/>
                    </a:cubicBezTo>
                    <a:cubicBezTo>
                      <a:pt x="10" y="4"/>
                      <a:pt x="9" y="3"/>
                      <a:pt x="8" y="3"/>
                    </a:cubicBezTo>
                    <a:cubicBezTo>
                      <a:pt x="4" y="3"/>
                      <a:pt x="4" y="3"/>
                      <a:pt x="4" y="3"/>
                    </a:cubicBezTo>
                    <a:cubicBezTo>
                      <a:pt x="4" y="11"/>
                      <a:pt x="4" y="11"/>
                      <a:pt x="4" y="11"/>
                    </a:cubicBezTo>
                    <a:cubicBezTo>
                      <a:pt x="6" y="11"/>
                      <a:pt x="6" y="11"/>
                      <a:pt x="6" y="11"/>
                    </a:cubicBezTo>
                    <a:cubicBezTo>
                      <a:pt x="6" y="8"/>
                      <a:pt x="6" y="8"/>
                      <a:pt x="6" y="8"/>
                    </a:cubicBezTo>
                    <a:close/>
                    <a:moveTo>
                      <a:pt x="6" y="7"/>
                    </a:moveTo>
                    <a:cubicBezTo>
                      <a:pt x="6" y="4"/>
                      <a:pt x="6" y="4"/>
                      <a:pt x="6" y="4"/>
                    </a:cubicBezTo>
                    <a:cubicBezTo>
                      <a:pt x="7" y="4"/>
                      <a:pt x="7" y="4"/>
                      <a:pt x="7" y="4"/>
                    </a:cubicBezTo>
                    <a:cubicBezTo>
                      <a:pt x="8" y="4"/>
                      <a:pt x="9" y="4"/>
                      <a:pt x="9" y="5"/>
                    </a:cubicBezTo>
                    <a:cubicBezTo>
                      <a:pt x="9" y="7"/>
                      <a:pt x="8" y="7"/>
                      <a:pt x="7" y="7"/>
                    </a:cubicBezTo>
                    <a:cubicBezTo>
                      <a:pt x="6" y="7"/>
                      <a:pt x="6" y="7"/>
                      <a:pt x="6" y="7"/>
                    </a:cubicBezTo>
                    <a:close/>
                  </a:path>
                </a:pathLst>
              </a:custGeom>
              <a:solidFill>
                <a:srgbClr val="FFFFFF"/>
              </a:solidFill>
              <a:ln w="9525">
                <a:noFill/>
                <a:round/>
                <a:headEnd/>
                <a:tailEnd/>
              </a:ln>
            </p:spPr>
            <p:txBody>
              <a:bodyPr/>
              <a:lstStyle/>
              <a:p>
                <a:endParaRPr lang="en-US"/>
              </a:p>
            </p:txBody>
          </p:sp>
        </p:grpSp>
      </p:grpSp>
      <p:grpSp>
        <p:nvGrpSpPr>
          <p:cNvPr id="40" name="Group 39"/>
          <p:cNvGrpSpPr/>
          <p:nvPr/>
        </p:nvGrpSpPr>
        <p:grpSpPr>
          <a:xfrm>
            <a:off x="814143" y="4359244"/>
            <a:ext cx="4670425" cy="738187"/>
            <a:chOff x="966546" y="4397344"/>
            <a:chExt cx="4670425" cy="738187"/>
          </a:xfrm>
        </p:grpSpPr>
        <p:sp>
          <p:nvSpPr>
            <p:cNvPr id="18" name="Rectangle 2"/>
            <p:cNvSpPr>
              <a:spLocks noChangeArrowheads="1"/>
            </p:cNvSpPr>
            <p:nvPr/>
          </p:nvSpPr>
          <p:spPr bwMode="auto">
            <a:xfrm>
              <a:off x="2268296" y="4397344"/>
              <a:ext cx="3368675" cy="738187"/>
            </a:xfrm>
            <a:prstGeom prst="rect">
              <a:avLst/>
            </a:prstGeom>
            <a:noFill/>
            <a:ln w="9525">
              <a:noFill/>
              <a:miter lim="800000"/>
              <a:headEnd/>
              <a:tailEnd/>
            </a:ln>
          </p:spPr>
          <p:txBody>
            <a:bodyPr lIns="0" tIns="0" rIns="0" bIns="0">
              <a:spAutoFit/>
            </a:bodyPr>
            <a:lstStyle/>
            <a:p>
              <a:pPr algn="ctr" eaLnBrk="1" hangingPunct="1">
                <a:spcBef>
                  <a:spcPct val="20000"/>
                </a:spcBef>
                <a:defRPr/>
              </a:pPr>
              <a:r>
                <a:rPr lang="en-US" sz="1600" i="1" dirty="0">
                  <a:latin typeface="Calibri" pitchFamily="34" charset="0"/>
                  <a:cs typeface="Arial" pitchFamily="34" charset="0"/>
                </a:rPr>
                <a:t>Sify is among the top 20 global infrastructure service providers</a:t>
              </a:r>
              <a:r>
                <a:rPr lang="en-US" sz="2800" dirty="0">
                  <a:latin typeface="Calibri" pitchFamily="34" charset="0"/>
                  <a:cs typeface="Arial" pitchFamily="34" charset="0"/>
                </a:rPr>
                <a:t/>
              </a:r>
              <a:br>
                <a:rPr lang="en-US" sz="2800" dirty="0">
                  <a:latin typeface="Calibri" pitchFamily="34" charset="0"/>
                  <a:cs typeface="Arial" pitchFamily="34" charset="0"/>
                </a:rPr>
              </a:br>
              <a:r>
                <a:rPr lang="en-US" sz="1600" dirty="0">
                  <a:latin typeface="Calibri" pitchFamily="34" charset="0"/>
                  <a:cs typeface="Arial" pitchFamily="34" charset="0"/>
                </a:rPr>
                <a:t>- </a:t>
              </a:r>
              <a:r>
                <a:rPr lang="en-US" sz="1050" dirty="0">
                  <a:latin typeface="Calibri" pitchFamily="34" charset="0"/>
                  <a:cs typeface="Arial" pitchFamily="34" charset="0"/>
                </a:rPr>
                <a:t>Gartner: Remote Infrastructure Management Worldwide</a:t>
              </a:r>
              <a:endParaRPr lang="en-US" sz="1600" dirty="0">
                <a:latin typeface="Calibri" pitchFamily="34" charset="0"/>
                <a:cs typeface="Arial" pitchFamily="34" charset="0"/>
              </a:endParaRPr>
            </a:p>
          </p:txBody>
        </p:sp>
        <p:pic>
          <p:nvPicPr>
            <p:cNvPr id="19" name="Picture 3"/>
            <p:cNvPicPr>
              <a:picLocks noChangeAspect="1" noChangeArrowheads="1"/>
            </p:cNvPicPr>
            <p:nvPr/>
          </p:nvPicPr>
          <p:blipFill>
            <a:blip r:embed="rId2" cstate="print"/>
            <a:srcRect/>
            <a:stretch>
              <a:fillRect/>
            </a:stretch>
          </p:blipFill>
          <p:spPr bwMode="auto">
            <a:xfrm>
              <a:off x="966546" y="4436255"/>
              <a:ext cx="1420197" cy="382031"/>
            </a:xfrm>
            <a:prstGeom prst="rect">
              <a:avLst/>
            </a:prstGeom>
            <a:noFill/>
            <a:ln w="9525">
              <a:noFill/>
              <a:miter lim="800000"/>
              <a:headEnd/>
              <a:tailEnd/>
            </a:ln>
          </p:spPr>
        </p:pic>
      </p:grpSp>
      <p:grpSp>
        <p:nvGrpSpPr>
          <p:cNvPr id="53" name="Group 52"/>
          <p:cNvGrpSpPr/>
          <p:nvPr/>
        </p:nvGrpSpPr>
        <p:grpSpPr>
          <a:xfrm>
            <a:off x="6209885" y="3973509"/>
            <a:ext cx="4267200" cy="685800"/>
            <a:chOff x="6583700" y="3973509"/>
            <a:chExt cx="4267200" cy="685800"/>
          </a:xfrm>
        </p:grpSpPr>
        <p:grpSp>
          <p:nvGrpSpPr>
            <p:cNvPr id="23" name="Group 4"/>
            <p:cNvGrpSpPr>
              <a:grpSpLocks/>
            </p:cNvGrpSpPr>
            <p:nvPr/>
          </p:nvGrpSpPr>
          <p:grpSpPr bwMode="auto">
            <a:xfrm>
              <a:off x="6583700" y="3973509"/>
              <a:ext cx="863600" cy="685800"/>
              <a:chOff x="3315" y="800"/>
              <a:chExt cx="1239" cy="958"/>
            </a:xfrm>
          </p:grpSpPr>
          <p:pic>
            <p:nvPicPr>
              <p:cNvPr id="24" name="Picture 5"/>
              <p:cNvPicPr>
                <a:picLocks noChangeAspect="1" noChangeArrowheads="1"/>
              </p:cNvPicPr>
              <p:nvPr/>
            </p:nvPicPr>
            <p:blipFill>
              <a:blip r:embed="rId3" cstate="print"/>
              <a:srcRect/>
              <a:stretch>
                <a:fillRect/>
              </a:stretch>
            </p:blipFill>
            <p:spPr bwMode="auto">
              <a:xfrm>
                <a:off x="3315" y="1370"/>
                <a:ext cx="1239" cy="388"/>
              </a:xfrm>
              <a:prstGeom prst="rect">
                <a:avLst/>
              </a:prstGeom>
              <a:noFill/>
              <a:ln w="9525">
                <a:noFill/>
                <a:miter lim="800000"/>
                <a:headEnd/>
                <a:tailEnd/>
              </a:ln>
            </p:spPr>
          </p:pic>
          <p:pic>
            <p:nvPicPr>
              <p:cNvPr id="25" name="Picture 6"/>
              <p:cNvPicPr>
                <a:picLocks noChangeAspect="1" noChangeArrowheads="1"/>
              </p:cNvPicPr>
              <p:nvPr/>
            </p:nvPicPr>
            <p:blipFill>
              <a:blip r:embed="rId4" cstate="print"/>
              <a:srcRect/>
              <a:stretch>
                <a:fillRect/>
              </a:stretch>
            </p:blipFill>
            <p:spPr bwMode="auto">
              <a:xfrm>
                <a:off x="3351" y="800"/>
                <a:ext cx="1154" cy="584"/>
              </a:xfrm>
              <a:prstGeom prst="rect">
                <a:avLst/>
              </a:prstGeom>
              <a:noFill/>
              <a:ln w="9525">
                <a:noFill/>
                <a:miter lim="800000"/>
                <a:headEnd/>
                <a:tailEnd/>
              </a:ln>
            </p:spPr>
          </p:pic>
        </p:grpSp>
        <p:sp>
          <p:nvSpPr>
            <p:cNvPr id="27" name="Rectangle 26"/>
            <p:cNvSpPr/>
            <p:nvPr/>
          </p:nvSpPr>
          <p:spPr>
            <a:xfrm>
              <a:off x="7193300" y="3973509"/>
              <a:ext cx="3657600" cy="584200"/>
            </a:xfrm>
            <a:prstGeom prst="rect">
              <a:avLst/>
            </a:prstGeom>
          </p:spPr>
          <p:txBody>
            <a:bodyPr>
              <a:spAutoFit/>
            </a:bodyPr>
            <a:lstStyle/>
            <a:p>
              <a:pPr marL="231775" lvl="1" indent="-230188" algn="ctr">
                <a:spcBef>
                  <a:spcPct val="50000"/>
                </a:spcBef>
                <a:defRPr/>
              </a:pPr>
              <a:r>
                <a:rPr lang="en-US" sz="1600" i="1" dirty="0">
                  <a:cs typeface="Arial" pitchFamily="34" charset="0"/>
                </a:rPr>
                <a:t>   </a:t>
              </a:r>
              <a:r>
                <a:rPr lang="en-US" sz="1600" i="1" dirty="0">
                  <a:latin typeface="Calibri" pitchFamily="34" charset="0"/>
                  <a:cs typeface="Arial" pitchFamily="34" charset="0"/>
                </a:rPr>
                <a:t>Frost &amp; Sullivan Market Leadership Award for IP VPN  Market in India</a:t>
              </a:r>
            </a:p>
          </p:txBody>
        </p:sp>
      </p:grpSp>
      <p:grpSp>
        <p:nvGrpSpPr>
          <p:cNvPr id="55" name="Group 54"/>
          <p:cNvGrpSpPr/>
          <p:nvPr/>
        </p:nvGrpSpPr>
        <p:grpSpPr>
          <a:xfrm>
            <a:off x="6209885" y="2960687"/>
            <a:ext cx="4616114" cy="954107"/>
            <a:chOff x="6507500" y="2960687"/>
            <a:chExt cx="4616114" cy="954107"/>
          </a:xfrm>
        </p:grpSpPr>
        <p:pic>
          <p:nvPicPr>
            <p:cNvPr id="22" name="Picture 3" descr="2360"/>
            <p:cNvPicPr>
              <a:picLocks noChangeAspect="1" noChangeArrowheads="1"/>
            </p:cNvPicPr>
            <p:nvPr/>
          </p:nvPicPr>
          <p:blipFill>
            <a:blip r:embed="rId5" cstate="print"/>
            <a:srcRect/>
            <a:stretch>
              <a:fillRect/>
            </a:stretch>
          </p:blipFill>
          <p:spPr bwMode="auto">
            <a:xfrm>
              <a:off x="6507500" y="3135312"/>
              <a:ext cx="852488" cy="631825"/>
            </a:xfrm>
            <a:prstGeom prst="rect">
              <a:avLst/>
            </a:prstGeom>
            <a:noFill/>
            <a:ln w="9525">
              <a:noFill/>
              <a:miter lim="800000"/>
              <a:headEnd/>
              <a:tailEnd/>
            </a:ln>
          </p:spPr>
        </p:pic>
        <p:sp>
          <p:nvSpPr>
            <p:cNvPr id="28" name="Rectangle 27"/>
            <p:cNvSpPr/>
            <p:nvPr/>
          </p:nvSpPr>
          <p:spPr>
            <a:xfrm>
              <a:off x="7161214" y="2960687"/>
              <a:ext cx="3962400" cy="954107"/>
            </a:xfrm>
            <a:prstGeom prst="rect">
              <a:avLst/>
            </a:prstGeom>
          </p:spPr>
          <p:txBody>
            <a:bodyPr wrap="square">
              <a:spAutoFit/>
            </a:bodyPr>
            <a:lstStyle/>
            <a:p>
              <a:pPr marL="231775" lvl="1" indent="-230188" algn="ctr">
                <a:spcBef>
                  <a:spcPct val="50000"/>
                </a:spcBef>
                <a:defRPr/>
              </a:pPr>
              <a:r>
                <a:rPr lang="en-US" sz="2400" i="1" dirty="0">
                  <a:cs typeface="Arial" pitchFamily="34" charset="0"/>
                </a:rPr>
                <a:t>     </a:t>
              </a:r>
              <a:r>
                <a:rPr lang="en-US" sz="1600" i="1" dirty="0">
                  <a:latin typeface="Calibri" pitchFamily="34" charset="0"/>
                  <a:cs typeface="Arial" pitchFamily="34" charset="0"/>
                </a:rPr>
                <a:t>Brandon Hall Gold Excellence award - for Mobile Learning Delivery Platform developed for Cisco</a:t>
              </a:r>
            </a:p>
          </p:txBody>
        </p:sp>
      </p:grpSp>
      <p:grpSp>
        <p:nvGrpSpPr>
          <p:cNvPr id="52" name="Group 51"/>
          <p:cNvGrpSpPr/>
          <p:nvPr/>
        </p:nvGrpSpPr>
        <p:grpSpPr>
          <a:xfrm>
            <a:off x="6209885" y="4887912"/>
            <a:ext cx="4267200" cy="708025"/>
            <a:chOff x="6583700" y="4887912"/>
            <a:chExt cx="4267200" cy="708025"/>
          </a:xfrm>
        </p:grpSpPr>
        <p:pic>
          <p:nvPicPr>
            <p:cNvPr id="26" name="Picture 14" descr="10691-bkg-logo"/>
            <p:cNvPicPr>
              <a:picLocks noChangeAspect="1" noChangeArrowheads="1"/>
            </p:cNvPicPr>
            <p:nvPr/>
          </p:nvPicPr>
          <p:blipFill>
            <a:blip r:embed="rId6" cstate="print"/>
            <a:srcRect/>
            <a:stretch>
              <a:fillRect/>
            </a:stretch>
          </p:blipFill>
          <p:spPr bwMode="auto">
            <a:xfrm>
              <a:off x="6583700" y="5040309"/>
              <a:ext cx="1106488" cy="533400"/>
            </a:xfrm>
            <a:prstGeom prst="rect">
              <a:avLst/>
            </a:prstGeom>
            <a:noFill/>
            <a:ln w="9525">
              <a:noFill/>
              <a:miter lim="800000"/>
              <a:headEnd/>
              <a:tailEnd/>
            </a:ln>
          </p:spPr>
        </p:pic>
        <p:sp>
          <p:nvSpPr>
            <p:cNvPr id="29" name="Rectangle 28"/>
            <p:cNvSpPr/>
            <p:nvPr/>
          </p:nvSpPr>
          <p:spPr>
            <a:xfrm>
              <a:off x="7345700" y="4887912"/>
              <a:ext cx="3505200" cy="708025"/>
            </a:xfrm>
            <a:prstGeom prst="rect">
              <a:avLst/>
            </a:prstGeom>
          </p:spPr>
          <p:txBody>
            <a:bodyPr>
              <a:spAutoFit/>
            </a:bodyPr>
            <a:lstStyle/>
            <a:p>
              <a:pPr marL="231775" lvl="1" indent="-230188" algn="ctr">
                <a:spcBef>
                  <a:spcPct val="50000"/>
                </a:spcBef>
                <a:defRPr/>
              </a:pPr>
              <a:r>
                <a:rPr lang="en-US" sz="2400" i="1" dirty="0">
                  <a:cs typeface="Arial" pitchFamily="34" charset="0"/>
                </a:rPr>
                <a:t>    </a:t>
              </a:r>
              <a:r>
                <a:rPr lang="en-US" sz="1600" i="1" dirty="0">
                  <a:latin typeface="Calibri" pitchFamily="34" charset="0"/>
                  <a:cs typeface="Arial" pitchFamily="34" charset="0"/>
                </a:rPr>
                <a:t>Recognition by IDC for pioneering progress in IP VPN market </a:t>
              </a:r>
              <a:endParaRPr lang="en-US" sz="2400" i="1" dirty="0">
                <a:cs typeface="Arial" pitchFamily="34" charset="0"/>
              </a:endParaRPr>
            </a:p>
          </p:txBody>
        </p:sp>
      </p:grpSp>
      <p:grpSp>
        <p:nvGrpSpPr>
          <p:cNvPr id="47" name="Group 46"/>
          <p:cNvGrpSpPr/>
          <p:nvPr/>
        </p:nvGrpSpPr>
        <p:grpSpPr>
          <a:xfrm>
            <a:off x="814143" y="5327618"/>
            <a:ext cx="4419600" cy="793750"/>
            <a:chOff x="931592" y="5365718"/>
            <a:chExt cx="4419600" cy="793750"/>
          </a:xfrm>
        </p:grpSpPr>
        <p:sp>
          <p:nvSpPr>
            <p:cNvPr id="31" name="Rectangle 2"/>
            <p:cNvSpPr>
              <a:spLocks noChangeArrowheads="1"/>
            </p:cNvSpPr>
            <p:nvPr/>
          </p:nvSpPr>
          <p:spPr bwMode="auto">
            <a:xfrm>
              <a:off x="2360342" y="5365718"/>
              <a:ext cx="2990850" cy="793750"/>
            </a:xfrm>
            <a:prstGeom prst="rect">
              <a:avLst/>
            </a:prstGeom>
            <a:noFill/>
            <a:ln w="9525">
              <a:noFill/>
              <a:miter lim="800000"/>
              <a:headEnd/>
              <a:tailEnd/>
            </a:ln>
          </p:spPr>
          <p:txBody>
            <a:bodyPr lIns="0" tIns="0" rIns="0" bIns="0">
              <a:spAutoFit/>
            </a:bodyPr>
            <a:lstStyle/>
            <a:p>
              <a:pPr algn="ctr" eaLnBrk="1" hangingPunct="1">
                <a:spcBef>
                  <a:spcPct val="20000"/>
                </a:spcBef>
                <a:defRPr/>
              </a:pPr>
              <a:r>
                <a:rPr lang="en-US" sz="1600" i="1" dirty="0">
                  <a:latin typeface="Calibri" pitchFamily="34" charset="0"/>
                  <a:cs typeface="Arial" pitchFamily="34" charset="0"/>
                </a:rPr>
                <a:t>Best Telecom Data Center Award</a:t>
              </a:r>
            </a:p>
            <a:p>
              <a:pPr algn="ctr" eaLnBrk="1" hangingPunct="1">
                <a:spcBef>
                  <a:spcPct val="20000"/>
                </a:spcBef>
                <a:defRPr/>
              </a:pPr>
              <a:r>
                <a:rPr lang="en-US" sz="1600" i="1" dirty="0">
                  <a:latin typeface="Calibri" pitchFamily="34" charset="0"/>
                  <a:cs typeface="Arial" pitchFamily="34" charset="0"/>
                </a:rPr>
                <a:t>“Innovation in Enterprise Solution</a:t>
              </a:r>
            </a:p>
            <a:p>
              <a:pPr eaLnBrk="1" hangingPunct="1">
                <a:spcBef>
                  <a:spcPct val="20000"/>
                </a:spcBef>
                <a:defRPr/>
              </a:pPr>
              <a:r>
                <a:rPr lang="en-US" sz="1400" i="1" dirty="0">
                  <a:latin typeface="Calibri" pitchFamily="34" charset="0"/>
                  <a:cs typeface="Arial" pitchFamily="34" charset="0"/>
                </a:rPr>
                <a:t>- </a:t>
              </a:r>
              <a:r>
                <a:rPr lang="en-US" sz="1050" i="1" dirty="0">
                  <a:latin typeface="Calibri" pitchFamily="34" charset="0"/>
                  <a:cs typeface="Arial" pitchFamily="34" charset="0"/>
                </a:rPr>
                <a:t>INFOCOM CMAI: 2013</a:t>
              </a:r>
            </a:p>
          </p:txBody>
        </p:sp>
        <p:pic>
          <p:nvPicPr>
            <p:cNvPr id="32" name="Picture 1"/>
            <p:cNvPicPr>
              <a:picLocks noChangeAspect="1" noChangeArrowheads="1"/>
            </p:cNvPicPr>
            <p:nvPr/>
          </p:nvPicPr>
          <p:blipFill>
            <a:blip r:embed="rId7" cstate="print"/>
            <a:srcRect/>
            <a:stretch>
              <a:fillRect/>
            </a:stretch>
          </p:blipFill>
          <p:spPr bwMode="auto">
            <a:xfrm>
              <a:off x="931592" y="5457767"/>
              <a:ext cx="1124284" cy="484128"/>
            </a:xfrm>
            <a:prstGeom prst="rect">
              <a:avLst/>
            </a:prstGeom>
            <a:noFill/>
            <a:ln w="9525">
              <a:noFill/>
              <a:miter lim="800000"/>
              <a:headEnd/>
              <a:tailEnd/>
            </a:ln>
          </p:spPr>
        </p:pic>
      </p:grpSp>
      <p:grpSp>
        <p:nvGrpSpPr>
          <p:cNvPr id="50" name="Group 49"/>
          <p:cNvGrpSpPr/>
          <p:nvPr/>
        </p:nvGrpSpPr>
        <p:grpSpPr>
          <a:xfrm>
            <a:off x="814143" y="6200741"/>
            <a:ext cx="4191000" cy="584200"/>
            <a:chOff x="1026291" y="6238841"/>
            <a:chExt cx="4191000" cy="584200"/>
          </a:xfrm>
        </p:grpSpPr>
        <p:pic>
          <p:nvPicPr>
            <p:cNvPr id="35" name="Picture 2" descr="http://t0.gstatic.com/images?q=tbn:ANd9GcSuwIV3oJsKJPo93LqmWV5oHcoQAwy2ZszJJUTxFnjv4QTYY0-83U4mLNU">
              <a:hlinkClick r:id="rId8"/>
            </p:cNvPr>
            <p:cNvPicPr>
              <a:picLocks noChangeAspect="1" noChangeArrowheads="1"/>
            </p:cNvPicPr>
            <p:nvPr/>
          </p:nvPicPr>
          <p:blipFill>
            <a:blip r:embed="rId9" cstate="print"/>
            <a:srcRect/>
            <a:stretch>
              <a:fillRect/>
            </a:stretch>
          </p:blipFill>
          <p:spPr bwMode="auto">
            <a:xfrm>
              <a:off x="1026291" y="6238841"/>
              <a:ext cx="1143000" cy="482600"/>
            </a:xfrm>
            <a:prstGeom prst="rect">
              <a:avLst/>
            </a:prstGeom>
            <a:noFill/>
            <a:ln w="9525">
              <a:noFill/>
              <a:miter lim="800000"/>
              <a:headEnd/>
              <a:tailEnd/>
            </a:ln>
          </p:spPr>
        </p:pic>
        <p:sp>
          <p:nvSpPr>
            <p:cNvPr id="36" name="Rectangle 35"/>
            <p:cNvSpPr>
              <a:spLocks noChangeArrowheads="1"/>
            </p:cNvSpPr>
            <p:nvPr/>
          </p:nvSpPr>
          <p:spPr bwMode="auto">
            <a:xfrm>
              <a:off x="2093091" y="6238841"/>
              <a:ext cx="3124200" cy="584200"/>
            </a:xfrm>
            <a:prstGeom prst="rect">
              <a:avLst/>
            </a:prstGeom>
            <a:noFill/>
            <a:ln w="9525">
              <a:noFill/>
              <a:miter lim="800000"/>
              <a:headEnd/>
              <a:tailEnd/>
            </a:ln>
          </p:spPr>
          <p:txBody>
            <a:bodyPr>
              <a:spAutoFit/>
            </a:bodyPr>
            <a:lstStyle/>
            <a:p>
              <a:pPr algn="ctr" eaLnBrk="1" hangingPunct="1">
                <a:spcBef>
                  <a:spcPct val="20000"/>
                </a:spcBef>
              </a:pPr>
              <a:r>
                <a:rPr lang="en-US" sz="1600" i="1" dirty="0">
                  <a:latin typeface="Calibri" pitchFamily="34" charset="0"/>
                  <a:cs typeface="Arial" pitchFamily="34" charset="0"/>
                </a:rPr>
                <a:t>Best Product Implementation – Cloud Security</a:t>
              </a:r>
            </a:p>
          </p:txBody>
        </p:sp>
      </p:grpSp>
      <p:grpSp>
        <p:nvGrpSpPr>
          <p:cNvPr id="38" name="Group 37"/>
          <p:cNvGrpSpPr/>
          <p:nvPr/>
        </p:nvGrpSpPr>
        <p:grpSpPr>
          <a:xfrm>
            <a:off x="814143" y="3381344"/>
            <a:ext cx="4859338" cy="871537"/>
            <a:chOff x="890343" y="3419444"/>
            <a:chExt cx="4859338" cy="871537"/>
          </a:xfrm>
        </p:grpSpPr>
        <p:sp>
          <p:nvSpPr>
            <p:cNvPr id="20" name="Rectangle 2"/>
            <p:cNvSpPr>
              <a:spLocks noChangeArrowheads="1"/>
            </p:cNvSpPr>
            <p:nvPr/>
          </p:nvSpPr>
          <p:spPr bwMode="auto">
            <a:xfrm>
              <a:off x="2244481" y="3589306"/>
              <a:ext cx="3505200" cy="701675"/>
            </a:xfrm>
            <a:prstGeom prst="rect">
              <a:avLst/>
            </a:prstGeom>
            <a:noFill/>
            <a:ln w="9525">
              <a:noFill/>
              <a:miter lim="800000"/>
              <a:headEnd/>
              <a:tailEnd/>
            </a:ln>
          </p:spPr>
          <p:txBody>
            <a:bodyPr lIns="0" tIns="0" rIns="0" bIns="0">
              <a:spAutoFit/>
            </a:bodyPr>
            <a:lstStyle/>
            <a:p>
              <a:pPr algn="ctr" eaLnBrk="1" hangingPunct="1">
                <a:defRPr/>
              </a:pPr>
              <a:r>
                <a:rPr lang="en-US" sz="1600" i="1" dirty="0">
                  <a:latin typeface="Calibri" pitchFamily="34" charset="0"/>
                  <a:cs typeface="Arial" pitchFamily="34" charset="0"/>
                </a:rPr>
                <a:t>Sify Amongst Select Group of ''</a:t>
              </a:r>
              <a:r>
                <a:rPr lang="en-US" sz="1600" i="1" dirty="0" err="1">
                  <a:latin typeface="Calibri" pitchFamily="34" charset="0"/>
                  <a:cs typeface="Arial" pitchFamily="34" charset="0"/>
                </a:rPr>
                <a:t>Superbrands</a:t>
              </a:r>
              <a:r>
                <a:rPr lang="en-US" sz="1600" i="1" dirty="0">
                  <a:latin typeface="Calibri" pitchFamily="34" charset="0"/>
                  <a:cs typeface="Arial" pitchFamily="34" charset="0"/>
                </a:rPr>
                <a:t>'' in India </a:t>
              </a:r>
            </a:p>
            <a:p>
              <a:pPr algn="ctr" eaLnBrk="1" hangingPunct="1">
                <a:defRPr/>
              </a:pPr>
              <a:r>
                <a:rPr lang="en-US" sz="1400" i="1" dirty="0">
                  <a:latin typeface="Calibri" pitchFamily="34" charset="0"/>
                  <a:cs typeface="Arial" pitchFamily="34" charset="0"/>
                </a:rPr>
                <a:t>- </a:t>
              </a:r>
              <a:r>
                <a:rPr lang="en-US" sz="1050" dirty="0">
                  <a:latin typeface="Calibri" pitchFamily="34" charset="0"/>
                  <a:cs typeface="Arial" pitchFamily="34" charset="0"/>
                </a:rPr>
                <a:t>Joins Ranks of the World's Best Known Brands in Just 5 Years</a:t>
              </a:r>
            </a:p>
          </p:txBody>
        </p:sp>
        <p:pic>
          <p:nvPicPr>
            <p:cNvPr id="37" name="Picture 41" descr="logo"/>
            <p:cNvPicPr>
              <a:picLocks noChangeAspect="1" noChangeArrowheads="1"/>
            </p:cNvPicPr>
            <p:nvPr/>
          </p:nvPicPr>
          <p:blipFill>
            <a:blip r:embed="rId10" cstate="print"/>
            <a:srcRect/>
            <a:stretch>
              <a:fillRect/>
            </a:stretch>
          </p:blipFill>
          <p:spPr bwMode="auto">
            <a:xfrm>
              <a:off x="890343" y="3419444"/>
              <a:ext cx="1371600" cy="795337"/>
            </a:xfrm>
            <a:prstGeom prst="rect">
              <a:avLst/>
            </a:prstGeom>
            <a:noFill/>
            <a:ln w="9525">
              <a:noFill/>
              <a:miter lim="800000"/>
              <a:headEnd/>
              <a:tailEnd/>
            </a:ln>
          </p:spPr>
        </p:pic>
      </p:grpSp>
      <p:grpSp>
        <p:nvGrpSpPr>
          <p:cNvPr id="21" name="Group 20"/>
          <p:cNvGrpSpPr/>
          <p:nvPr/>
        </p:nvGrpSpPr>
        <p:grpSpPr>
          <a:xfrm>
            <a:off x="814143" y="1626201"/>
            <a:ext cx="3860803" cy="684213"/>
            <a:chOff x="814143" y="1664301"/>
            <a:chExt cx="3860803" cy="684213"/>
          </a:xfrm>
        </p:grpSpPr>
        <p:sp>
          <p:nvSpPr>
            <p:cNvPr id="33" name="Rectangle 2"/>
            <p:cNvSpPr>
              <a:spLocks noChangeArrowheads="1"/>
            </p:cNvSpPr>
            <p:nvPr/>
          </p:nvSpPr>
          <p:spPr bwMode="auto">
            <a:xfrm>
              <a:off x="2195271" y="1772248"/>
              <a:ext cx="2479675" cy="488950"/>
            </a:xfrm>
            <a:prstGeom prst="rect">
              <a:avLst/>
            </a:prstGeom>
            <a:noFill/>
            <a:ln w="9525">
              <a:noFill/>
              <a:miter lim="800000"/>
              <a:headEnd/>
              <a:tailEnd/>
            </a:ln>
          </p:spPr>
          <p:txBody>
            <a:bodyPr lIns="0" tIns="0" rIns="0" bIns="0">
              <a:spAutoFit/>
            </a:bodyPr>
            <a:lstStyle/>
            <a:p>
              <a:pPr algn="ctr" eaLnBrk="1" hangingPunct="1">
                <a:spcBef>
                  <a:spcPct val="20000"/>
                </a:spcBef>
              </a:pPr>
              <a:r>
                <a:rPr lang="en-US" sz="1600" i="1" dirty="0">
                  <a:latin typeface="Calibri" pitchFamily="34" charset="0"/>
                  <a:cs typeface="Arial" pitchFamily="34" charset="0"/>
                </a:rPr>
                <a:t>Platinum Award for Best Cloud Infrastructure Strategy</a:t>
              </a:r>
              <a:endParaRPr lang="en-US" sz="1600" dirty="0">
                <a:latin typeface="Calibri" pitchFamily="34" charset="0"/>
                <a:cs typeface="Arial" pitchFamily="34" charset="0"/>
              </a:endParaRPr>
            </a:p>
          </p:txBody>
        </p:sp>
        <p:pic>
          <p:nvPicPr>
            <p:cNvPr id="39" name="Picture 43"/>
            <p:cNvPicPr>
              <a:picLocks noChangeAspect="1" noChangeArrowheads="1"/>
            </p:cNvPicPr>
            <p:nvPr/>
          </p:nvPicPr>
          <p:blipFill>
            <a:blip r:embed="rId11" cstate="print"/>
            <a:srcRect/>
            <a:stretch>
              <a:fillRect/>
            </a:stretch>
          </p:blipFill>
          <p:spPr bwMode="auto">
            <a:xfrm>
              <a:off x="814143" y="1664301"/>
              <a:ext cx="1287462" cy="684213"/>
            </a:xfrm>
            <a:prstGeom prst="rect">
              <a:avLst/>
            </a:prstGeom>
            <a:noFill/>
            <a:ln w="9525">
              <a:noFill/>
              <a:miter lim="800000"/>
              <a:headEnd/>
              <a:tailEnd/>
            </a:ln>
          </p:spPr>
        </p:pic>
      </p:grpSp>
      <p:grpSp>
        <p:nvGrpSpPr>
          <p:cNvPr id="51" name="Group 50"/>
          <p:cNvGrpSpPr/>
          <p:nvPr/>
        </p:nvGrpSpPr>
        <p:grpSpPr>
          <a:xfrm>
            <a:off x="6209885" y="5988936"/>
            <a:ext cx="4670425" cy="654025"/>
            <a:chOff x="6209885" y="6084186"/>
            <a:chExt cx="4670425" cy="654025"/>
          </a:xfrm>
        </p:grpSpPr>
        <p:sp>
          <p:nvSpPr>
            <p:cNvPr id="42" name="Rectangle 2"/>
            <p:cNvSpPr>
              <a:spLocks noChangeArrowheads="1"/>
            </p:cNvSpPr>
            <p:nvPr/>
          </p:nvSpPr>
          <p:spPr bwMode="auto">
            <a:xfrm>
              <a:off x="7511635" y="6084186"/>
              <a:ext cx="3368675" cy="654025"/>
            </a:xfrm>
            <a:prstGeom prst="rect">
              <a:avLst/>
            </a:prstGeom>
            <a:noFill/>
            <a:ln w="9525">
              <a:noFill/>
              <a:miter lim="800000"/>
              <a:headEnd/>
              <a:tailEnd/>
            </a:ln>
          </p:spPr>
          <p:txBody>
            <a:bodyPr lIns="0" tIns="0" rIns="0" bIns="0">
              <a:spAutoFit/>
            </a:bodyPr>
            <a:lstStyle/>
            <a:p>
              <a:pPr algn="ctr" eaLnBrk="1" hangingPunct="1">
                <a:spcBef>
                  <a:spcPct val="20000"/>
                </a:spcBef>
                <a:defRPr/>
              </a:pPr>
              <a:r>
                <a:rPr lang="en-US" sz="1600" dirty="0">
                  <a:latin typeface="Calibri" pitchFamily="34" charset="0"/>
                  <a:cs typeface="Arial" pitchFamily="34" charset="0"/>
                </a:rPr>
                <a:t>“</a:t>
              </a:r>
              <a:r>
                <a:rPr lang="en-US" sz="1600" i="1" dirty="0">
                  <a:latin typeface="Calibri" pitchFamily="34" charset="0"/>
                  <a:cs typeface="Arial" pitchFamily="34" charset="0"/>
                </a:rPr>
                <a:t>Cloud services in the niche category</a:t>
              </a:r>
              <a:r>
                <a:rPr lang="en-US" sz="2800" dirty="0">
                  <a:latin typeface="Calibri" pitchFamily="34" charset="0"/>
                  <a:cs typeface="Arial" pitchFamily="34" charset="0"/>
                </a:rPr>
                <a:t/>
              </a:r>
              <a:br>
                <a:rPr lang="en-US" sz="2800" dirty="0">
                  <a:latin typeface="Calibri" pitchFamily="34" charset="0"/>
                  <a:cs typeface="Arial" pitchFamily="34" charset="0"/>
                </a:rPr>
              </a:br>
              <a:r>
                <a:rPr lang="en-US" sz="1600" dirty="0">
                  <a:latin typeface="Calibri" pitchFamily="34" charset="0"/>
                  <a:cs typeface="Arial" pitchFamily="34" charset="0"/>
                </a:rPr>
                <a:t>- </a:t>
              </a:r>
              <a:r>
                <a:rPr lang="en-US" sz="1050" dirty="0">
                  <a:latin typeface="Calibri" pitchFamily="34" charset="0"/>
                  <a:cs typeface="Arial" pitchFamily="34" charset="0"/>
                </a:rPr>
                <a:t>Gartner: Magic Quadrant for </a:t>
              </a:r>
              <a:br>
                <a:rPr lang="en-US" sz="1050" dirty="0">
                  <a:latin typeface="Calibri" pitchFamily="34" charset="0"/>
                  <a:cs typeface="Arial" pitchFamily="34" charset="0"/>
                </a:rPr>
              </a:br>
              <a:r>
                <a:rPr lang="en-US" sz="1050" dirty="0">
                  <a:latin typeface="Calibri" pitchFamily="34" charset="0"/>
                  <a:cs typeface="Arial" pitchFamily="34" charset="0"/>
                </a:rPr>
                <a:t>Cloud Enabled Managed Services, Asia Pacific 2014</a:t>
              </a:r>
              <a:endParaRPr lang="en-US" sz="1600" dirty="0">
                <a:latin typeface="Calibri" pitchFamily="34" charset="0"/>
                <a:cs typeface="Arial" pitchFamily="34" charset="0"/>
              </a:endParaRPr>
            </a:p>
          </p:txBody>
        </p:sp>
        <p:pic>
          <p:nvPicPr>
            <p:cNvPr id="43" name="Picture 3"/>
            <p:cNvPicPr>
              <a:picLocks noChangeAspect="1" noChangeArrowheads="1"/>
            </p:cNvPicPr>
            <p:nvPr/>
          </p:nvPicPr>
          <p:blipFill>
            <a:blip r:embed="rId2" cstate="print"/>
            <a:srcRect/>
            <a:stretch>
              <a:fillRect/>
            </a:stretch>
          </p:blipFill>
          <p:spPr bwMode="auto">
            <a:xfrm>
              <a:off x="6209885" y="6123097"/>
              <a:ext cx="1420197" cy="382031"/>
            </a:xfrm>
            <a:prstGeom prst="rect">
              <a:avLst/>
            </a:prstGeom>
            <a:noFill/>
            <a:ln w="9525">
              <a:noFill/>
              <a:miter lim="800000"/>
              <a:headEnd/>
              <a:tailEnd/>
            </a:ln>
          </p:spPr>
        </p:pic>
      </p:grpSp>
      <p:grpSp>
        <p:nvGrpSpPr>
          <p:cNvPr id="2" name="Group 1"/>
          <p:cNvGrpSpPr/>
          <p:nvPr/>
        </p:nvGrpSpPr>
        <p:grpSpPr>
          <a:xfrm>
            <a:off x="814143" y="648851"/>
            <a:ext cx="4344989" cy="990438"/>
            <a:chOff x="966544" y="686951"/>
            <a:chExt cx="4344989" cy="990438"/>
          </a:xfrm>
        </p:grpSpPr>
        <p:pic>
          <p:nvPicPr>
            <p:cNvPr id="44" name="Picture 4" descr="http://www.indiannewsandtimes.com/wp-content/uploads/2013/07/awards-10.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4949" t="8894" r="22551" b="15629"/>
            <a:stretch/>
          </p:blipFill>
          <p:spPr bwMode="auto">
            <a:xfrm>
              <a:off x="966544" y="686951"/>
              <a:ext cx="1032584" cy="990438"/>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1932390" y="939047"/>
              <a:ext cx="3379143" cy="584775"/>
            </a:xfrm>
            <a:prstGeom prst="rect">
              <a:avLst/>
            </a:prstGeom>
            <a:noFill/>
          </p:spPr>
          <p:txBody>
            <a:bodyPr wrap="square" rtlCol="0">
              <a:spAutoFit/>
            </a:bodyPr>
            <a:lstStyle/>
            <a:p>
              <a:pPr algn="ctr"/>
              <a:r>
                <a:rPr lang="en-US" sz="1600" i="1" dirty="0"/>
                <a:t>Winner of the Golden Peacock award </a:t>
              </a:r>
              <a:br>
                <a:rPr lang="en-US" sz="1600" i="1" dirty="0"/>
              </a:br>
              <a:r>
                <a:rPr lang="en-US" sz="1600" i="1" dirty="0"/>
                <a:t>for Business Excellence</a:t>
              </a:r>
            </a:p>
          </p:txBody>
        </p:sp>
      </p:grpSp>
      <p:grpSp>
        <p:nvGrpSpPr>
          <p:cNvPr id="56" name="Group 55"/>
          <p:cNvGrpSpPr/>
          <p:nvPr/>
        </p:nvGrpSpPr>
        <p:grpSpPr>
          <a:xfrm>
            <a:off x="6209885" y="1624893"/>
            <a:ext cx="3830212" cy="1316338"/>
            <a:chOff x="6685877" y="1624893"/>
            <a:chExt cx="3830212" cy="1316338"/>
          </a:xfrm>
        </p:grpSpPr>
        <p:pic>
          <p:nvPicPr>
            <p:cNvPr id="46" name="Picture 45"/>
            <p:cNvPicPr>
              <a:picLocks noChangeAspect="1"/>
            </p:cNvPicPr>
            <p:nvPr/>
          </p:nvPicPr>
          <p:blipFill>
            <a:blip r:embed="rId13"/>
            <a:stretch>
              <a:fillRect/>
            </a:stretch>
          </p:blipFill>
          <p:spPr>
            <a:xfrm>
              <a:off x="6685877" y="1624893"/>
              <a:ext cx="405246" cy="1197990"/>
            </a:xfrm>
            <a:prstGeom prst="rect">
              <a:avLst/>
            </a:prstGeom>
          </p:spPr>
        </p:pic>
        <p:sp>
          <p:nvSpPr>
            <p:cNvPr id="48" name="TextBox 47"/>
            <p:cNvSpPr txBox="1"/>
            <p:nvPr/>
          </p:nvSpPr>
          <p:spPr>
            <a:xfrm>
              <a:off x="7136946" y="2356456"/>
              <a:ext cx="3379143" cy="584775"/>
            </a:xfrm>
            <a:prstGeom prst="rect">
              <a:avLst/>
            </a:prstGeom>
            <a:noFill/>
          </p:spPr>
          <p:txBody>
            <a:bodyPr wrap="square" rtlCol="0">
              <a:spAutoFit/>
            </a:bodyPr>
            <a:lstStyle/>
            <a:p>
              <a:pPr algn="ctr"/>
              <a:r>
                <a:rPr lang="en-US" sz="1600" i="1" dirty="0"/>
                <a:t>Awarded the most promising brand in the IT Category by WCRC</a:t>
              </a:r>
            </a:p>
          </p:txBody>
        </p:sp>
      </p:grpSp>
      <p:sp>
        <p:nvSpPr>
          <p:cNvPr id="49" name="TextBox 48"/>
          <p:cNvSpPr txBox="1"/>
          <p:nvPr/>
        </p:nvSpPr>
        <p:spPr>
          <a:xfrm>
            <a:off x="9908902" y="329630"/>
            <a:ext cx="1942815" cy="461665"/>
          </a:xfrm>
          <a:prstGeom prst="rect">
            <a:avLst/>
          </a:prstGeom>
          <a:noFill/>
        </p:spPr>
        <p:txBody>
          <a:bodyPr wrap="square" rtlCol="0">
            <a:spAutoFit/>
          </a:bodyPr>
          <a:lstStyle/>
          <a:p>
            <a:pPr algn="r"/>
            <a:r>
              <a:rPr lang="en-US" altLang="en-US" sz="2400" dirty="0" smtClean="0">
                <a:solidFill>
                  <a:schemeClr val="bg1"/>
                </a:solidFill>
                <a:latin typeface="Arial" panose="020B0604020202020204" pitchFamily="34" charset="0"/>
                <a:cs typeface="Arial" panose="020B0604020202020204" pitchFamily="34" charset="0"/>
              </a:rPr>
              <a:t>awards </a:t>
            </a:r>
            <a:endParaRPr lang="en-US" sz="2400" dirty="0">
              <a:solidFill>
                <a:schemeClr val="bg1"/>
              </a:solidFill>
              <a:latin typeface="Arial" panose="020B0604020202020204" pitchFamily="34" charset="0"/>
              <a:cs typeface="Arial" panose="020B0604020202020204" pitchFamily="34" charset="0"/>
            </a:endParaRPr>
          </a:p>
        </p:txBody>
      </p:sp>
      <p:sp>
        <p:nvSpPr>
          <p:cNvPr id="54" name="Rectangle 53"/>
          <p:cNvSpPr/>
          <p:nvPr/>
        </p:nvSpPr>
        <p:spPr>
          <a:xfrm>
            <a:off x="677917" y="425533"/>
            <a:ext cx="2806262" cy="126124"/>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Rectangle 56"/>
          <p:cNvSpPr/>
          <p:nvPr/>
        </p:nvSpPr>
        <p:spPr>
          <a:xfrm rot="5400000">
            <a:off x="10551080" y="5208974"/>
            <a:ext cx="2806262" cy="491790"/>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6619764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25853" y="0"/>
            <a:ext cx="3866147" cy="2520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4167688" y="2520365"/>
            <a:ext cx="3789197" cy="1400175"/>
            <a:chOff x="4552699" y="2167438"/>
            <a:chExt cx="3789197" cy="1400175"/>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699" y="2167438"/>
              <a:ext cx="2733675" cy="1400175"/>
            </a:xfrm>
            <a:prstGeom prst="rect">
              <a:avLst/>
            </a:prstGeom>
          </p:spPr>
        </p:pic>
        <p:sp>
          <p:nvSpPr>
            <p:cNvPr id="5" name="Rectangle 4"/>
            <p:cNvSpPr/>
            <p:nvPr/>
          </p:nvSpPr>
          <p:spPr>
            <a:xfrm>
              <a:off x="7122696" y="2167438"/>
              <a:ext cx="1219200" cy="1400175"/>
            </a:xfrm>
            <a:prstGeom prst="rect">
              <a:avLst/>
            </a:prstGeom>
            <a:solidFill>
              <a:srgbClr val="BA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186863" y="2223837"/>
              <a:ext cx="1155032" cy="369332"/>
            </a:xfrm>
            <a:prstGeom prst="rect">
              <a:avLst/>
            </a:prstGeom>
            <a:noFill/>
          </p:spPr>
          <p:txBody>
            <a:bodyPr wrap="square" rtlCol="0">
              <a:spAutoFit/>
            </a:bodyPr>
            <a:lstStyle/>
            <a:p>
              <a:r>
                <a:rPr lang="en-US" dirty="0" smtClean="0">
                  <a:solidFill>
                    <a:schemeClr val="bg1"/>
                  </a:solidFill>
                </a:rPr>
                <a:t>thank you</a:t>
              </a:r>
              <a:endParaRPr lang="en-US" dirty="0">
                <a:solidFill>
                  <a:schemeClr val="bg1"/>
                </a:solidFill>
              </a:endParaRPr>
            </a:p>
          </p:txBody>
        </p:sp>
      </p:grpSp>
    </p:spTree>
    <p:extLst>
      <p:ext uri="{BB962C8B-B14F-4D97-AF65-F5344CB8AC3E}">
        <p14:creationId xmlns:p14="http://schemas.microsoft.com/office/powerpoint/2010/main" val="892069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1396</TotalTime>
  <Words>2515</Words>
  <Application>Microsoft Office PowerPoint</Application>
  <PresentationFormat>Widescreen</PresentationFormat>
  <Paragraphs>446</Paragraphs>
  <Slides>32</Slides>
  <Notes>1</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8" baseType="lpstr">
      <vt:lpstr>Arial Unicode MS</vt:lpstr>
      <vt:lpstr>ＭＳ Ｐゴシック</vt:lpstr>
      <vt:lpstr>Arial</vt:lpstr>
      <vt:lpstr>Bebas Neue</vt:lpstr>
      <vt:lpstr>Calibri</vt:lpstr>
      <vt:lpstr>Calibri Light</vt:lpstr>
      <vt:lpstr>Century Gothic</vt:lpstr>
      <vt:lpstr>Segoe UI</vt:lpstr>
      <vt:lpstr>Segoe UI Light</vt:lpstr>
      <vt:lpstr>Tahoma</vt:lpstr>
      <vt:lpstr>TheSansOffice</vt:lpstr>
      <vt:lpstr>Times New Roman</vt:lpstr>
      <vt:lpstr>Trebuchet MS</vt:lpstr>
      <vt:lpstr>Wingdings</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roadmap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2137</dc:creator>
  <cp:lastModifiedBy>2137</cp:lastModifiedBy>
  <cp:revision>101</cp:revision>
  <dcterms:created xsi:type="dcterms:W3CDTF">2016-04-25T09:34:54Z</dcterms:created>
  <dcterms:modified xsi:type="dcterms:W3CDTF">2016-05-30T05:11:45Z</dcterms:modified>
</cp:coreProperties>
</file>